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125" d="100"/>
          <a:sy n="125" d="100"/>
        </p:scale>
        <p:origin x="1157" y="-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8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7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8AE5-A290-4BD4-A6C9-141CB0DF939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8034-449B-4456-8E55-6B02B31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AA7612-5CE8-40BE-85CA-FE432D9B0D34}"/>
              </a:ext>
            </a:extLst>
          </p:cNvPr>
          <p:cNvSpPr txBox="1"/>
          <p:nvPr/>
        </p:nvSpPr>
        <p:spPr>
          <a:xfrm>
            <a:off x="162469" y="82487"/>
            <a:ext cx="1429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5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設定檔配置</a:t>
            </a:r>
            <a:endParaRPr lang="en-US" altLang="zh-TW" sz="135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0DE2138-7F83-4988-A6C6-D449982BA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8" y="1994887"/>
            <a:ext cx="4394019" cy="94310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4DF456-5509-465F-BDCC-8CB77B83F4B0}"/>
              </a:ext>
            </a:extLst>
          </p:cNvPr>
          <p:cNvSpPr txBox="1"/>
          <p:nvPr/>
        </p:nvSpPr>
        <p:spPr>
          <a:xfrm>
            <a:off x="162469" y="1504427"/>
            <a:ext cx="3331846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Server.xml(tomcat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 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主要指定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檔所在位置的最上層資料夾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B8B36C-CC61-45A6-8DF1-DA4F17ADD5FA}"/>
              </a:ext>
            </a:extLst>
          </p:cNvPr>
          <p:cNvSpPr txBox="1"/>
          <p:nvPr/>
        </p:nvSpPr>
        <p:spPr>
          <a:xfrm>
            <a:off x="1766" y="2993252"/>
            <a:ext cx="6284734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initailSetting.properties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網頁設定檔，需放在指定路徑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=&gt;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NCHC-</a:t>
            </a:r>
            <a:r>
              <a:rPr lang="en-US" altLang="zh-TW" sz="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RainfallBigDataDisplay.war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\WEB-INF\classes\main\resources\)</a:t>
            </a:r>
            <a:endParaRPr lang="zh-TW" altLang="en-US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A35FED-1547-497B-A6E3-6F6FCE846D2A}"/>
              </a:ext>
            </a:extLst>
          </p:cNvPr>
          <p:cNvSpPr txBox="1"/>
          <p:nvPr/>
        </p:nvSpPr>
        <p:spPr>
          <a:xfrm>
            <a:off x="-2793" y="3425479"/>
            <a:ext cx="6644395" cy="102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data.root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檔案放置位置，需與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”Server.xml”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Context&gt;</a:t>
            </a:r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docBase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endParaRPr lang="en-US" altLang="zh-TW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data.pngKey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網頁索引，需與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”Server.xml”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Context&gt;path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</a:p>
          <a:p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data.county.properties.path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縣市參數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，需輸入本機存放位置</a:t>
            </a:r>
            <a:endParaRPr lang="en-US" altLang="zh-TW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data.event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自訂參數 </a:t>
            </a:r>
            <a:endParaRPr lang="en-US" altLang="zh-TW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data.event.pattern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必須為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字型，且順序需與各縣市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順序相同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4)</a:t>
            </a:r>
          </a:p>
          <a:p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路徑連結需強制使用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”\\”</a:t>
            </a:r>
          </a:p>
        </p:txBody>
      </p:sp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D64A1F61-BCE1-4051-B975-9FDE9BAA6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8" y="7527956"/>
            <a:ext cx="2924015" cy="234914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90C7F3-7223-4B34-AD90-5A1EA9081D07}"/>
              </a:ext>
            </a:extLst>
          </p:cNvPr>
          <p:cNvSpPr txBox="1"/>
          <p:nvPr/>
        </p:nvSpPr>
        <p:spPr>
          <a:xfrm>
            <a:off x="49574" y="6288527"/>
            <a:ext cx="333184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13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CountiesProperties.json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縣市設定檔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BC5E66-C012-475B-9E50-6D1048DFA6A6}"/>
              </a:ext>
            </a:extLst>
          </p:cNvPr>
          <p:cNvSpPr txBox="1"/>
          <p:nvPr/>
        </p:nvSpPr>
        <p:spPr>
          <a:xfrm>
            <a:off x="225655" y="6506439"/>
            <a:ext cx="5945728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 :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網頁展示縣市名稱</a:t>
            </a:r>
            <a:endParaRPr lang="en-US" altLang="zh-TW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: 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圖片資料夾存放名稱</a:t>
            </a:r>
            <a:endParaRPr lang="en-US" altLang="zh-TW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 : 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縣市所存放事件數量</a:t>
            </a:r>
            <a:endParaRPr lang="en-US" altLang="zh-TW" sz="101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Flood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rainfall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座標系統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(WGS84)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，網頁展示畫面以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”flood”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為主，坐標資訊在產圖片時會產出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</a:t>
            </a:r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坐標系統則需要另外轉換成</a:t>
            </a:r>
            <a:r>
              <a:rPr lang="en-US" altLang="zh-TW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WGS84)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63E36D9-FC0A-4257-A2A5-CB1EACF435FF}"/>
              </a:ext>
            </a:extLst>
          </p:cNvPr>
          <p:cNvSpPr txBox="1"/>
          <p:nvPr/>
        </p:nvSpPr>
        <p:spPr>
          <a:xfrm>
            <a:off x="111797" y="10199576"/>
            <a:ext cx="675572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圖片檔案資料結構</a:t>
            </a:r>
          </a:p>
        </p:txBody>
      </p:sp>
      <p:pic>
        <p:nvPicPr>
          <p:cNvPr id="28" name="圖片 27" descr="一張含有 文字 的圖片&#10;&#10;自動產生的描述">
            <a:extLst>
              <a:ext uri="{FF2B5EF4-FFF2-40B4-BE49-F238E27FC236}">
                <a16:creationId xmlns:a16="http://schemas.microsoft.com/office/drawing/2014/main" id="{17AB24FD-F031-400E-AB52-97872EA3D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9" r="37299" b="10362"/>
          <a:stretch/>
        </p:blipFill>
        <p:spPr>
          <a:xfrm>
            <a:off x="173955" y="10840520"/>
            <a:ext cx="919858" cy="385508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2448B41C-AC0E-420B-BC20-D6FB8493A9D0}"/>
              </a:ext>
            </a:extLst>
          </p:cNvPr>
          <p:cNvSpPr txBox="1"/>
          <p:nvPr/>
        </p:nvSpPr>
        <p:spPr>
          <a:xfrm>
            <a:off x="457609" y="10614180"/>
            <a:ext cx="666152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1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縣市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1294CC6-10EF-4A17-8C02-167930A65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3" y="426758"/>
            <a:ext cx="1709865" cy="996396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DED611FA-70AB-4355-9372-6CC690D00275}"/>
              </a:ext>
            </a:extLst>
          </p:cNvPr>
          <p:cNvGrpSpPr/>
          <p:nvPr/>
        </p:nvGrpSpPr>
        <p:grpSpPr>
          <a:xfrm>
            <a:off x="0" y="4481210"/>
            <a:ext cx="6858000" cy="1636029"/>
            <a:chOff x="51136" y="4385852"/>
            <a:chExt cx="6858000" cy="1636029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C2A3EE77-0CFF-4333-A513-9AD13CADF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" y="4385852"/>
              <a:ext cx="6858000" cy="871063"/>
            </a:xfrm>
            <a:prstGeom prst="rect">
              <a:avLst/>
            </a:prstGeom>
          </p:spPr>
        </p:pic>
        <p:pic>
          <p:nvPicPr>
            <p:cNvPr id="8" name="圖片 7" descr="一張含有 文字 的圖片&#10;&#10;自動產生的描述">
              <a:extLst>
                <a:ext uri="{FF2B5EF4-FFF2-40B4-BE49-F238E27FC236}">
                  <a16:creationId xmlns:a16="http://schemas.microsoft.com/office/drawing/2014/main" id="{E30BFDB6-847A-4573-90EC-230578EBC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133" y="5403364"/>
              <a:ext cx="1937676" cy="58309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347DC0-A631-4717-9C22-D1612920B19B}"/>
                </a:ext>
              </a:extLst>
            </p:cNvPr>
            <p:cNvSpPr/>
            <p:nvPr/>
          </p:nvSpPr>
          <p:spPr>
            <a:xfrm>
              <a:off x="4730750" y="5403364"/>
              <a:ext cx="349184" cy="6185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436055D1-90C4-4179-A346-19CD2BCB2002}"/>
                </a:ext>
              </a:extLst>
            </p:cNvPr>
            <p:cNvCxnSpPr>
              <a:cxnSpLocks/>
              <a:stCxn id="17" idx="3"/>
              <a:endCxn id="9" idx="0"/>
            </p:cNvCxnSpPr>
            <p:nvPr/>
          </p:nvCxnSpPr>
          <p:spPr>
            <a:xfrm>
              <a:off x="2511127" y="5168538"/>
              <a:ext cx="2394215" cy="234826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6444F6-2BF6-489F-A55D-C4EB4ADFC778}"/>
                </a:ext>
              </a:extLst>
            </p:cNvPr>
            <p:cNvSpPr/>
            <p:nvPr/>
          </p:nvSpPr>
          <p:spPr>
            <a:xfrm>
              <a:off x="1072002" y="5080160"/>
              <a:ext cx="1439125" cy="1767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E74220FD-82A9-44BB-9420-898BC62A9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45" y="11018265"/>
            <a:ext cx="1777887" cy="654262"/>
          </a:xfrm>
          <a:prstGeom prst="rect">
            <a:avLst/>
          </a:prstGeom>
        </p:spPr>
      </p:pic>
      <p:pic>
        <p:nvPicPr>
          <p:cNvPr id="29" name="圖片 28" descr="一張含有 文字 的圖片&#10;&#10;自動產生的描述">
            <a:extLst>
              <a:ext uri="{FF2B5EF4-FFF2-40B4-BE49-F238E27FC236}">
                <a16:creationId xmlns:a16="http://schemas.microsoft.com/office/drawing/2014/main" id="{89E79854-C556-4CD1-BDA3-9A9C8F7C0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03" y="10625366"/>
            <a:ext cx="919858" cy="1566634"/>
          </a:xfrm>
          <a:prstGeom prst="rect">
            <a:avLst/>
          </a:prstGeom>
        </p:spPr>
      </p:pic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DF93D7A-5F73-4CF3-B8E0-328B4C44176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600325" y="11083708"/>
            <a:ext cx="457378" cy="32497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F1A612F-27C2-40DC-B944-5E9156244D2C}"/>
              </a:ext>
            </a:extLst>
          </p:cNvPr>
          <p:cNvSpPr txBox="1"/>
          <p:nvPr/>
        </p:nvSpPr>
        <p:spPr>
          <a:xfrm>
            <a:off x="1187366" y="10763993"/>
            <a:ext cx="34544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自動讀取縣市資料夾內帶有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metadata.csv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之檔案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1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238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士豪 邱</dc:creator>
  <cp:lastModifiedBy>士豪 邱</cp:lastModifiedBy>
  <cp:revision>9</cp:revision>
  <dcterms:created xsi:type="dcterms:W3CDTF">2020-10-16T07:53:02Z</dcterms:created>
  <dcterms:modified xsi:type="dcterms:W3CDTF">2021-12-08T01:44:45Z</dcterms:modified>
</cp:coreProperties>
</file>