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B5"/>
    <a:srgbClr val="ADD8E6"/>
    <a:srgbClr val="F6F8FC"/>
    <a:srgbClr val="FFFFFF"/>
    <a:srgbClr val="FF00FF"/>
    <a:srgbClr val="CD2990"/>
    <a:srgbClr val="FF0000"/>
    <a:srgbClr val="FFA500"/>
    <a:srgbClr val="FFB90F"/>
    <a:srgbClr val="FF1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764F6-1192-4507-829A-E02974BB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B97FC7-EC6B-4396-9038-F423C61EE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9086D-CD19-425B-B9F8-9F42B636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1153A0-250C-4664-8729-6BA5819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8558F-F65D-459B-AA70-C0C17A2C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346DE-58F2-424F-93D6-DC7EAA4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7157BE-6EFF-4849-BA90-F40359BCD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65E1-4309-4898-BD51-C2F00E18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CF71D-3DAD-45E9-A951-1966F6E7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9AFC3-8CD2-4CB0-AB68-BB1F9C6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5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43A89B-6E2D-493C-9973-02C5B4B2E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ED6847-1826-4508-93DA-439FEB6E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596CD-16EF-417D-9669-6F4B8F81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EF739-B7BC-4928-9889-1504A74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D2B76-C316-4D74-A33C-E3152928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A5906-0744-4A1A-8235-214FE592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614E8-B53A-409C-B171-23B6198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766ECB-B7E9-427F-9550-E6834842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AEAE4A-A390-4DE6-9F73-7A74290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E4986-F1C9-4249-8FBD-733FEF12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B0A17-692F-4EFE-90B1-0FF59838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B94E79-277D-4598-8F07-922864C3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7EC52-DC7A-42F0-975E-73CFA269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E3D01-64E0-4EA8-BDF6-2152648B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891792-76D8-410B-BE73-F54AF0DD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0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90B8F-0E73-4D9A-B142-566EE2C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6CEB2-D01D-4726-8E21-350D20C66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43F4FD-CCC6-4347-BD7B-5BE53ADC0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ACFC4D-BB7E-4838-99F9-E729E380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EF837B-D468-403A-B527-4034D66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B30E3F-0D37-4065-B3AA-A4E8CCBB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7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BEE59-F4B2-4039-A366-0EDBABBD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DDBAB-7EF4-4D71-8DB6-E5723390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9CAED-6496-4963-B812-5144A287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C1C3AD-7EE8-45B8-AF38-F55016B00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1F25A7-E554-43FA-A801-9D17B97D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58F7F6-19D8-4F41-BC3A-2DC41BC7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A997AC-2808-4C31-A7B1-922D3DF1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B8EB2B-4611-4443-BE48-0A7EB257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951D2-3CAA-437B-B0EC-3634F36B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4FB524-1BEA-4790-9B1E-5452D6A3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8A9C7-26CE-4CEC-B18F-41C3F4B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28F44A-9CBB-4098-BF41-00B62767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F0467-2CA5-4814-8891-C438EB87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4A9673-FD0D-425F-92F7-2275FBC3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2E1217-4085-4D1E-A2C3-6F5854BC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7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DA779-68EA-4C14-904A-46F26B07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7E4D2-776D-464A-ADC1-055E12EE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E6C36F-0F29-4657-9154-2F4682C1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0D9331-847B-486E-B31A-822FD2CE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DAA768-3126-4AA2-B050-A757007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02B81-BB83-484F-A846-7BEC5628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EE913-B6E7-4780-9096-043D090B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2665E6-72BA-4E6D-BC4D-B800D6328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1CAF59-E365-47A0-96FD-08480013E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C60C44-B468-43AA-AC70-71FADE2A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860E9C-FD0B-4F36-9665-1101DEB2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7A2839-B860-4E59-AA7F-5FFD994F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11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46158C-92C4-4BD6-845F-8B049CB3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71DEFF-10AD-4A9E-B67D-53B090FA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522A8B-AC40-40BB-899A-41FC5B016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F7E1-7EA9-4152-AECF-ED8A3B59769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67AD6-5B09-45B2-B60C-0FA1940A6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9E466-82B9-4174-963B-C9446BBED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21F0-19EF-48DB-9983-2078F5FE8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BAD84C-7501-4E14-A876-4F42A8521C65}"/>
              </a:ext>
            </a:extLst>
          </p:cNvPr>
          <p:cNvSpPr txBox="1"/>
          <p:nvPr/>
        </p:nvSpPr>
        <p:spPr>
          <a:xfrm>
            <a:off x="267867" y="421608"/>
            <a:ext cx="8589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雨量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28F215B-43F9-4BB9-ACD3-7FB7B8DD4135}"/>
              </a:ext>
            </a:extLst>
          </p:cNvPr>
          <p:cNvSpPr/>
          <p:nvPr/>
        </p:nvSpPr>
        <p:spPr>
          <a:xfrm>
            <a:off x="1263160" y="3303167"/>
            <a:ext cx="8733937" cy="240134"/>
          </a:xfrm>
          <a:prstGeom prst="rect">
            <a:avLst/>
          </a:prstGeom>
          <a:gradFill flip="none" rotWithShape="1">
            <a:gsLst>
              <a:gs pos="10000">
                <a:srgbClr val="ADD8E6"/>
              </a:gs>
              <a:gs pos="0">
                <a:srgbClr val="FFFFFF">
                  <a:alpha val="0"/>
                </a:srgbClr>
              </a:gs>
              <a:gs pos="25000">
                <a:srgbClr val="FFE4B5"/>
              </a:gs>
              <a:gs pos="100000">
                <a:srgbClr val="FF00FF"/>
              </a:gs>
              <a:gs pos="85000">
                <a:srgbClr val="CD2990"/>
              </a:gs>
              <a:gs pos="70000">
                <a:srgbClr val="FF0000"/>
              </a:gs>
              <a:gs pos="55000">
                <a:srgbClr val="FFA500"/>
              </a:gs>
              <a:gs pos="40000">
                <a:srgbClr val="FFB90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D0F5A28-63DC-485A-9D8E-83CD3766D2FA}"/>
              </a:ext>
            </a:extLst>
          </p:cNvPr>
          <p:cNvSpPr txBox="1"/>
          <p:nvPr/>
        </p:nvSpPr>
        <p:spPr>
          <a:xfrm>
            <a:off x="1928551" y="3327067"/>
            <a:ext cx="44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B4981ED-3EDD-4FFB-AFA9-656350B7FF15}"/>
              </a:ext>
            </a:extLst>
          </p:cNvPr>
          <p:cNvSpPr txBox="1"/>
          <p:nvPr/>
        </p:nvSpPr>
        <p:spPr>
          <a:xfrm>
            <a:off x="1361504" y="3327067"/>
            <a:ext cx="34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4449212-79A8-4070-949E-084A3ACD4198}"/>
              </a:ext>
            </a:extLst>
          </p:cNvPr>
          <p:cNvSpPr txBox="1"/>
          <p:nvPr/>
        </p:nvSpPr>
        <p:spPr>
          <a:xfrm>
            <a:off x="3147582" y="3327067"/>
            <a:ext cx="40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95E7AD7-3B9C-4B5A-A489-74AB912D6B32}"/>
              </a:ext>
            </a:extLst>
          </p:cNvPr>
          <p:cNvSpPr txBox="1"/>
          <p:nvPr/>
        </p:nvSpPr>
        <p:spPr>
          <a:xfrm>
            <a:off x="4799438" y="3322148"/>
            <a:ext cx="40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D181B5F-1832-47C5-AED9-4E99569D3BCB}"/>
              </a:ext>
            </a:extLst>
          </p:cNvPr>
          <p:cNvSpPr txBox="1"/>
          <p:nvPr/>
        </p:nvSpPr>
        <p:spPr>
          <a:xfrm>
            <a:off x="6442935" y="3316798"/>
            <a:ext cx="40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2.0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3D92833-CF63-4A5E-969C-E78402DF84AF}"/>
              </a:ext>
            </a:extLst>
          </p:cNvPr>
          <p:cNvSpPr txBox="1"/>
          <p:nvPr/>
        </p:nvSpPr>
        <p:spPr>
          <a:xfrm>
            <a:off x="8086432" y="3316798"/>
            <a:ext cx="40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AD96219-9CC4-408E-8CAA-BFDD1DD5C843}"/>
              </a:ext>
            </a:extLst>
          </p:cNvPr>
          <p:cNvSpPr txBox="1"/>
          <p:nvPr/>
        </p:nvSpPr>
        <p:spPr>
          <a:xfrm>
            <a:off x="9356547" y="3319923"/>
            <a:ext cx="40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3.0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EBE7D9A-8184-4D23-8901-A7090ABBC06B}"/>
              </a:ext>
            </a:extLst>
          </p:cNvPr>
          <p:cNvSpPr txBox="1"/>
          <p:nvPr/>
        </p:nvSpPr>
        <p:spPr>
          <a:xfrm>
            <a:off x="9684173" y="3473261"/>
            <a:ext cx="40611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F7B8ED3-3160-4A91-B331-129930408DCF}"/>
              </a:ext>
            </a:extLst>
          </p:cNvPr>
          <p:cNvSpPr txBox="1"/>
          <p:nvPr/>
        </p:nvSpPr>
        <p:spPr>
          <a:xfrm>
            <a:off x="400391" y="2933835"/>
            <a:ext cx="8589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淹水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16935B4-FAF8-425D-962C-036D5259C9C4}"/>
              </a:ext>
            </a:extLst>
          </p:cNvPr>
          <p:cNvGrpSpPr/>
          <p:nvPr/>
        </p:nvGrpSpPr>
        <p:grpSpPr>
          <a:xfrm>
            <a:off x="575635" y="1055256"/>
            <a:ext cx="9807706" cy="494041"/>
            <a:chOff x="575635" y="1055256"/>
            <a:chExt cx="9807706" cy="49404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F37F7C-02C8-4D65-918A-DBC85146EAD0}"/>
                </a:ext>
              </a:extLst>
            </p:cNvPr>
            <p:cNvGrpSpPr/>
            <p:nvPr/>
          </p:nvGrpSpPr>
          <p:grpSpPr>
            <a:xfrm>
              <a:off x="592778" y="1111366"/>
              <a:ext cx="9526949" cy="251667"/>
              <a:chOff x="485451" y="2859833"/>
              <a:chExt cx="7770691" cy="20527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1D79FF-150C-4472-8117-318E3C3D0418}"/>
                  </a:ext>
                </a:extLst>
              </p:cNvPr>
              <p:cNvSpPr/>
              <p:nvPr/>
            </p:nvSpPr>
            <p:spPr>
              <a:xfrm>
                <a:off x="485451" y="2859833"/>
                <a:ext cx="5826449" cy="205273"/>
              </a:xfrm>
              <a:prstGeom prst="rect">
                <a:avLst/>
              </a:prstGeom>
              <a:gradFill flip="none" rotWithShape="1">
                <a:gsLst>
                  <a:gs pos="10000">
                    <a:srgbClr val="F6F8FC">
                      <a:alpha val="0"/>
                    </a:srgbClr>
                  </a:gs>
                  <a:gs pos="20000">
                    <a:srgbClr val="DBDBDB"/>
                  </a:gs>
                  <a:gs pos="100000">
                    <a:srgbClr val="FFEC8B"/>
                  </a:gs>
                  <a:gs pos="90000">
                    <a:srgbClr val="FFEC8B"/>
                  </a:gs>
                  <a:gs pos="80000">
                    <a:srgbClr val="FFFF00"/>
                  </a:gs>
                  <a:gs pos="70000">
                    <a:srgbClr val="32CD32"/>
                  </a:gs>
                  <a:gs pos="60000">
                    <a:srgbClr val="0000FF"/>
                  </a:gs>
                  <a:gs pos="50000">
                    <a:srgbClr val="4F94CD"/>
                  </a:gs>
                  <a:gs pos="40000">
                    <a:srgbClr val="00BFFF"/>
                  </a:gs>
                  <a:gs pos="30000">
                    <a:srgbClr val="AFEEEE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845D78-FA36-4CDA-9B5D-19E98439BAA4}"/>
                  </a:ext>
                </a:extLst>
              </p:cNvPr>
              <p:cNvSpPr/>
              <p:nvPr/>
            </p:nvSpPr>
            <p:spPr>
              <a:xfrm>
                <a:off x="5662668" y="2859833"/>
                <a:ext cx="2593474" cy="205273"/>
              </a:xfrm>
              <a:prstGeom prst="rect">
                <a:avLst/>
              </a:prstGeom>
              <a:gradFill flip="none" rotWithShape="1">
                <a:gsLst>
                  <a:gs pos="15000">
                    <a:srgbClr val="FFA54F"/>
                  </a:gs>
                  <a:gs pos="30000">
                    <a:srgbClr val="FF0000"/>
                  </a:gs>
                  <a:gs pos="0">
                    <a:srgbClr val="FFEC8B"/>
                  </a:gs>
                  <a:gs pos="100000">
                    <a:srgbClr val="FF18F5"/>
                  </a:gs>
                  <a:gs pos="75000">
                    <a:srgbClr val="FF00FF"/>
                  </a:gs>
                  <a:gs pos="60000">
                    <a:srgbClr val="CD2990"/>
                  </a:gs>
                  <a:gs pos="45000">
                    <a:srgbClr val="CD2626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EFF23E2-E530-49E2-A866-B7829E78E25C}"/>
                </a:ext>
              </a:extLst>
            </p:cNvPr>
            <p:cNvSpPr txBox="1"/>
            <p:nvPr/>
          </p:nvSpPr>
          <p:spPr>
            <a:xfrm>
              <a:off x="1847600" y="1136530"/>
              <a:ext cx="34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8A1720D-DA82-42AC-A9EC-8E43BCB9511D}"/>
                </a:ext>
              </a:extLst>
            </p:cNvPr>
            <p:cNvSpPr txBox="1"/>
            <p:nvPr/>
          </p:nvSpPr>
          <p:spPr>
            <a:xfrm>
              <a:off x="2428625" y="1136530"/>
              <a:ext cx="34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D727CB9-A6DC-4E01-9AEC-D3EE9AFF21E7}"/>
                </a:ext>
              </a:extLst>
            </p:cNvPr>
            <p:cNvSpPr txBox="1"/>
            <p:nvPr/>
          </p:nvSpPr>
          <p:spPr>
            <a:xfrm>
              <a:off x="3009650" y="1136530"/>
              <a:ext cx="34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560D9F4-F1AE-4E28-AF02-A5BACDA60AAE}"/>
                </a:ext>
              </a:extLst>
            </p:cNvPr>
            <p:cNvSpPr txBox="1"/>
            <p:nvPr/>
          </p:nvSpPr>
          <p:spPr>
            <a:xfrm>
              <a:off x="3590675" y="1136530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B888BF-EB08-49DA-B4DE-051B0D0A5FA8}"/>
                </a:ext>
              </a:extLst>
            </p:cNvPr>
            <p:cNvSpPr txBox="1"/>
            <p:nvPr/>
          </p:nvSpPr>
          <p:spPr>
            <a:xfrm>
              <a:off x="4646901" y="1135720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2A198BB-002A-410E-8C90-AD2B6F9CC37C}"/>
                </a:ext>
              </a:extLst>
            </p:cNvPr>
            <p:cNvSpPr txBox="1"/>
            <p:nvPr/>
          </p:nvSpPr>
          <p:spPr>
            <a:xfrm>
              <a:off x="4125880" y="1136529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698CD9D-6C49-442B-ADFE-F6B9E72642BF}"/>
                </a:ext>
              </a:extLst>
            </p:cNvPr>
            <p:cNvSpPr txBox="1"/>
            <p:nvPr/>
          </p:nvSpPr>
          <p:spPr>
            <a:xfrm>
              <a:off x="5616017" y="1134911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0AD4F85-27DA-4B85-BF02-8D8358178016}"/>
                </a:ext>
              </a:extLst>
            </p:cNvPr>
            <p:cNvSpPr txBox="1"/>
            <p:nvPr/>
          </p:nvSpPr>
          <p:spPr>
            <a:xfrm>
              <a:off x="5109285" y="1135720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1A224A5-6D0D-4191-B1C5-6D7A31FC0175}"/>
                </a:ext>
              </a:extLst>
            </p:cNvPr>
            <p:cNvSpPr txBox="1"/>
            <p:nvPr/>
          </p:nvSpPr>
          <p:spPr>
            <a:xfrm>
              <a:off x="6594124" y="1137198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A002C24-5D4B-4ED2-8D9C-EA4E730F39A3}"/>
                </a:ext>
              </a:extLst>
            </p:cNvPr>
            <p:cNvSpPr txBox="1"/>
            <p:nvPr/>
          </p:nvSpPr>
          <p:spPr>
            <a:xfrm>
              <a:off x="6087392" y="1138007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CA549DF-B39C-47F7-8669-7CD45644930F}"/>
                </a:ext>
              </a:extLst>
            </p:cNvPr>
            <p:cNvSpPr txBox="1"/>
            <p:nvPr/>
          </p:nvSpPr>
          <p:spPr>
            <a:xfrm>
              <a:off x="7478156" y="1150301"/>
              <a:ext cx="5405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0E1B65E-9A43-4EA3-9101-295F01A18B8B}"/>
                </a:ext>
              </a:extLst>
            </p:cNvPr>
            <p:cNvSpPr txBox="1"/>
            <p:nvPr/>
          </p:nvSpPr>
          <p:spPr>
            <a:xfrm>
              <a:off x="7065408" y="1130147"/>
              <a:ext cx="44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C7DCFAFA-1F50-48BD-8911-E417C3A1B3B7}"/>
                </a:ext>
              </a:extLst>
            </p:cNvPr>
            <p:cNvSpPr txBox="1"/>
            <p:nvPr/>
          </p:nvSpPr>
          <p:spPr>
            <a:xfrm>
              <a:off x="8462506" y="1150301"/>
              <a:ext cx="5405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B780E71-8EB9-4BCA-B443-D0FBCFF742E1}"/>
                </a:ext>
              </a:extLst>
            </p:cNvPr>
            <p:cNvSpPr txBox="1"/>
            <p:nvPr/>
          </p:nvSpPr>
          <p:spPr>
            <a:xfrm>
              <a:off x="7988484" y="1150301"/>
              <a:ext cx="5405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4DCD0B5-9B66-4EE2-852D-E265E97119F9}"/>
                </a:ext>
              </a:extLst>
            </p:cNvPr>
            <p:cNvSpPr txBox="1"/>
            <p:nvPr/>
          </p:nvSpPr>
          <p:spPr>
            <a:xfrm>
              <a:off x="9448517" y="1148028"/>
              <a:ext cx="5405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FE0ECB87-CE29-48A1-A129-4A7420AFEA48}"/>
                </a:ext>
              </a:extLst>
            </p:cNvPr>
            <p:cNvSpPr txBox="1"/>
            <p:nvPr/>
          </p:nvSpPr>
          <p:spPr>
            <a:xfrm>
              <a:off x="8989735" y="1148028"/>
              <a:ext cx="5405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5E70867-6D0E-422F-B163-E435FDE75912}"/>
                </a:ext>
              </a:extLst>
            </p:cNvPr>
            <p:cNvSpPr/>
            <p:nvPr/>
          </p:nvSpPr>
          <p:spPr>
            <a:xfrm>
              <a:off x="575635" y="1055256"/>
              <a:ext cx="508488" cy="34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33797A4-58B8-43A9-9A36-579370EBDEF9}"/>
                </a:ext>
              </a:extLst>
            </p:cNvPr>
            <p:cNvSpPr txBox="1"/>
            <p:nvPr/>
          </p:nvSpPr>
          <p:spPr>
            <a:xfrm>
              <a:off x="1381997" y="1133321"/>
              <a:ext cx="34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C4B5500-2DCA-44C5-84F3-F9C9D8D334CC}"/>
                </a:ext>
              </a:extLst>
            </p:cNvPr>
            <p:cNvSpPr txBox="1"/>
            <p:nvPr/>
          </p:nvSpPr>
          <p:spPr>
            <a:xfrm>
              <a:off x="9524364" y="1287687"/>
              <a:ext cx="858977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(mm/</a:t>
              </a:r>
              <a:r>
                <a:rPr lang="en-US" altLang="zh-TW" sz="11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hr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86D46893-FE4F-4412-9830-A9BE9B5B6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3"/>
          <a:stretch/>
        </p:blipFill>
        <p:spPr>
          <a:xfrm>
            <a:off x="1417739" y="1770470"/>
            <a:ext cx="9045790" cy="53039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AD4DFCE-9297-495E-80C9-ED47BF4C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68" y="4480977"/>
            <a:ext cx="8852159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士豪 邱</dc:creator>
  <cp:lastModifiedBy>士豪 邱</cp:lastModifiedBy>
  <cp:revision>7</cp:revision>
  <dcterms:created xsi:type="dcterms:W3CDTF">2020-10-20T03:20:42Z</dcterms:created>
  <dcterms:modified xsi:type="dcterms:W3CDTF">2020-10-20T08:01:22Z</dcterms:modified>
</cp:coreProperties>
</file>