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62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3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12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0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C9B-F0D1-4619-B847-11F81230E8E1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B2E1DE-7A7A-463F-8891-C37A607A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Predicting NBA player points +/- vs. mean based on defender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/>
              <a:t>Problem: Predicting  Player scoring vs. its mean scoring based on who is defending him</a:t>
            </a:r>
            <a:endParaRPr lang="en-US" sz="2000" dirty="0"/>
          </a:p>
          <a:p>
            <a:pPr lvl="1"/>
            <a:r>
              <a:rPr lang="en-US" sz="2000" dirty="0"/>
              <a:t>Reason to solve: Trying to see if the best defenders actually negatively impact opponent scoring</a:t>
            </a:r>
          </a:p>
          <a:p>
            <a:pPr lvl="1"/>
            <a:r>
              <a:rPr lang="en-US" sz="2000" dirty="0"/>
              <a:t>Normalizing data or grouping it (Rim </a:t>
            </a:r>
            <a:r>
              <a:rPr lang="en-US" sz="2000" dirty="0" err="1"/>
              <a:t>protectors,vs</a:t>
            </a:r>
            <a:r>
              <a:rPr lang="en-US" sz="2000" dirty="0"/>
              <a:t> guard defending)</a:t>
            </a:r>
          </a:p>
          <a:p>
            <a:pPr lvl="1"/>
            <a:r>
              <a:rPr lang="en-US" sz="2000" dirty="0"/>
              <a:t>How: trying to measure effectiveness of defensive players based on different factors. 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NBA shot logs for 2014-2015 season</a:t>
            </a:r>
          </a:p>
          <a:p>
            <a:pPr lvl="1"/>
            <a:r>
              <a:rPr lang="en-US" sz="2000" dirty="0"/>
              <a:t>NBA season stats for 2014-2015 </a:t>
            </a:r>
          </a:p>
          <a:p>
            <a:pPr lvl="1"/>
            <a:endParaRPr lang="en-US" sz="2000" dirty="0"/>
          </a:p>
          <a:p>
            <a:r>
              <a:rPr lang="en-US" sz="2400" dirty="0"/>
              <a:t>Hypothesis: </a:t>
            </a:r>
          </a:p>
          <a:p>
            <a:pPr lvl="1"/>
            <a:r>
              <a:rPr lang="en-US" sz="2000" dirty="0"/>
              <a:t>No specific factor that positively effects defensive capability.</a:t>
            </a:r>
          </a:p>
          <a:p>
            <a:pPr lvl="1"/>
            <a:r>
              <a:rPr lang="en-US" sz="2000" dirty="0"/>
              <a:t>No specific defender negatively affects opponents scoring.</a:t>
            </a:r>
          </a:p>
          <a:p>
            <a:pPr lvl="1"/>
            <a:r>
              <a:rPr lang="en-US" sz="2000" dirty="0"/>
              <a:t>Who has better predicting power: Player defense on specific player or team defense? Is there any predictive power in any of them?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07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Predicting apartment demand in NYC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Predicting apartment popularity/inquiries based on apartment listing attributes such as:</a:t>
            </a:r>
          </a:p>
          <a:p>
            <a:pPr lvl="1"/>
            <a:r>
              <a:rPr lang="en-US" dirty="0"/>
              <a:t> # of bedrooms</a:t>
            </a:r>
          </a:p>
          <a:p>
            <a:pPr lvl="1"/>
            <a:r>
              <a:rPr lang="en-US" dirty="0"/>
              <a:t># of bathrooms</a:t>
            </a:r>
          </a:p>
          <a:p>
            <a:pPr lvl="1"/>
            <a:r>
              <a:rPr lang="en-US" dirty="0"/>
              <a:t>#kitchen appliances</a:t>
            </a:r>
          </a:p>
          <a:p>
            <a:r>
              <a:rPr lang="en-US" dirty="0"/>
              <a:t>Data: </a:t>
            </a:r>
            <a:r>
              <a:rPr lang="en-US" dirty="0" err="1"/>
              <a:t>Kaggle</a:t>
            </a:r>
            <a:r>
              <a:rPr lang="en-US" dirty="0"/>
              <a:t> (</a:t>
            </a:r>
            <a:r>
              <a:rPr lang="en-US" dirty="0" err="1"/>
              <a:t>Renthop</a:t>
            </a:r>
            <a:r>
              <a:rPr lang="en-US" dirty="0"/>
              <a:t> database)</a:t>
            </a:r>
          </a:p>
          <a:p>
            <a:r>
              <a:rPr lang="en-US" dirty="0"/>
              <a:t>Hypothesis: </a:t>
            </a:r>
          </a:p>
          <a:p>
            <a:pPr lvl="1"/>
            <a:r>
              <a:rPr lang="en-US" dirty="0"/>
              <a:t>Apartment popularity/inquiries(measured as clicks) cant be well explained with specific set of variables</a:t>
            </a:r>
          </a:p>
          <a:p>
            <a:pPr lvl="1"/>
            <a:r>
              <a:rPr lang="en-US" dirty="0"/>
              <a:t>What variable or variable set has significant predictive power?</a:t>
            </a:r>
          </a:p>
        </p:txBody>
      </p:sp>
    </p:spTree>
    <p:extLst>
      <p:ext uri="{BB962C8B-B14F-4D97-AF65-F5344CB8AC3E}">
        <p14:creationId xmlns:p14="http://schemas.microsoft.com/office/powerpoint/2010/main" val="24365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Predicting Forest Cover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Predict the forest cover type (the predominant kind of tree cover) for a given 30 x 30 meter cell that was determined from US Forest Service (USFS) Region 2 Resource Information System data.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(US Geological Survey and USFS)</a:t>
            </a:r>
          </a:p>
          <a:p>
            <a:r>
              <a:rPr lang="en-US" dirty="0"/>
              <a:t>Hypothesis: </a:t>
            </a:r>
          </a:p>
          <a:p>
            <a:pPr lvl="1"/>
            <a:r>
              <a:rPr lang="en-US" dirty="0"/>
              <a:t>Predict Cover types based on multi-class classification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31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695</TotalTime>
  <Words>209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Predicting NBA player points +/- vs. mean based on defender attribute </vt:lpstr>
      <vt:lpstr>Predicting apartment demand in NYC</vt:lpstr>
      <vt:lpstr>Predicting Forest Cover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jkanatas</dc:creator>
  <cp:lastModifiedBy>Bor Misic</cp:lastModifiedBy>
  <cp:revision>38</cp:revision>
  <dcterms:created xsi:type="dcterms:W3CDTF">2016-10-18T19:51:58Z</dcterms:created>
  <dcterms:modified xsi:type="dcterms:W3CDTF">2017-04-12T19:18:01Z</dcterms:modified>
</cp:coreProperties>
</file>