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57" r:id="rId4"/>
    <p:sldId id="258" r:id="rId5"/>
    <p:sldId id="260" r:id="rId6"/>
    <p:sldId id="262" r:id="rId7"/>
    <p:sldId id="259" r:id="rId8"/>
    <p:sldId id="264" r:id="rId9"/>
    <p:sldId id="268" r:id="rId10"/>
    <p:sldId id="269" r:id="rId11"/>
    <p:sldId id="267" r:id="rId12"/>
    <p:sldId id="266" r:id="rId13"/>
    <p:sldId id="273" r:id="rId14"/>
    <p:sldId id="272" r:id="rId15"/>
    <p:sldId id="270" r:id="rId16"/>
    <p:sldId id="27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232"/>
    <a:srgbClr val="4B4B4B"/>
    <a:srgbClr val="505050"/>
    <a:srgbClr val="464646"/>
    <a:srgbClr val="3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7" autoAdjust="0"/>
    <p:restoredTop sz="94724" autoAdjust="0"/>
  </p:normalViewPr>
  <p:slideViewPr>
    <p:cSldViewPr>
      <p:cViewPr>
        <p:scale>
          <a:sx n="75" d="100"/>
          <a:sy n="75" d="100"/>
        </p:scale>
        <p:origin x="1003" y="264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026D2-DA3E-42BC-8854-2B9156C9CD3C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4FE06-1A88-4083-9C35-C940B5D0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2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 x 5 =</a:t>
            </a: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65/20 = 3.25</a:t>
            </a: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0.21*2*3.25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26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5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89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33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0.15 * 1.30 * 30 / 0.75 / 0.85 = 9.18 (vs 10) 1e1p   (vs 10 is useless)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0.15 * 2.50 * 30 / 0.75 / 1.35 = 11.1 (vs 10) 1s1p    (vs 10 is useless)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4.10 * 30 / 1.25 / 1.05 = 35.1 (vs 30) 1s3p &gt; 1e3p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4.00 * 30 / 1.25 / 1.70 = 21.2 (vs 20) 2s2p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1.60 * 30 / 1.25 / 0.70 = 20.6 (vs 20) 2e2p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4.90 * 30 / 1.25 / 0.90 = 49 (vs 40 - X/4) 4p + 1sb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5.60 * 30 / 1.25 / 1.40 = 36 (vs 40 - 2X/4) 4p + 2sb, X = 0.48 * 30/(1.25+0.8) = 3.95 -----breakeven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6.40 * 30 / 1.25 / 1.90 = 30 (vs 40 - 3X/4) 4p + 3sb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7.10 * 30 / 1.25 / 2.40 = 27 (vs 40 - 4X/4) 4p + 4sb , X = 0.48 * 30/(1.25+2.4) = 3.95 ----start saving power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(1 + 3.2 + 5.6) * 30 / 1.25 / (0.4 + 4) = 20.05 (vs 40 - 8X/4) 4p + 8sb   , X = 0.48 * 30/(1.25+4.4) = 2.54867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4prod + </a:t>
            </a:r>
            <a:r>
              <a:rPr lang="en-US" dirty="0" err="1"/>
              <a:t>xsb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0.375*30/1.25*(4.2+ 0.7x) / (0.4 + 0.5x)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0.375*30/1.25*(4.2+ 0.7x) / (0.4 + 0.5x) + x/4 * 0.48 * 30 / 1.25 / (0.4 + 0.5x)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AM3 beacons approach total energy use of 20MJ, but don’t go below it. We need less than that so that the overall 40MJ gain surpasses all consumption.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3prod 1s + x 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0.375*30/1.25*(4.1+ 0.7x) / (0.9 + 0.5x) + x/4 * 0.48 * 30 / 1.25 / (0.9 + 0.5x)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(also approaches 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3prod 1e + x 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0.375*30/1.25*(3.7+ 0.7x) / (0.4 + 0.5x) + x/4 * 0.48 * 30 / 1.25 / (0.4 + 0.5x)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(also approaches 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4prod + x </a:t>
            </a:r>
            <a:r>
              <a:rPr lang="en-US" dirty="0" err="1"/>
              <a:t>spd+eff</a:t>
            </a:r>
            <a:r>
              <a:rPr lang="en-US" dirty="0"/>
              <a:t> </a:t>
            </a:r>
            <a:r>
              <a:rPr lang="en-US" dirty="0" err="1"/>
              <a:t>bcns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0.375*30/1.25*(4.2+ 0.1x) / (0.4 + 0.25x) + x/4 * 0.48 * 30 / 1.25 / (0.4 + 0.25x)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(also approaches 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AM2 beacons cannot make the processing energy 0, so the extra 20MJ only catches up with the SF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0.150 * 3.30 * 30 / 0.75 / 1.2 = 16.5  (2p, 1sb)   (vs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8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6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8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A12-F48D-4892-BDC3-ECF34456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A90F-2152-431E-B374-305A2800F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8CFF-98F3-46FA-95E4-34D0A087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E74F-02BF-4244-BC3C-3DE72C88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AA04-8F29-4E9E-998F-5A683A5D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3C96-41F7-461E-9350-7A08F306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F7E7-0B23-4DC3-92D5-6C783A9F1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66DB-D4B6-4BC8-AC09-627702C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37F3-3D8F-407C-B53C-B74BAE3A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A9A3-B57B-484E-8818-8275DB1C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9E69A-DE8D-475F-9057-CBE6B606A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2A299-77C3-4884-9C0F-55F83470D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50EC-89F2-48A0-9F8B-3D05A986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E69B-6EFA-4C6A-8F51-27CD6976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0D7C-0CB0-483D-91A0-29A03A9C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2D25-5525-484C-BCBB-91DF3AAC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77DD-F4F1-47A4-8798-BCF5B9A7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8074-34FC-403D-A677-B98C849C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6FD80-B7C2-4F44-814E-0B529D8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301B-0E71-4B9C-B1CA-61ADE30F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1C9D-AE0B-483F-926D-A7860B06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FBE4-E326-4A5F-983B-3AB41231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C1B6B-E6C8-4347-BBB5-741A8956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1181-F9C3-4BE4-A1B3-CD18A93D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29B7-B27D-4A0D-A222-15CAA70B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476-C7DE-4DBA-8E71-0379A32D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F35B-070A-46B2-BF39-402E492C3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67398-C580-497B-8C8F-08509CC54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EF25-1DA5-43BB-AAC6-45250F19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D0860-4B98-44FF-85C2-DB2FCEEA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C8677-105C-4D44-B208-ADD9347D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0B6E-DDDE-4736-BC87-62C547CE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FA9B0-3519-4E96-A201-D77D8FF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0BDAA-9ECE-4A1D-B950-0C3B95569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33C8B-BEFC-4A7F-A8CD-0DF975B26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06D77-24B3-4CD9-8B99-B3F1C9B58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890EB-564D-4832-A268-10ABC69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18F9B-65C1-426F-B10A-CAAEA531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3C747-46B5-44F4-80D7-6DE907FC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444C-3F34-4667-8D85-4C0174C9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375ED-0C57-4CE2-89FF-6AE4F1A1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029C5-C5DD-4555-83AD-E967F908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16B6A-CF3F-4A94-92E9-B49A72D3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F16D3-415F-4D0E-A58C-1D1A41AD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9DAE5-FAA8-4700-AB7F-A1445AE4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FE786-0ED2-477E-B418-D4408313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3AB1-6704-4296-BD5B-A59B6D46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D0CA-640A-485F-BE76-927E83D72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A8325-28BA-4D31-A6C1-05B1C1FC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C62AE-A8D4-40CE-A273-E6889E78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9107E-0F2A-4A33-9E47-6F75A5DA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A0BE-AE9A-4EAF-9219-BAE4BCFB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6D2-C007-47C0-A448-8C0D5B11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2DA92-8614-40BE-AC88-54EA80AB9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1061-D653-496F-8051-327DFBA8F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1E830-A76D-4B59-BED9-D7985F3B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56D92-10F7-45B5-8C47-BEEAC571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63E57-0873-4D96-81E7-820AC3D6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D9ACD-BF33-4A1B-9765-CC37842F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ADEB1-C88F-4BC6-ABE6-2672C0E7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FB82-1036-46E7-A46E-5BA46D4F5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3BE9-C2AB-48CC-AE4F-625C0E713B29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C8ED-8302-4216-839E-39D2449DC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AFC1-66DC-4614-8911-D7D1CF0F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4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5" Type="http://schemas.openxmlformats.org/officeDocument/2006/relationships/image" Target="../media/image26.png"/><Relationship Id="rId10" Type="http://schemas.microsoft.com/office/2007/relationships/hdphoto" Target="../media/hdphoto4.wdp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.png"/><Relationship Id="rId18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microsoft.com/office/2007/relationships/hdphoto" Target="../media/hdphoto3.wdp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6" Type="http://schemas.microsoft.com/office/2007/relationships/hdphoto" Target="../media/hdphoto1.wdp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5.png"/><Relationship Id="rId22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1.png"/><Relationship Id="rId1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8.png"/><Relationship Id="rId2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5" Type="http://schemas.microsoft.com/office/2007/relationships/hdphoto" Target="../media/hdphoto1.wdp"/><Relationship Id="rId10" Type="http://schemas.openxmlformats.org/officeDocument/2006/relationships/image" Target="../media/image26.png"/><Relationship Id="rId19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.png"/><Relationship Id="rId18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microsoft.com/office/2007/relationships/hdphoto" Target="../media/hdphoto3.wdp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6" Type="http://schemas.microsoft.com/office/2007/relationships/hdphoto" Target="../media/hdphoto1.wdp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23" Type="http://schemas.openxmlformats.org/officeDocument/2006/relationships/image" Target="../media/image35.png"/><Relationship Id="rId10" Type="http://schemas.openxmlformats.org/officeDocument/2006/relationships/image" Target="../media/image11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5.png"/><Relationship Id="rId22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microsoft.com/office/2007/relationships/hdphoto" Target="../media/hdphoto1.wdp"/><Relationship Id="rId5" Type="http://schemas.openxmlformats.org/officeDocument/2006/relationships/image" Target="../media/image34.png"/><Relationship Id="rId10" Type="http://schemas.openxmlformats.org/officeDocument/2006/relationships/image" Target="../media/image22.png"/><Relationship Id="rId4" Type="http://schemas.microsoft.com/office/2007/relationships/hdphoto" Target="../media/hdphoto2.wdp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6.png"/><Relationship Id="rId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microsoft.com/office/2007/relationships/hdphoto" Target="../media/hdphoto1.wdp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6.png"/><Relationship Id="rId5" Type="http://schemas.openxmlformats.org/officeDocument/2006/relationships/image" Target="../media/image24.png"/><Relationship Id="rId15" Type="http://schemas.openxmlformats.org/officeDocument/2006/relationships/image" Target="../media/image39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microsoft.com/office/2007/relationships/hdphoto" Target="../media/hdphoto1.wdp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21" Type="http://schemas.microsoft.com/office/2007/relationships/hdphoto" Target="../media/hdphoto3.wdp"/><Relationship Id="rId7" Type="http://schemas.openxmlformats.org/officeDocument/2006/relationships/image" Target="../media/image3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5" Type="http://schemas.openxmlformats.org/officeDocument/2006/relationships/image" Target="../media/image26.png"/><Relationship Id="rId10" Type="http://schemas.openxmlformats.org/officeDocument/2006/relationships/image" Target="../media/image15.png"/><Relationship Id="rId19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.png"/><Relationship Id="rId18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microsoft.com/office/2007/relationships/hdphoto" Target="../media/hdphoto3.wdp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microsoft.com/office/2007/relationships/hdphoto" Target="../media/hdphoto1.wdp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microsoft.com/office/2007/relationships/hdphoto" Target="../media/hdphoto2.wdp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6.png"/><Relationship Id="rId1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14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13.png"/><Relationship Id="rId19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1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14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13.png"/><Relationship Id="rId19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5" Type="http://schemas.openxmlformats.org/officeDocument/2006/relationships/image" Target="../media/image24.png"/><Relationship Id="rId10" Type="http://schemas.microsoft.com/office/2007/relationships/hdphoto" Target="../media/hdphoto1.wdp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7.png"/><Relationship Id="rId5" Type="http://schemas.openxmlformats.org/officeDocument/2006/relationships/image" Target="../media/image28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718E241-8968-4A49-934F-01A03CB7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8" y="17666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9A8074-8B58-4994-B661-FCB0CB1E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04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1CE7371-51C2-44E4-B3E2-DCBFBE6F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068" y="171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40B512D-479E-459B-8712-D260004A7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9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4B77A7D-FC36-4B9F-8890-03CCF5F96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78" y="17666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55C34EC-991B-4F90-B660-4CBC211B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28" y="17259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8D3B496-563E-463D-A6AD-B3A17FA5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5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AE3CECA-E603-438A-A74C-8FB4664A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38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4C0FF85-5F1B-4755-8FF9-2D495F2A5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1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5C750BF-A0D5-45A7-9BCD-D4E53154C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408" y="171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249B277-F768-4701-84BE-626FA039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038" y="17259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25293CE-D6D9-4613-96AB-D8C172ADD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70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F5F1440-7E82-474A-AB20-6A6DD0EED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38" y="171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EEFFC186-34A8-4089-8C87-5D8C22FF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378" y="17167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B78E0A8A-7C0E-44B8-BE4B-F079FCA8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04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5B4AFE00-2971-416D-B9B0-D4A65DAE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37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9D8DF288-5B30-4F75-B5BE-48E443E4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70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FC5550-D5BB-4EF3-859A-4CF16FDA0C2A}"/>
              </a:ext>
            </a:extLst>
          </p:cNvPr>
          <p:cNvSpPr txBox="1"/>
          <p:nvPr/>
        </p:nvSpPr>
        <p:spPr>
          <a:xfrm>
            <a:off x="5424348" y="277444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D52B0CA8-F070-4BDC-A8A0-7E8E5A664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332" y="2750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F791FC-5F3F-48E5-88A4-5ED6A984AD35}"/>
              </a:ext>
            </a:extLst>
          </p:cNvPr>
          <p:cNvSpPr txBox="1"/>
          <p:nvPr/>
        </p:nvSpPr>
        <p:spPr>
          <a:xfrm>
            <a:off x="4723451" y="2836821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E52FC22B-1186-4A42-A2AD-758A6BEA32F9}"/>
              </a:ext>
            </a:extLst>
          </p:cNvPr>
          <p:cNvSpPr/>
          <p:nvPr/>
        </p:nvSpPr>
        <p:spPr>
          <a:xfrm>
            <a:off x="6340604" y="2269974"/>
            <a:ext cx="914400" cy="1150095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F8C13B-1EE6-48B0-9F54-65FBAEA7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03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3C4F037-1EE6-4EED-BCEC-8BDF9F9131B8}"/>
              </a:ext>
            </a:extLst>
          </p:cNvPr>
          <p:cNvGrpSpPr/>
          <p:nvPr/>
        </p:nvGrpSpPr>
        <p:grpSpPr>
          <a:xfrm>
            <a:off x="2071714" y="4175200"/>
            <a:ext cx="8048572" cy="1077293"/>
            <a:chOff x="2027889" y="4341776"/>
            <a:chExt cx="8048572" cy="1077293"/>
          </a:xfrm>
        </p:grpSpPr>
        <p:pic>
          <p:nvPicPr>
            <p:cNvPr id="25" name="Picture 8">
              <a:extLst>
                <a:ext uri="{FF2B5EF4-FFF2-40B4-BE49-F238E27FC236}">
                  <a16:creationId xmlns:a16="http://schemas.microsoft.com/office/drawing/2014/main" id="{C1F1FA10-75ED-4B97-B70C-C42B6815F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889" y="4341776"/>
              <a:ext cx="1017178" cy="1017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5C4994EE-CF09-41C2-862D-F85A9B10D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572" y="4376847"/>
              <a:ext cx="1017177" cy="101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8">
              <a:extLst>
                <a:ext uri="{FF2B5EF4-FFF2-40B4-BE49-F238E27FC236}">
                  <a16:creationId xmlns:a16="http://schemas.microsoft.com/office/drawing/2014/main" id="{677D6448-40AA-4B32-AA0B-FEC107F51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254" y="4341776"/>
              <a:ext cx="1017177" cy="101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FAB4DD6-5D9F-40B8-B61F-3683C9ABA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936" y="4401892"/>
              <a:ext cx="1017177" cy="101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>
              <a:extLst>
                <a:ext uri="{FF2B5EF4-FFF2-40B4-BE49-F238E27FC236}">
                  <a16:creationId xmlns:a16="http://schemas.microsoft.com/office/drawing/2014/main" id="{164D8EC0-5F43-4596-AFD9-555E4BF69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9284" y="4341776"/>
              <a:ext cx="1017177" cy="101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921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001C701-BA61-4740-9BE4-47DA7B00C623}"/>
              </a:ext>
            </a:extLst>
          </p:cNvPr>
          <p:cNvGrpSpPr/>
          <p:nvPr/>
        </p:nvGrpSpPr>
        <p:grpSpPr>
          <a:xfrm>
            <a:off x="4038600" y="2163097"/>
            <a:ext cx="4788068" cy="2531807"/>
            <a:chOff x="4113023" y="2465015"/>
            <a:chExt cx="4788068" cy="2531807"/>
          </a:xfrm>
        </p:grpSpPr>
        <p:pic>
          <p:nvPicPr>
            <p:cNvPr id="6162" name="Picture 18">
              <a:extLst>
                <a:ext uri="{FF2B5EF4-FFF2-40B4-BE49-F238E27FC236}">
                  <a16:creationId xmlns:a16="http://schemas.microsoft.com/office/drawing/2014/main" id="{5C95E6CC-667D-40FA-B913-C6C8DEB20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2293" y="281823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6" name="Picture 12">
              <a:extLst>
                <a:ext uri="{FF2B5EF4-FFF2-40B4-BE49-F238E27FC236}">
                  <a16:creationId xmlns:a16="http://schemas.microsoft.com/office/drawing/2014/main" id="{295793B5-13D2-43E1-ADE4-5E946906A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3023" y="286524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6D762915-8579-4052-80B8-6E1B0BF75B69}"/>
                </a:ext>
              </a:extLst>
            </p:cNvPr>
            <p:cNvSpPr/>
            <p:nvPr/>
          </p:nvSpPr>
          <p:spPr>
            <a:xfrm>
              <a:off x="5600405" y="2498142"/>
              <a:ext cx="885063" cy="930858"/>
            </a:xfrm>
            <a:prstGeom prst="flowChartAlternateProcess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3E82F14-7541-4036-B4FB-C167B9C14B09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9" y="2630223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A23D61D-E48D-441E-8E6D-4408FCCAED02}"/>
                </a:ext>
              </a:extLst>
            </p:cNvPr>
            <p:cNvCxnSpPr>
              <a:cxnSpLocks/>
            </p:cNvCxnSpPr>
            <p:nvPr/>
          </p:nvCxnSpPr>
          <p:spPr>
            <a:xfrm>
              <a:off x="6719402" y="2965094"/>
              <a:ext cx="823722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2627119-6E07-4F36-AD5A-1CCA436BE948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9" y="2980316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0AF140-0283-4EBF-B2D4-D414333C7CA8}"/>
                </a:ext>
              </a:extLst>
            </p:cNvPr>
            <p:cNvSpPr txBox="1"/>
            <p:nvPr/>
          </p:nvSpPr>
          <p:spPr>
            <a:xfrm>
              <a:off x="7802383" y="2924078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101" name="Picture 4" descr="Bolt Icon Icons PNG - Free PNG and Icons Downloads">
              <a:extLst>
                <a:ext uri="{FF2B5EF4-FFF2-40B4-BE49-F238E27FC236}">
                  <a16:creationId xmlns:a16="http://schemas.microsoft.com/office/drawing/2014/main" id="{9BC3C1A3-E7E0-4772-A8B2-6E1264877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323" y="3185153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E7BDDEF-0C60-49D6-91A6-0BF6E83E75A6}"/>
                </a:ext>
              </a:extLst>
            </p:cNvPr>
            <p:cNvSpPr txBox="1"/>
            <p:nvPr/>
          </p:nvSpPr>
          <p:spPr>
            <a:xfrm>
              <a:off x="5698339" y="3126900"/>
              <a:ext cx="795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2MJ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E8B68E-2FFF-451F-B89A-5F0A163036A4}"/>
                </a:ext>
              </a:extLst>
            </p:cNvPr>
            <p:cNvSpPr txBox="1"/>
            <p:nvPr/>
          </p:nvSpPr>
          <p:spPr>
            <a:xfrm>
              <a:off x="7363513" y="3267973"/>
              <a:ext cx="1537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80GJ – 400GJ</a:t>
              </a:r>
            </a:p>
          </p:txBody>
        </p:sp>
        <p:pic>
          <p:nvPicPr>
            <p:cNvPr id="107" name="Picture 6">
              <a:extLst>
                <a:ext uri="{FF2B5EF4-FFF2-40B4-BE49-F238E27FC236}">
                  <a16:creationId xmlns:a16="http://schemas.microsoft.com/office/drawing/2014/main" id="{11E449C0-F715-48C8-A577-3A65FA61B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499" y="246501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0FD8213-18E8-4A63-A29C-95E467E7907B}"/>
                </a:ext>
              </a:extLst>
            </p:cNvPr>
            <p:cNvSpPr txBox="1"/>
            <p:nvPr/>
          </p:nvSpPr>
          <p:spPr>
            <a:xfrm>
              <a:off x="4165207" y="2575678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175029A-8FA2-48B3-8CFF-D3C590D84585}"/>
                </a:ext>
              </a:extLst>
            </p:cNvPr>
            <p:cNvSpPr txBox="1"/>
            <p:nvPr/>
          </p:nvSpPr>
          <p:spPr>
            <a:xfrm>
              <a:off x="4132806" y="2953506"/>
              <a:ext cx="533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C2545E1-3031-41EA-9DFF-6832A230EAEB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9" y="3300270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58" name="Picture 14">
              <a:extLst>
                <a:ext uri="{FF2B5EF4-FFF2-40B4-BE49-F238E27FC236}">
                  <a16:creationId xmlns:a16="http://schemas.microsoft.com/office/drawing/2014/main" id="{9144D749-4EE0-4327-BF8C-1AD41C9CF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4336" y="320673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C3A58A6-1AD8-489C-A080-993AFF3BF10A}"/>
                </a:ext>
              </a:extLst>
            </p:cNvPr>
            <p:cNvSpPr txBox="1"/>
            <p:nvPr/>
          </p:nvSpPr>
          <p:spPr>
            <a:xfrm>
              <a:off x="4132806" y="3280789"/>
              <a:ext cx="533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6160" name="Picture 16">
              <a:extLst>
                <a:ext uri="{FF2B5EF4-FFF2-40B4-BE49-F238E27FC236}">
                  <a16:creationId xmlns:a16="http://schemas.microsoft.com/office/drawing/2014/main" id="{2E447603-435A-4448-94F3-BBB565E9A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6493" y="281635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4" name="Picture 20" descr="Free Nuclear icon | Nuclear icons PNG, ICO or ICNS">
              <a:extLst>
                <a:ext uri="{FF2B5EF4-FFF2-40B4-BE49-F238E27FC236}">
                  <a16:creationId xmlns:a16="http://schemas.microsoft.com/office/drawing/2014/main" id="{E6427291-1D01-475E-9E5C-211AAC5B15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17788" y1="43510" x2="30529" y2="26923"/>
                          <a14:foregroundMark x1="30529" y1="26923" x2="37260" y2="40625"/>
                          <a14:foregroundMark x1="37260" y1="40625" x2="20673" y2="44952"/>
                          <a14:foregroundMark x1="20673" y1="44952" x2="17308" y2="41587"/>
                          <a14:foregroundMark x1="57692" y1="37500" x2="68029" y2="25481"/>
                          <a14:foregroundMark x1="68029" y1="25481" x2="80529" y2="40144"/>
                          <a14:foregroundMark x1="80529" y1="40144" x2="66346" y2="43990"/>
                          <a14:foregroundMark x1="66346" y1="43990" x2="59135" y2="38702"/>
                          <a14:foregroundMark x1="45192" y1="47356" x2="46394" y2="480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255" y="3185153"/>
              <a:ext cx="433750" cy="4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4">
              <a:extLst>
                <a:ext uri="{FF2B5EF4-FFF2-40B4-BE49-F238E27FC236}">
                  <a16:creationId xmlns:a16="http://schemas.microsoft.com/office/drawing/2014/main" id="{6899BBDB-FBE2-4D6E-9141-07BB5DDFD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127" y="3588566"/>
              <a:ext cx="335497" cy="33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14">
              <a:extLst>
                <a:ext uri="{FF2B5EF4-FFF2-40B4-BE49-F238E27FC236}">
                  <a16:creationId xmlns:a16="http://schemas.microsoft.com/office/drawing/2014/main" id="{74FB1178-62F7-4D91-8E03-20E19811D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941" y="356610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128BA2-D9E2-4E93-9A59-8559066516DF}"/>
                </a:ext>
              </a:extLst>
            </p:cNvPr>
            <p:cNvSpPr txBox="1"/>
            <p:nvPr/>
          </p:nvSpPr>
          <p:spPr>
            <a:xfrm>
              <a:off x="5772091" y="3613520"/>
              <a:ext cx="39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2B175E1-4FCA-4885-97FD-71709E65995C}"/>
                </a:ext>
              </a:extLst>
            </p:cNvPr>
            <p:cNvSpPr txBox="1"/>
            <p:nvPr/>
          </p:nvSpPr>
          <p:spPr>
            <a:xfrm>
              <a:off x="4989697" y="4583937"/>
              <a:ext cx="3091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= 0.150 x 10 x 1 / 0.75</a:t>
              </a:r>
            </a:p>
          </p:txBody>
        </p:sp>
        <p:pic>
          <p:nvPicPr>
            <p:cNvPr id="75" name="Picture 4" descr="Bolt Icon Icons PNG - Free PNG and Icons Downloads">
              <a:extLst>
                <a:ext uri="{FF2B5EF4-FFF2-40B4-BE49-F238E27FC236}">
                  <a16:creationId xmlns:a16="http://schemas.microsoft.com/office/drawing/2014/main" id="{6043A576-606A-4107-BC1B-82B1BD87D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242" y="4628882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>
              <a:extLst>
                <a:ext uri="{FF2B5EF4-FFF2-40B4-BE49-F238E27FC236}">
                  <a16:creationId xmlns:a16="http://schemas.microsoft.com/office/drawing/2014/main" id="{9A6AB17E-394D-4938-A7BE-03CC18AFF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035" y="4497371"/>
              <a:ext cx="499451" cy="49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318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34802" y="1581834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1967295" y="2067379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1" y="3235509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21548" y="3419563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1905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32671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46353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24200" y="2057400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25093" y="202618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151755" y="339629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113467" y="47752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83626" y="3884290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70667" y="2047263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46526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495800" y="3427091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495800" y="4798691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467600" y="2918865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32517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479226" y="4339599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53799" y="2048786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621853" y="337606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621853" y="48050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3184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46526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635873" y="3293204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647499" y="4770180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185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185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754121" y="2002163"/>
            <a:ext cx="74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48.75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7933761" y="2400152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011020" y="2969891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40312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0988438" y="4185517"/>
            <a:ext cx="77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7.375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33" y="4534413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073481" y="4486510"/>
            <a:ext cx="869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509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719579" y="222093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0.1365MJ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02" y="503843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21335" y="5002509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0.042MJ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361817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540759" y="3588113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0.5775MJ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" y="2830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402862" y="293274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4" y="3637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422674" y="37253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967504" y="296989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967504" y="388429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219154" y="3161799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219154" y="3982875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0" y="3145713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0954338" y="4395250"/>
            <a:ext cx="773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88.5MJ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718" y="439122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69961" y="-523220"/>
            <a:ext cx="470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X: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MIN POWER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48" y="4922946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83" y="50579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193917" y="5095602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25" y="5420497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71" y="54967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538221" y="5544193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71" y="261640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17" y="26926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749067" y="274010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8" y="3969643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634802" y="1589385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463989" y="2928275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463989" y="435043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6E7D73-7208-4514-974D-07E666199F8E}"/>
              </a:ext>
            </a:extLst>
          </p:cNvPr>
          <p:cNvSpPr txBox="1"/>
          <p:nvPr/>
        </p:nvSpPr>
        <p:spPr>
          <a:xfrm>
            <a:off x="6643231" y="6141700"/>
            <a:ext cx="313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(0.21 x 20%) x 2 x n / 1</a:t>
            </a:r>
          </a:p>
        </p:txBody>
      </p:sp>
      <p:pic>
        <p:nvPicPr>
          <p:cNvPr id="100" name="Picture 18">
            <a:extLst>
              <a:ext uri="{FF2B5EF4-FFF2-40B4-BE49-F238E27FC236}">
                <a16:creationId xmlns:a16="http://schemas.microsoft.com/office/drawing/2014/main" id="{39BF8465-C09E-4B32-BDBA-1E788034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03" y="609313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12B92F6-3D2E-4939-8FF8-571FA87175E0}"/>
              </a:ext>
            </a:extLst>
          </p:cNvPr>
          <p:cNvSpPr txBox="1"/>
          <p:nvPr/>
        </p:nvSpPr>
        <p:spPr>
          <a:xfrm>
            <a:off x="2373648" y="6140177"/>
            <a:ext cx="30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(0.42 x 20%) x 5 x 1 / 1</a:t>
            </a:r>
          </a:p>
        </p:txBody>
      </p:sp>
      <p:pic>
        <p:nvPicPr>
          <p:cNvPr id="102" name="Picture 16">
            <a:extLst>
              <a:ext uri="{FF2B5EF4-FFF2-40B4-BE49-F238E27FC236}">
                <a16:creationId xmlns:a16="http://schemas.microsoft.com/office/drawing/2014/main" id="{3B715240-F418-47F1-A6F2-896F1878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48" y="605222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F90642-9E3A-4CD7-87CF-A2A9A850E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668" y="6432908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419C72DB-7AE7-4007-8F64-E1E7A843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18" y="6432908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3C67539B-F39F-4F2C-9964-9CD366EA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36" y="6440349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29060261-7441-4373-9283-EF81BB3B9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95" y="6432908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5B1FDB1E-2AA8-44D6-95DB-B8578B8F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545" y="6432908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7030843D-D2F9-4A33-A587-3469B1A4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63" y="6440349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Bolt Icon Icons PNG - Free PNG and Icons Downloads">
            <a:extLst>
              <a:ext uri="{FF2B5EF4-FFF2-40B4-BE49-F238E27FC236}">
                <a16:creationId xmlns:a16="http://schemas.microsoft.com/office/drawing/2014/main" id="{F974CB78-F17F-43F9-8C5F-404CE0C5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232" y="62001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Bolt Icon Icons PNG - Free PNG and Icons Downloads">
            <a:extLst>
              <a:ext uri="{FF2B5EF4-FFF2-40B4-BE49-F238E27FC236}">
                <a16:creationId xmlns:a16="http://schemas.microsoft.com/office/drawing/2014/main" id="{80259C28-B803-4715-A11E-F46E6CCED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649" y="62001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17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34802" y="159044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1967295" y="2075993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1" y="3244123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21548" y="3428177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19136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32757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46439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24200" y="2066014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25093" y="2034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151755" y="34049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113467" y="478381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83626" y="3892904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89149" y="206347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4661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495800" y="3435705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495800" y="4807305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467600" y="2927479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32603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479226" y="4348213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53799" y="20574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621853" y="338467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621853" y="4813642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31931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4661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667648" y="3301818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15.041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647498" y="4778794"/>
            <a:ext cx="823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0.4225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18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18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754121" y="2010778"/>
            <a:ext cx="671701" cy="31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89.7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7933761" y="2408766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011020" y="2978505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40398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0988438" y="4194131"/>
            <a:ext cx="98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15.4635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08" y="4542364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032685" y="4491657"/>
            <a:ext cx="902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12.982MJ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59613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719579" y="2229550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5.9716MJ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91" y="50471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21335" y="5011123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1.688MJ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362679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540759" y="359672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30.040MJ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" y="28394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402862" y="294135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4" y="36456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422674" y="373395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967504" y="297850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967504" y="389290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219154" y="317041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219154" y="3991489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0" y="3154327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0801718" y="4403865"/>
            <a:ext cx="1237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185.562MJ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718" y="439983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88894" y="-453127"/>
            <a:ext cx="491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 MAX PROD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48" y="4931560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83" y="506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193917" y="5104216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25" y="5429111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71" y="55053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538221" y="5552807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71" y="2625018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17" y="27012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749067" y="2748714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8" y="3978257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634802" y="159799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463989" y="293688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11.57x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463989" y="435904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0.65x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84F716-7B9A-4662-8B63-515C62DE0B36}"/>
              </a:ext>
            </a:extLst>
          </p:cNvPr>
          <p:cNvSpPr txBox="1"/>
          <p:nvPr/>
        </p:nvSpPr>
        <p:spPr>
          <a:xfrm>
            <a:off x="3304796" y="1217712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x 130% - 25 = 92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B27D252-966F-4787-B40D-338C1A8710A6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252439" y="152548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16C7E6D-7676-46DB-9BB9-160F70704A51}"/>
              </a:ext>
            </a:extLst>
          </p:cNvPr>
          <p:cNvSpPr txBox="1"/>
          <p:nvPr/>
        </p:nvSpPr>
        <p:spPr>
          <a:xfrm>
            <a:off x="6604641" y="6141700"/>
            <a:ext cx="3178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(0.21 x 340%) x 2 x n / (1 x 55%)</a:t>
            </a:r>
          </a:p>
        </p:txBody>
      </p:sp>
      <p:pic>
        <p:nvPicPr>
          <p:cNvPr id="98" name="Picture 18">
            <a:extLst>
              <a:ext uri="{FF2B5EF4-FFF2-40B4-BE49-F238E27FC236}">
                <a16:creationId xmlns:a16="http://schemas.microsoft.com/office/drawing/2014/main" id="{8DBF9771-EDCB-4E29-A69C-ADB4C476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15" y="609313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3763207-E725-40AE-950C-BD88AC838B85}"/>
              </a:ext>
            </a:extLst>
          </p:cNvPr>
          <p:cNvSpPr txBox="1"/>
          <p:nvPr/>
        </p:nvSpPr>
        <p:spPr>
          <a:xfrm>
            <a:off x="2304082" y="6140177"/>
            <a:ext cx="341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(0.42 x 340%) x 5 x 1 / (1 x 55%)</a:t>
            </a:r>
          </a:p>
        </p:txBody>
      </p:sp>
      <p:pic>
        <p:nvPicPr>
          <p:cNvPr id="101" name="Picture 16">
            <a:extLst>
              <a:ext uri="{FF2B5EF4-FFF2-40B4-BE49-F238E27FC236}">
                <a16:creationId xmlns:a16="http://schemas.microsoft.com/office/drawing/2014/main" id="{C2982483-71AD-4005-B466-E9F4C0E14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63" y="605222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949201-BB60-45DD-A8EC-511D9934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52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5D8A286C-0075-4F93-A642-4B65CA973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48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3BE52233-29C2-4209-A9ED-44223EE27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165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7F28E04E-9341-45B6-B203-2B0B937F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60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A7A01049-938A-43AE-9AC0-4C85FFF1E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56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217428D9-18B1-4D92-AF25-19A8B808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73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Bolt Icon Icons PNG - Free PNG and Icons Downloads">
            <a:extLst>
              <a:ext uri="{FF2B5EF4-FFF2-40B4-BE49-F238E27FC236}">
                <a16:creationId xmlns:a16="http://schemas.microsoft.com/office/drawing/2014/main" id="{7D451863-8642-4261-AED4-3AD0675D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25" y="619823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Bolt Icon Icons PNG - Free PNG and Icons Downloads">
            <a:extLst>
              <a:ext uri="{FF2B5EF4-FFF2-40B4-BE49-F238E27FC236}">
                <a16:creationId xmlns:a16="http://schemas.microsoft.com/office/drawing/2014/main" id="{56BB0B5F-3F19-47AF-8D65-AC7D28C01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19" y="619823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E0531FA-4480-4088-AEAF-05632EFC5D1F}"/>
              </a:ext>
            </a:extLst>
          </p:cNvPr>
          <p:cNvSpPr txBox="1"/>
          <p:nvPr/>
        </p:nvSpPr>
        <p:spPr>
          <a:xfrm>
            <a:off x="6739138" y="1210452"/>
            <a:ext cx="236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 x 130% x 75% = 89.7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B25D3A4-D203-4A5F-9728-172361F217BC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7920709" y="151822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8FFEDF4-0ECD-48C1-B49E-AF383F9A5F30}"/>
              </a:ext>
            </a:extLst>
          </p:cNvPr>
          <p:cNvSpPr txBox="1"/>
          <p:nvPr/>
        </p:nvSpPr>
        <p:spPr>
          <a:xfrm>
            <a:off x="8443788" y="2408440"/>
            <a:ext cx="263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11.57 x 130% = 15.041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C9D9B5-4859-4A52-92E1-B62001DD1AD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9760121" y="2716217"/>
            <a:ext cx="0" cy="259791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049ED84-565B-45B8-9E57-34FF6274E13E}"/>
              </a:ext>
            </a:extLst>
          </p:cNvPr>
          <p:cNvSpPr txBox="1"/>
          <p:nvPr/>
        </p:nvSpPr>
        <p:spPr>
          <a:xfrm>
            <a:off x="8443788" y="5334292"/>
            <a:ext cx="263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0.325 x 130% = 0.4225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0C9D9A2-2460-43E6-BC61-8A6E423CB1BD}"/>
              </a:ext>
            </a:extLst>
          </p:cNvPr>
          <p:cNvCxnSpPr>
            <a:cxnSpLocks/>
          </p:cNvCxnSpPr>
          <p:nvPr/>
        </p:nvCxnSpPr>
        <p:spPr>
          <a:xfrm>
            <a:off x="9751402" y="5074501"/>
            <a:ext cx="0" cy="259791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EE72063-D9F4-4904-933F-60022BA25A6F}"/>
              </a:ext>
            </a:extLst>
          </p:cNvPr>
          <p:cNvSpPr txBox="1"/>
          <p:nvPr/>
        </p:nvSpPr>
        <p:spPr>
          <a:xfrm>
            <a:off x="3304796" y="5271944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x 130% = 13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0CC9FD3-A891-42E5-A633-AF65083A7862}"/>
              </a:ext>
            </a:extLst>
          </p:cNvPr>
          <p:cNvCxnSpPr>
            <a:cxnSpLocks/>
          </p:cNvCxnSpPr>
          <p:nvPr/>
        </p:nvCxnSpPr>
        <p:spPr>
          <a:xfrm>
            <a:off x="4252439" y="5047136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7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34802" y="159044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1967295" y="2075993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1" y="3244123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21548" y="3428177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19136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32757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46439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24200" y="2066014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25093" y="2034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151755" y="34049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113467" y="478381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83626" y="3892904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89149" y="206347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4661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495800" y="3435705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495800" y="4807305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467600" y="2927479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32603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479226" y="4348213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53799" y="20574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621853" y="338467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621853" y="4813642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31931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4661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667648" y="3301818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11.844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647498" y="4778794"/>
            <a:ext cx="764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0.36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18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18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754121" y="2010778"/>
            <a:ext cx="671701" cy="31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74.7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7933761" y="2408766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011020" y="2978505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40398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0986650" y="4172924"/>
            <a:ext cx="86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12.204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08" y="4542364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017083" y="4489851"/>
            <a:ext cx="902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5.775MJ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59613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719579" y="2229550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2.3966MJ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91" y="50471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21335" y="5011123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0.693MJ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362679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540759" y="359672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11.400MJ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" y="28394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402862" y="294135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4" y="36456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422674" y="373395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967504" y="297850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967504" y="389290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219154" y="317041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219154" y="3991489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0" y="3154327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0801718" y="4403865"/>
            <a:ext cx="1237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146.448MJ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718" y="439983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88894" y="-453127"/>
            <a:ext cx="491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 PROD - SPEED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48" y="4931560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83" y="506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193917" y="5104216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25" y="5429111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71" y="55053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538221" y="5552807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71" y="2625018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17" y="27012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749067" y="2748714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8" y="3978257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634802" y="159799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2.075x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463989" y="293688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9.87x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463989" y="435904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84F716-7B9A-4662-8B63-515C62DE0B36}"/>
              </a:ext>
            </a:extLst>
          </p:cNvPr>
          <p:cNvSpPr txBox="1"/>
          <p:nvPr/>
        </p:nvSpPr>
        <p:spPr>
          <a:xfrm>
            <a:off x="3304796" y="1217712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x 120% - 25 = 83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B27D252-966F-4787-B40D-338C1A8710A6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252439" y="152548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16C7E6D-7676-46DB-9BB9-160F70704A51}"/>
              </a:ext>
            </a:extLst>
          </p:cNvPr>
          <p:cNvSpPr txBox="1"/>
          <p:nvPr/>
        </p:nvSpPr>
        <p:spPr>
          <a:xfrm>
            <a:off x="6604641" y="6141700"/>
            <a:ext cx="3283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(0.21 x 330%) x 2 x n / (1 x 120%)</a:t>
            </a:r>
          </a:p>
        </p:txBody>
      </p:sp>
      <p:pic>
        <p:nvPicPr>
          <p:cNvPr id="98" name="Picture 18">
            <a:extLst>
              <a:ext uri="{FF2B5EF4-FFF2-40B4-BE49-F238E27FC236}">
                <a16:creationId xmlns:a16="http://schemas.microsoft.com/office/drawing/2014/main" id="{8DBF9771-EDCB-4E29-A69C-ADB4C476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15" y="609313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3763207-E725-40AE-950C-BD88AC838B85}"/>
              </a:ext>
            </a:extLst>
          </p:cNvPr>
          <p:cNvSpPr txBox="1"/>
          <p:nvPr/>
        </p:nvSpPr>
        <p:spPr>
          <a:xfrm>
            <a:off x="2304082" y="6140177"/>
            <a:ext cx="341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(0.42 x 330%) x 5 x 1 / (1 x 120%)</a:t>
            </a:r>
          </a:p>
        </p:txBody>
      </p:sp>
      <p:pic>
        <p:nvPicPr>
          <p:cNvPr id="101" name="Picture 16">
            <a:extLst>
              <a:ext uri="{FF2B5EF4-FFF2-40B4-BE49-F238E27FC236}">
                <a16:creationId xmlns:a16="http://schemas.microsoft.com/office/drawing/2014/main" id="{C2982483-71AD-4005-B466-E9F4C0E14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63" y="605222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949201-BB60-45DD-A8EC-511D9934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52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3BE52233-29C2-4209-A9ED-44223EE27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165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7F28E04E-9341-45B6-B203-2B0B937F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60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217428D9-18B1-4D92-AF25-19A8B808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73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Bolt Icon Icons PNG - Free PNG and Icons Downloads">
            <a:extLst>
              <a:ext uri="{FF2B5EF4-FFF2-40B4-BE49-F238E27FC236}">
                <a16:creationId xmlns:a16="http://schemas.microsoft.com/office/drawing/2014/main" id="{7D451863-8642-4261-AED4-3AD0675D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25" y="619823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Bolt Icon Icons PNG - Free PNG and Icons Downloads">
            <a:extLst>
              <a:ext uri="{FF2B5EF4-FFF2-40B4-BE49-F238E27FC236}">
                <a16:creationId xmlns:a16="http://schemas.microsoft.com/office/drawing/2014/main" id="{56BB0B5F-3F19-47AF-8D65-AC7D28C01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19" y="619823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E0531FA-4480-4088-AEAF-05632EFC5D1F}"/>
              </a:ext>
            </a:extLst>
          </p:cNvPr>
          <p:cNvSpPr txBox="1"/>
          <p:nvPr/>
        </p:nvSpPr>
        <p:spPr>
          <a:xfrm>
            <a:off x="6739138" y="1210452"/>
            <a:ext cx="236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 x 120% x 75% = 74.7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B25D3A4-D203-4A5F-9728-172361F217BC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7920709" y="151822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8FFEDF4-0ECD-48C1-B49E-AF383F9A5F30}"/>
              </a:ext>
            </a:extLst>
          </p:cNvPr>
          <p:cNvSpPr txBox="1"/>
          <p:nvPr/>
        </p:nvSpPr>
        <p:spPr>
          <a:xfrm>
            <a:off x="8443788" y="2408440"/>
            <a:ext cx="263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9.87 x 120% = 11.844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C9D9B5-4859-4A52-92E1-B62001DD1AD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9760121" y="2716217"/>
            <a:ext cx="0" cy="259791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049ED84-565B-45B8-9E57-34FF6274E13E}"/>
              </a:ext>
            </a:extLst>
          </p:cNvPr>
          <p:cNvSpPr txBox="1"/>
          <p:nvPr/>
        </p:nvSpPr>
        <p:spPr>
          <a:xfrm>
            <a:off x="8443788" y="5334292"/>
            <a:ext cx="263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 x 120% = 0.36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0C9D9A2-2460-43E6-BC61-8A6E423CB1BD}"/>
              </a:ext>
            </a:extLst>
          </p:cNvPr>
          <p:cNvCxnSpPr>
            <a:cxnSpLocks/>
          </p:cNvCxnSpPr>
          <p:nvPr/>
        </p:nvCxnSpPr>
        <p:spPr>
          <a:xfrm>
            <a:off x="9751402" y="5074501"/>
            <a:ext cx="0" cy="259791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4">
            <a:extLst>
              <a:ext uri="{FF2B5EF4-FFF2-40B4-BE49-F238E27FC236}">
                <a16:creationId xmlns:a16="http://schemas.microsoft.com/office/drawing/2014/main" id="{89A746A4-BD96-40A9-BEA4-F2E1B63FA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24" y="6547030"/>
            <a:ext cx="251873" cy="2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>
            <a:extLst>
              <a:ext uri="{FF2B5EF4-FFF2-40B4-BE49-F238E27FC236}">
                <a16:creationId xmlns:a16="http://schemas.microsoft.com/office/drawing/2014/main" id="{9768DF62-BFCC-4636-B8AB-692B168D4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97" y="6547029"/>
            <a:ext cx="251873" cy="2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55BC48F-C8A2-44C8-947D-51126C3D6838}"/>
              </a:ext>
            </a:extLst>
          </p:cNvPr>
          <p:cNvSpPr txBox="1"/>
          <p:nvPr/>
        </p:nvSpPr>
        <p:spPr>
          <a:xfrm>
            <a:off x="3304796" y="5271944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x 120% = 12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CBE11A-1222-4E21-AF59-7FE712CDF367}"/>
              </a:ext>
            </a:extLst>
          </p:cNvPr>
          <p:cNvCxnSpPr>
            <a:cxnSpLocks/>
          </p:cNvCxnSpPr>
          <p:nvPr/>
        </p:nvCxnSpPr>
        <p:spPr>
          <a:xfrm>
            <a:off x="4252439" y="5047136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0566A7-547A-40E5-9A4C-A19FCF9E90DE}"/>
              </a:ext>
            </a:extLst>
          </p:cNvPr>
          <p:cNvGrpSpPr/>
          <p:nvPr/>
        </p:nvGrpSpPr>
        <p:grpSpPr>
          <a:xfrm>
            <a:off x="3493622" y="2289618"/>
            <a:ext cx="5204756" cy="2278765"/>
            <a:chOff x="3700754" y="2314983"/>
            <a:chExt cx="5204756" cy="22787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B26957-04EF-45F1-9FC7-6230FAF323A5}"/>
                </a:ext>
              </a:extLst>
            </p:cNvPr>
            <p:cNvSpPr txBox="1"/>
            <p:nvPr/>
          </p:nvSpPr>
          <p:spPr>
            <a:xfrm>
              <a:off x="4495800" y="3886200"/>
              <a:ext cx="440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= (0.15 x 260%) x 30 x 1 / (0.75x 70%) = 22.3MJ</a:t>
              </a:r>
            </a:p>
          </p:txBody>
        </p:sp>
        <p:pic>
          <p:nvPicPr>
            <p:cNvPr id="34" name="Picture 4" descr="Bolt Icon Icons PNG - Free PNG and Icons Downloads">
              <a:extLst>
                <a:ext uri="{FF2B5EF4-FFF2-40B4-BE49-F238E27FC236}">
                  <a16:creationId xmlns:a16="http://schemas.microsoft.com/office/drawing/2014/main" id="{80E0EE7B-6B6A-4C52-BD26-83AE08CDC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080" y="3950701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3EFEDF5-CA31-44E9-A15F-12BD339F3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247" y="428894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9A4C5200-169C-4AAC-81D6-460A3E128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7243" y="428894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8969F71E-BB34-4D17-8B0E-A72FA5A43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873" y="3789497"/>
              <a:ext cx="499451" cy="49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>
              <a:extLst>
                <a:ext uri="{FF2B5EF4-FFF2-40B4-BE49-F238E27FC236}">
                  <a16:creationId xmlns:a16="http://schemas.microsoft.com/office/drawing/2014/main" id="{E8312878-A918-49C4-AECE-73D86AEA5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105" y="23177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Flowchart: Alternate Process 76">
              <a:extLst>
                <a:ext uri="{FF2B5EF4-FFF2-40B4-BE49-F238E27FC236}">
                  <a16:creationId xmlns:a16="http://schemas.microsoft.com/office/drawing/2014/main" id="{3F93C125-3EBE-4991-AB8F-84EDF9FF7D28}"/>
                </a:ext>
              </a:extLst>
            </p:cNvPr>
            <p:cNvSpPr/>
            <p:nvPr/>
          </p:nvSpPr>
          <p:spPr>
            <a:xfrm>
              <a:off x="5456780" y="2314983"/>
              <a:ext cx="885063" cy="930858"/>
            </a:xfrm>
            <a:prstGeom prst="flowChartAlternateProcess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37BD95E-B544-48F7-AA13-27FF4E75E6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36" y="2505027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466B37-3547-41E1-8B74-D470583F8C4B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2781935"/>
              <a:ext cx="823722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8E0EBB7B-A226-49C3-811F-D8756FC65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809" y="290346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B9E31AD-BB9E-44D2-987D-CB651C93C8E5}"/>
                </a:ext>
              </a:extLst>
            </p:cNvPr>
            <p:cNvSpPr txBox="1"/>
            <p:nvPr/>
          </p:nvSpPr>
          <p:spPr>
            <a:xfrm>
              <a:off x="3943452" y="305586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4DD89B7F-B241-46F4-B276-160237860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607" y="2588579"/>
              <a:ext cx="321556" cy="32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2CB6E89-E526-4401-B186-7E4CFAEA44BD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36" y="3048696"/>
              <a:ext cx="862010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A67F93C-C857-418D-B9E2-E53A9D3673AD}"/>
                </a:ext>
              </a:extLst>
            </p:cNvPr>
            <p:cNvSpPr txBox="1"/>
            <p:nvPr/>
          </p:nvSpPr>
          <p:spPr>
            <a:xfrm>
              <a:off x="3925934" y="2470118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4E6FE819-57D2-4F12-8ECA-E628ED691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8758" y="264461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52A2816-39C2-42B1-95FD-F3FDC42AF07A}"/>
                </a:ext>
              </a:extLst>
            </p:cNvPr>
            <p:cNvSpPr txBox="1"/>
            <p:nvPr/>
          </p:nvSpPr>
          <p:spPr>
            <a:xfrm>
              <a:off x="7658758" y="2740919"/>
              <a:ext cx="59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</a:p>
          </p:txBody>
        </p:sp>
        <p:pic>
          <p:nvPicPr>
            <p:cNvPr id="89" name="Picture 4">
              <a:extLst>
                <a:ext uri="{FF2B5EF4-FFF2-40B4-BE49-F238E27FC236}">
                  <a16:creationId xmlns:a16="http://schemas.microsoft.com/office/drawing/2014/main" id="{DBD5F58C-C078-460B-AF14-BD1230E88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439" y="3411128"/>
              <a:ext cx="335497" cy="33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4" descr="Bolt Icon Icons PNG - Free PNG and Icons Downloads">
              <a:extLst>
                <a:ext uri="{FF2B5EF4-FFF2-40B4-BE49-F238E27FC236}">
                  <a16:creationId xmlns:a16="http://schemas.microsoft.com/office/drawing/2014/main" id="{035DE81F-F68C-4744-8198-2D48D3550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805" y="3003698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3182421-7D3D-4ACD-B8A9-0BA988D2B7F1}"/>
                </a:ext>
              </a:extLst>
            </p:cNvPr>
            <p:cNvSpPr txBox="1"/>
            <p:nvPr/>
          </p:nvSpPr>
          <p:spPr>
            <a:xfrm>
              <a:off x="5575403" y="2943479"/>
              <a:ext cx="8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22.3MJ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26DBF32-88B1-41EC-98CD-F1443DC7E896}"/>
                </a:ext>
              </a:extLst>
            </p:cNvPr>
            <p:cNvSpPr txBox="1"/>
            <p:nvPr/>
          </p:nvSpPr>
          <p:spPr>
            <a:xfrm>
              <a:off x="7476297" y="3059885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120MJ</a:t>
              </a:r>
            </a:p>
          </p:txBody>
        </p:sp>
        <p:pic>
          <p:nvPicPr>
            <p:cNvPr id="93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8E0D3769-94AA-4F94-8FDC-FD2F22F5D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7" y="3055860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6BCA765-28EF-40BC-9015-A11CC9449A42}"/>
                </a:ext>
              </a:extLst>
            </p:cNvPr>
            <p:cNvSpPr txBox="1"/>
            <p:nvPr/>
          </p:nvSpPr>
          <p:spPr>
            <a:xfrm>
              <a:off x="3766554" y="3315366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120MJ</a:t>
              </a:r>
            </a:p>
          </p:txBody>
        </p:sp>
        <p:pic>
          <p:nvPicPr>
            <p:cNvPr id="95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B4F10E9C-1098-4960-A33B-6952DFBB4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0754" y="3311341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4">
              <a:extLst>
                <a:ext uri="{FF2B5EF4-FFF2-40B4-BE49-F238E27FC236}">
                  <a16:creationId xmlns:a16="http://schemas.microsoft.com/office/drawing/2014/main" id="{5E637C0E-1E48-44C1-BAF2-9357869BB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253" y="33886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4319AA-F128-4499-8457-7CE41CA91CF0}"/>
                </a:ext>
              </a:extLst>
            </p:cNvPr>
            <p:cNvSpPr txBox="1"/>
            <p:nvPr/>
          </p:nvSpPr>
          <p:spPr>
            <a:xfrm>
              <a:off x="5575403" y="3436082"/>
              <a:ext cx="39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17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8">
            <a:extLst>
              <a:ext uri="{FF2B5EF4-FFF2-40B4-BE49-F238E27FC236}">
                <a16:creationId xmlns:a16="http://schemas.microsoft.com/office/drawing/2014/main" id="{55E68AA0-6DC3-436C-AF1C-94D0C29D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33" y="3140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176008" y="31133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080064" y="50137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295005" y="77828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>
            <a:extLst>
              <a:ext uri="{FF2B5EF4-FFF2-40B4-BE49-F238E27FC236}">
                <a16:creationId xmlns:a16="http://schemas.microsoft.com/office/drawing/2014/main" id="{6184EA6B-1AC9-4538-8375-FF9DA829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37" y="8998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3662680" y="105220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8B8B80-907F-4CFC-9E20-90F358C5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35" y="584927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C697BF-1083-4EED-AE59-DE7B61D94C8F}"/>
              </a:ext>
            </a:extLst>
          </p:cNvPr>
          <p:cNvCxnSpPr>
            <a:cxnSpLocks/>
          </p:cNvCxnSpPr>
          <p:nvPr/>
        </p:nvCxnSpPr>
        <p:spPr>
          <a:xfrm>
            <a:off x="4080064" y="104504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FC95C8-8702-47DB-9611-71A87C5E4C12}"/>
              </a:ext>
            </a:extLst>
          </p:cNvPr>
          <p:cNvSpPr txBox="1"/>
          <p:nvPr/>
        </p:nvSpPr>
        <p:spPr>
          <a:xfrm>
            <a:off x="3645162" y="46646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D10D0955-C1DB-46F5-B196-DE2C55F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86" y="6409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83EC9C8-05AD-41CB-B0ED-E8EEA469F5C7}"/>
              </a:ext>
            </a:extLst>
          </p:cNvPr>
          <p:cNvSpPr txBox="1"/>
          <p:nvPr/>
        </p:nvSpPr>
        <p:spPr>
          <a:xfrm>
            <a:off x="7377985" y="737267"/>
            <a:ext cx="5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B19A8C07-9071-48DC-A83B-7B3135ED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08" y="99991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C9519CE-90B3-41B1-A5C6-22B410910C1E}"/>
              </a:ext>
            </a:extLst>
          </p:cNvPr>
          <p:cNvSpPr txBox="1"/>
          <p:nvPr/>
        </p:nvSpPr>
        <p:spPr>
          <a:xfrm>
            <a:off x="5285272" y="939670"/>
            <a:ext cx="81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94.5MJ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9695C3-8063-4112-91C4-1CBA8BC53C82}"/>
              </a:ext>
            </a:extLst>
          </p:cNvPr>
          <p:cNvSpPr txBox="1"/>
          <p:nvPr/>
        </p:nvSpPr>
        <p:spPr>
          <a:xfrm>
            <a:off x="7195525" y="105623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140MJ</a:t>
            </a:r>
          </a:p>
        </p:txBody>
      </p:sp>
      <p:pic>
        <p:nvPicPr>
          <p:cNvPr id="7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DE1231A6-EB6C-4734-A2FF-3B843109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25" y="105220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92A03E0-357A-4CFA-9EA3-F2E5D99342F3}"/>
              </a:ext>
            </a:extLst>
          </p:cNvPr>
          <p:cNvSpPr txBox="1"/>
          <p:nvPr/>
        </p:nvSpPr>
        <p:spPr>
          <a:xfrm>
            <a:off x="3485782" y="131171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7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6CF1BEA-B908-4EA1-96CA-0B31D92E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82" y="130768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4">
            <a:extLst>
              <a:ext uri="{FF2B5EF4-FFF2-40B4-BE49-F238E27FC236}">
                <a16:creationId xmlns:a16="http://schemas.microsoft.com/office/drawing/2014/main" id="{F5D23ABE-9E1E-49C4-B8AC-2CE13512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81" y="13850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31BC2C95-8B0F-4004-A2B0-375B6007E845}"/>
              </a:ext>
            </a:extLst>
          </p:cNvPr>
          <p:cNvSpPr txBox="1"/>
          <p:nvPr/>
        </p:nvSpPr>
        <p:spPr>
          <a:xfrm>
            <a:off x="5294631" y="14324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DD19D1-3E48-4474-B643-BB3E2CE64AE8}"/>
              </a:ext>
            </a:extLst>
          </p:cNvPr>
          <p:cNvSpPr txBox="1"/>
          <p:nvPr/>
        </p:nvSpPr>
        <p:spPr>
          <a:xfrm>
            <a:off x="4038600" y="1828800"/>
            <a:ext cx="47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(0.375 x 420%) x 30 x 1 / (1.25 x 40%) = 94.5MJ</a:t>
            </a:r>
          </a:p>
        </p:txBody>
      </p:sp>
      <p:pic>
        <p:nvPicPr>
          <p:cNvPr id="79" name="Picture 4" descr="Bolt Icon Icons PNG - Free PNG and Icons Downloads">
            <a:extLst>
              <a:ext uri="{FF2B5EF4-FFF2-40B4-BE49-F238E27FC236}">
                <a16:creationId xmlns:a16="http://schemas.microsoft.com/office/drawing/2014/main" id="{7F27DD8A-F8D4-4B0D-B338-189EE3F6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950" y="188849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BDCE09-3B10-4D6E-9DC3-537FAE99B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98" y="14036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A92EA7B-C739-4E44-8851-C66052B7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7" y="1752950"/>
            <a:ext cx="507526" cy="5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51C24275-8BBB-40D8-A3D5-115BEF0A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117" y="22267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08DA686-0654-4851-A758-AAE693C3B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13" y="22267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71456B09-1636-4994-A3CC-8704DC8B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930" y="22267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9F8D6B7-42D7-4428-81EA-FBE77ED5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724" y="22267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8">
            <a:extLst>
              <a:ext uri="{FF2B5EF4-FFF2-40B4-BE49-F238E27FC236}">
                <a16:creationId xmlns:a16="http://schemas.microsoft.com/office/drawing/2014/main" id="{89454CC5-11DD-48A8-A1F7-8E5A5D032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629" y="32858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80322F5B-C67C-43F9-A148-191961D95F6A}"/>
              </a:ext>
            </a:extLst>
          </p:cNvPr>
          <p:cNvSpPr/>
          <p:nvPr/>
        </p:nvSpPr>
        <p:spPr>
          <a:xfrm>
            <a:off x="8505304" y="328313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D134FA9-5659-4CB5-BDF1-E552C82306D9}"/>
              </a:ext>
            </a:extLst>
          </p:cNvPr>
          <p:cNvCxnSpPr>
            <a:cxnSpLocks/>
          </p:cNvCxnSpPr>
          <p:nvPr/>
        </p:nvCxnSpPr>
        <p:spPr>
          <a:xfrm>
            <a:off x="7409360" y="347317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73C5CCC-DA7B-4DD5-8F9E-8DF693668322}"/>
              </a:ext>
            </a:extLst>
          </p:cNvPr>
          <p:cNvCxnSpPr>
            <a:cxnSpLocks/>
          </p:cNvCxnSpPr>
          <p:nvPr/>
        </p:nvCxnSpPr>
        <p:spPr>
          <a:xfrm>
            <a:off x="9624301" y="375008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2">
            <a:extLst>
              <a:ext uri="{FF2B5EF4-FFF2-40B4-BE49-F238E27FC236}">
                <a16:creationId xmlns:a16="http://schemas.microsoft.com/office/drawing/2014/main" id="{6E8473EA-DDA4-4354-A516-A05F9C2A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33" y="38716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A66546D-A4BF-4818-8658-8E1B3650739D}"/>
              </a:ext>
            </a:extLst>
          </p:cNvPr>
          <p:cNvSpPr txBox="1"/>
          <p:nvPr/>
        </p:nvSpPr>
        <p:spPr>
          <a:xfrm>
            <a:off x="6991976" y="402400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33" name="Picture 2">
            <a:extLst>
              <a:ext uri="{FF2B5EF4-FFF2-40B4-BE49-F238E27FC236}">
                <a16:creationId xmlns:a16="http://schemas.microsoft.com/office/drawing/2014/main" id="{52F97C50-3B16-453A-A1EB-5C788BAA4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131" y="3556727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FBCB3C6-ADDB-4105-9835-DF1ABA47FA02}"/>
              </a:ext>
            </a:extLst>
          </p:cNvPr>
          <p:cNvCxnSpPr>
            <a:cxnSpLocks/>
          </p:cNvCxnSpPr>
          <p:nvPr/>
        </p:nvCxnSpPr>
        <p:spPr>
          <a:xfrm>
            <a:off x="7409360" y="401684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71B7DDE-31D5-4A09-8E4E-30B9DF695497}"/>
              </a:ext>
            </a:extLst>
          </p:cNvPr>
          <p:cNvSpPr txBox="1"/>
          <p:nvPr/>
        </p:nvSpPr>
        <p:spPr>
          <a:xfrm>
            <a:off x="6974458" y="343826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8D5F377A-D473-4D04-9094-19E0E611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282" y="361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4C19C2C2-4D99-4653-8DE9-34FC5A454C8B}"/>
              </a:ext>
            </a:extLst>
          </p:cNvPr>
          <p:cNvSpPr txBox="1"/>
          <p:nvPr/>
        </p:nvSpPr>
        <p:spPr>
          <a:xfrm>
            <a:off x="10707281" y="3709067"/>
            <a:ext cx="5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138" name="Picture 4" descr="Bolt Icon Icons PNG - Free PNG and Icons Downloads">
            <a:extLst>
              <a:ext uri="{FF2B5EF4-FFF2-40B4-BE49-F238E27FC236}">
                <a16:creationId xmlns:a16="http://schemas.microsoft.com/office/drawing/2014/main" id="{1772FB1F-29F2-44E2-AB86-66A1BA296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04" y="397171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16E5AEF-B377-49DD-90DC-C1B512E19CC2}"/>
              </a:ext>
            </a:extLst>
          </p:cNvPr>
          <p:cNvSpPr txBox="1"/>
          <p:nvPr/>
        </p:nvSpPr>
        <p:spPr>
          <a:xfrm>
            <a:off x="8614568" y="3911470"/>
            <a:ext cx="81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35.1MJ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2DD2774-BD60-487D-B15B-718341C32D05}"/>
              </a:ext>
            </a:extLst>
          </p:cNvPr>
          <p:cNvSpPr txBox="1"/>
          <p:nvPr/>
        </p:nvSpPr>
        <p:spPr>
          <a:xfrm>
            <a:off x="10524821" y="402803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130MJ</a:t>
            </a:r>
          </a:p>
        </p:txBody>
      </p:sp>
      <p:pic>
        <p:nvPicPr>
          <p:cNvPr id="141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C5802ECE-41F8-4965-8CCA-957D4073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021" y="402400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9CFA49BB-FAA1-4CEB-9A46-65EC82339CFC}"/>
              </a:ext>
            </a:extLst>
          </p:cNvPr>
          <p:cNvSpPr txBox="1"/>
          <p:nvPr/>
        </p:nvSpPr>
        <p:spPr>
          <a:xfrm>
            <a:off x="6815078" y="428351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143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1889D81C-A277-4B98-8C23-87CBD11D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278" y="427948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4">
            <a:extLst>
              <a:ext uri="{FF2B5EF4-FFF2-40B4-BE49-F238E27FC236}">
                <a16:creationId xmlns:a16="http://schemas.microsoft.com/office/drawing/2014/main" id="{A7388DB6-0079-4F85-B9C7-2B549A0E6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77" y="43568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959CD5BE-2DB2-4607-8CD4-0BA3ECA88117}"/>
              </a:ext>
            </a:extLst>
          </p:cNvPr>
          <p:cNvSpPr txBox="1"/>
          <p:nvPr/>
        </p:nvSpPr>
        <p:spPr>
          <a:xfrm>
            <a:off x="8623927" y="44042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71C964F-099F-4100-8380-EF666C2A23EA}"/>
              </a:ext>
            </a:extLst>
          </p:cNvPr>
          <p:cNvSpPr txBox="1"/>
          <p:nvPr/>
        </p:nvSpPr>
        <p:spPr>
          <a:xfrm>
            <a:off x="7367896" y="4800600"/>
            <a:ext cx="47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(0.375 x 410%) x 30 x 1 / (1.25 x 105%) = 35.1MJ</a:t>
            </a:r>
          </a:p>
        </p:txBody>
      </p:sp>
      <p:pic>
        <p:nvPicPr>
          <p:cNvPr id="147" name="Picture 4" descr="Bolt Icon Icons PNG - Free PNG and Icons Downloads">
            <a:extLst>
              <a:ext uri="{FF2B5EF4-FFF2-40B4-BE49-F238E27FC236}">
                <a16:creationId xmlns:a16="http://schemas.microsoft.com/office/drawing/2014/main" id="{A232AA4B-78B0-4CA8-A177-BF33DDA99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46" y="486029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>
            <a:extLst>
              <a:ext uri="{FF2B5EF4-FFF2-40B4-BE49-F238E27FC236}">
                <a16:creationId xmlns:a16="http://schemas.microsoft.com/office/drawing/2014/main" id="{C10546B2-33B2-4A2F-875C-C1D1C0DE3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94" y="43754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1F2FEA76-F256-4273-A361-DCA39F7D1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683" y="4724750"/>
            <a:ext cx="507526" cy="5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508DCD0C-72ED-4D45-A82F-86660F0A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13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0B714233-D7F0-4799-833D-8F0E78C48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409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0E69EE29-0089-438D-B1D2-4AC21DD96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26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34C441-F916-47B2-A258-E80E461C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18" y="5251472"/>
            <a:ext cx="251873" cy="2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8">
            <a:extLst>
              <a:ext uri="{FF2B5EF4-FFF2-40B4-BE49-F238E27FC236}">
                <a16:creationId xmlns:a16="http://schemas.microsoft.com/office/drawing/2014/main" id="{C98C8CB5-3C1E-46D7-95A3-7A702969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12" y="32858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Flowchart: Alternate Process 208">
            <a:extLst>
              <a:ext uri="{FF2B5EF4-FFF2-40B4-BE49-F238E27FC236}">
                <a16:creationId xmlns:a16="http://schemas.microsoft.com/office/drawing/2014/main" id="{99553F24-2F24-420B-B671-3460734882BB}"/>
              </a:ext>
            </a:extLst>
          </p:cNvPr>
          <p:cNvSpPr/>
          <p:nvPr/>
        </p:nvSpPr>
        <p:spPr>
          <a:xfrm>
            <a:off x="2229087" y="328313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8CC79C0-1936-4F2B-AA01-878FD4BA19BF}"/>
              </a:ext>
            </a:extLst>
          </p:cNvPr>
          <p:cNvCxnSpPr>
            <a:cxnSpLocks/>
          </p:cNvCxnSpPr>
          <p:nvPr/>
        </p:nvCxnSpPr>
        <p:spPr>
          <a:xfrm>
            <a:off x="1133143" y="347317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32F3767-2203-4622-B27D-3F663DE7C448}"/>
              </a:ext>
            </a:extLst>
          </p:cNvPr>
          <p:cNvCxnSpPr>
            <a:cxnSpLocks/>
          </p:cNvCxnSpPr>
          <p:nvPr/>
        </p:nvCxnSpPr>
        <p:spPr>
          <a:xfrm>
            <a:off x="3348084" y="375008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Picture 2">
            <a:extLst>
              <a:ext uri="{FF2B5EF4-FFF2-40B4-BE49-F238E27FC236}">
                <a16:creationId xmlns:a16="http://schemas.microsoft.com/office/drawing/2014/main" id="{B77668C0-B43B-4766-844F-FAC2BC164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6" y="38716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361EAA9E-C544-47C3-835B-732390F45DC1}"/>
              </a:ext>
            </a:extLst>
          </p:cNvPr>
          <p:cNvSpPr txBox="1"/>
          <p:nvPr/>
        </p:nvSpPr>
        <p:spPr>
          <a:xfrm>
            <a:off x="715759" y="402400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14" name="Picture 2">
            <a:extLst>
              <a:ext uri="{FF2B5EF4-FFF2-40B4-BE49-F238E27FC236}">
                <a16:creationId xmlns:a16="http://schemas.microsoft.com/office/drawing/2014/main" id="{AD47AF5F-F0FA-466E-9DAA-7CD50D9C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914" y="3556727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182918A-7484-479D-A17B-4CD1D27932F8}"/>
              </a:ext>
            </a:extLst>
          </p:cNvPr>
          <p:cNvCxnSpPr>
            <a:cxnSpLocks/>
          </p:cNvCxnSpPr>
          <p:nvPr/>
        </p:nvCxnSpPr>
        <p:spPr>
          <a:xfrm>
            <a:off x="1133143" y="401684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09EEF5AB-396A-4700-A7D0-1331C6BC32D8}"/>
              </a:ext>
            </a:extLst>
          </p:cNvPr>
          <p:cNvSpPr txBox="1"/>
          <p:nvPr/>
        </p:nvSpPr>
        <p:spPr>
          <a:xfrm>
            <a:off x="698241" y="343826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17" name="Picture 2">
            <a:extLst>
              <a:ext uri="{FF2B5EF4-FFF2-40B4-BE49-F238E27FC236}">
                <a16:creationId xmlns:a16="http://schemas.microsoft.com/office/drawing/2014/main" id="{ED827B76-DF08-4AA7-BBF5-A89D274DE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65" y="361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952BB49D-13A5-4549-BC93-F0794CD84538}"/>
              </a:ext>
            </a:extLst>
          </p:cNvPr>
          <p:cNvSpPr txBox="1"/>
          <p:nvPr/>
        </p:nvSpPr>
        <p:spPr>
          <a:xfrm>
            <a:off x="4431064" y="3709067"/>
            <a:ext cx="5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219" name="Picture 4" descr="Bolt Icon Icons PNG - Free PNG and Icons Downloads">
            <a:extLst>
              <a:ext uri="{FF2B5EF4-FFF2-40B4-BE49-F238E27FC236}">
                <a16:creationId xmlns:a16="http://schemas.microsoft.com/office/drawing/2014/main" id="{1BDBA658-EC0D-4BE7-B0AD-B5246A0F7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987" y="397171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8CA631EB-159F-4BD8-B9D2-AE428EF06110}"/>
              </a:ext>
            </a:extLst>
          </p:cNvPr>
          <p:cNvSpPr txBox="1"/>
          <p:nvPr/>
        </p:nvSpPr>
        <p:spPr>
          <a:xfrm>
            <a:off x="2338351" y="3911470"/>
            <a:ext cx="81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47.5MJ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003119-1463-44BA-96C4-6166FE944B99}"/>
              </a:ext>
            </a:extLst>
          </p:cNvPr>
          <p:cNvSpPr txBox="1"/>
          <p:nvPr/>
        </p:nvSpPr>
        <p:spPr>
          <a:xfrm>
            <a:off x="4248604" y="402803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130MJ</a:t>
            </a:r>
          </a:p>
        </p:txBody>
      </p:sp>
      <p:pic>
        <p:nvPicPr>
          <p:cNvPr id="22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0AA896AF-CFDC-4796-A1C8-EDDD98D9A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04" y="402400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ABFEE892-3214-4DC2-9407-9C96F61DBBC9}"/>
              </a:ext>
            </a:extLst>
          </p:cNvPr>
          <p:cNvSpPr txBox="1"/>
          <p:nvPr/>
        </p:nvSpPr>
        <p:spPr>
          <a:xfrm>
            <a:off x="538861" y="428351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22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A41F3A6-B2B6-4C42-8B6C-DAC35D5BE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61" y="427948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14">
            <a:extLst>
              <a:ext uri="{FF2B5EF4-FFF2-40B4-BE49-F238E27FC236}">
                <a16:creationId xmlns:a16="http://schemas.microsoft.com/office/drawing/2014/main" id="{4A8FB0F3-E16A-4959-B764-D089D090B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60" y="43568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EDC48699-0C54-4588-972A-22DCD2ECCEE3}"/>
              </a:ext>
            </a:extLst>
          </p:cNvPr>
          <p:cNvSpPr txBox="1"/>
          <p:nvPr/>
        </p:nvSpPr>
        <p:spPr>
          <a:xfrm>
            <a:off x="2347710" y="44042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5C4BD2A-C2F1-468E-BC54-FC96497CFA15}"/>
              </a:ext>
            </a:extLst>
          </p:cNvPr>
          <p:cNvSpPr txBox="1"/>
          <p:nvPr/>
        </p:nvSpPr>
        <p:spPr>
          <a:xfrm>
            <a:off x="1091679" y="4800600"/>
            <a:ext cx="47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(0.375 x 290%) x 30 x 1 / (1.25 x 55%) = 47.5MJ</a:t>
            </a:r>
          </a:p>
        </p:txBody>
      </p:sp>
      <p:pic>
        <p:nvPicPr>
          <p:cNvPr id="228" name="Picture 4" descr="Bolt Icon Icons PNG - Free PNG and Icons Downloads">
            <a:extLst>
              <a:ext uri="{FF2B5EF4-FFF2-40B4-BE49-F238E27FC236}">
                <a16:creationId xmlns:a16="http://schemas.microsoft.com/office/drawing/2014/main" id="{C7FFBFA0-BB6B-41E7-A4E1-AB815212F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29" y="486029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BE0CA2BF-C702-4F9E-8C90-B242CB675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77" y="43754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51D99139-026D-4A74-AFBC-0A33FEF8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66" y="4724750"/>
            <a:ext cx="507526" cy="5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A0A713E5-398E-470A-9E9E-46CF17168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6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86554884-3A0A-44B6-A88B-21010E842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2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4185E29A-CA0D-4216-B14F-164107F7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9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C6774E-639A-4DBB-AEF1-399F4B16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57" y="5247363"/>
            <a:ext cx="247651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54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8">
            <a:extLst>
              <a:ext uri="{FF2B5EF4-FFF2-40B4-BE49-F238E27FC236}">
                <a16:creationId xmlns:a16="http://schemas.microsoft.com/office/drawing/2014/main" id="{55E68AA0-6DC3-436C-AF1C-94D0C29D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93" y="36505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53468" y="364784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57524" y="3837892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72465" y="41148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>
            <a:extLst>
              <a:ext uri="{FF2B5EF4-FFF2-40B4-BE49-F238E27FC236}">
                <a16:creationId xmlns:a16="http://schemas.microsoft.com/office/drawing/2014/main" id="{6184EA6B-1AC9-4538-8375-FF9DA829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97" y="4236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40140" y="438872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8B8B80-907F-4CFC-9E20-90F358C5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95" y="3921444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C697BF-1083-4EED-AE59-DE7B61D94C8F}"/>
              </a:ext>
            </a:extLst>
          </p:cNvPr>
          <p:cNvCxnSpPr>
            <a:cxnSpLocks/>
          </p:cNvCxnSpPr>
          <p:nvPr/>
        </p:nvCxnSpPr>
        <p:spPr>
          <a:xfrm>
            <a:off x="4557524" y="4381561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FC95C8-8702-47DB-9611-71A87C5E4C12}"/>
              </a:ext>
            </a:extLst>
          </p:cNvPr>
          <p:cNvSpPr txBox="1"/>
          <p:nvPr/>
        </p:nvSpPr>
        <p:spPr>
          <a:xfrm>
            <a:off x="4122622" y="380298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D10D0955-C1DB-46F5-B196-DE2C55F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446" y="39774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83EC9C8-05AD-41CB-B0ED-E8EEA469F5C7}"/>
              </a:ext>
            </a:extLst>
          </p:cNvPr>
          <p:cNvSpPr txBox="1"/>
          <p:nvPr/>
        </p:nvSpPr>
        <p:spPr>
          <a:xfrm>
            <a:off x="7855445" y="4073784"/>
            <a:ext cx="5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B19A8C07-9071-48DC-A83B-7B3135ED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368" y="4336427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C9519CE-90B3-41B1-A5C6-22B410910C1E}"/>
              </a:ext>
            </a:extLst>
          </p:cNvPr>
          <p:cNvSpPr txBox="1"/>
          <p:nvPr/>
        </p:nvSpPr>
        <p:spPr>
          <a:xfrm>
            <a:off x="5762732" y="4276187"/>
            <a:ext cx="81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94.5MJ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9695C3-8063-4112-91C4-1CBA8BC53C82}"/>
              </a:ext>
            </a:extLst>
          </p:cNvPr>
          <p:cNvSpPr txBox="1"/>
          <p:nvPr/>
        </p:nvSpPr>
        <p:spPr>
          <a:xfrm>
            <a:off x="7672985" y="439275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140MJ</a:t>
            </a:r>
          </a:p>
        </p:txBody>
      </p:sp>
      <p:pic>
        <p:nvPicPr>
          <p:cNvPr id="7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DE1231A6-EB6C-4734-A2FF-3B843109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185" y="438872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92A03E0-357A-4CFA-9EA3-F2E5D99342F3}"/>
              </a:ext>
            </a:extLst>
          </p:cNvPr>
          <p:cNvSpPr txBox="1"/>
          <p:nvPr/>
        </p:nvSpPr>
        <p:spPr>
          <a:xfrm>
            <a:off x="3963242" y="4648231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7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6CF1BEA-B908-4EA1-96CA-0B31D92E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42" y="4644206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4">
            <a:extLst>
              <a:ext uri="{FF2B5EF4-FFF2-40B4-BE49-F238E27FC236}">
                <a16:creationId xmlns:a16="http://schemas.microsoft.com/office/drawing/2014/main" id="{F5D23ABE-9E1E-49C4-B8AC-2CE13512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41" y="47215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31BC2C95-8B0F-4004-A2B0-375B6007E845}"/>
              </a:ext>
            </a:extLst>
          </p:cNvPr>
          <p:cNvSpPr txBox="1"/>
          <p:nvPr/>
        </p:nvSpPr>
        <p:spPr>
          <a:xfrm>
            <a:off x="5772091" y="4768947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DD19D1-3E48-4474-B643-BB3E2CE64AE8}"/>
              </a:ext>
            </a:extLst>
          </p:cNvPr>
          <p:cNvSpPr txBox="1"/>
          <p:nvPr/>
        </p:nvSpPr>
        <p:spPr>
          <a:xfrm>
            <a:off x="4516060" y="5165317"/>
            <a:ext cx="47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(0.375 x 420%) x 30 x 1 / (1.25 x 40%) = 94.5MJ</a:t>
            </a:r>
          </a:p>
        </p:txBody>
      </p:sp>
      <p:pic>
        <p:nvPicPr>
          <p:cNvPr id="79" name="Picture 4" descr="Bolt Icon Icons PNG - Free PNG and Icons Downloads">
            <a:extLst>
              <a:ext uri="{FF2B5EF4-FFF2-40B4-BE49-F238E27FC236}">
                <a16:creationId xmlns:a16="http://schemas.microsoft.com/office/drawing/2014/main" id="{7F27DD8A-F8D4-4B0D-B338-189EE3F6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410" y="5225015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BDCE09-3B10-4D6E-9DC3-537FAE99B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58" y="47401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A92EA7B-C739-4E44-8851-C66052B7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47" y="5089467"/>
            <a:ext cx="507526" cy="5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51C24275-8BBB-40D8-A3D5-115BEF0A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77" y="556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08DA686-0654-4851-A758-AAE693C3B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573" y="556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71456B09-1636-4994-A3CC-8704DC8B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90" y="556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9F8D6B7-42D7-4428-81EA-FBE77ED5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84" y="556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AB26957-04EF-45F1-9FC7-6230FAF323A5}"/>
              </a:ext>
            </a:extLst>
          </p:cNvPr>
          <p:cNvSpPr txBox="1"/>
          <p:nvPr/>
        </p:nvSpPr>
        <p:spPr>
          <a:xfrm>
            <a:off x="4692488" y="2422578"/>
            <a:ext cx="440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(0.15 x 260%) x 30 x 1 / (0.75x 70%) = 22.3MJ</a:t>
            </a:r>
          </a:p>
        </p:txBody>
      </p:sp>
      <p:pic>
        <p:nvPicPr>
          <p:cNvPr id="34" name="Picture 4" descr="Bolt Icon Icons PNG - Free PNG and Icons Downloads">
            <a:extLst>
              <a:ext uri="{FF2B5EF4-FFF2-40B4-BE49-F238E27FC236}">
                <a16:creationId xmlns:a16="http://schemas.microsoft.com/office/drawing/2014/main" id="{80E0EE7B-6B6A-4C52-BD26-83AE08CDC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768" y="248707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23EFEDF5-CA31-44E9-A15F-12BD339F3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35" y="28253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9A4C5200-169C-4AAC-81D6-460A3E128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31" y="28253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8969F71E-BB34-4D17-8B0E-A72FA5A4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61" y="2325875"/>
            <a:ext cx="499451" cy="49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>
            <a:extLst>
              <a:ext uri="{FF2B5EF4-FFF2-40B4-BE49-F238E27FC236}">
                <a16:creationId xmlns:a16="http://schemas.microsoft.com/office/drawing/2014/main" id="{E8312878-A918-49C4-AECE-73D86AEA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93" y="8540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3F93C125-3EBE-4991-AB8F-84EDF9FF7D28}"/>
              </a:ext>
            </a:extLst>
          </p:cNvPr>
          <p:cNvSpPr/>
          <p:nvPr/>
        </p:nvSpPr>
        <p:spPr>
          <a:xfrm>
            <a:off x="5653468" y="85136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37BD95E-B544-48F7-AA13-27FF4E75E646}"/>
              </a:ext>
            </a:extLst>
          </p:cNvPr>
          <p:cNvCxnSpPr>
            <a:cxnSpLocks/>
          </p:cNvCxnSpPr>
          <p:nvPr/>
        </p:nvCxnSpPr>
        <p:spPr>
          <a:xfrm>
            <a:off x="4557524" y="104140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F466B37-3547-41E1-8B74-D470583F8C4B}"/>
              </a:ext>
            </a:extLst>
          </p:cNvPr>
          <p:cNvCxnSpPr>
            <a:cxnSpLocks/>
          </p:cNvCxnSpPr>
          <p:nvPr/>
        </p:nvCxnSpPr>
        <p:spPr>
          <a:xfrm>
            <a:off x="6772465" y="131831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>
            <a:extLst>
              <a:ext uri="{FF2B5EF4-FFF2-40B4-BE49-F238E27FC236}">
                <a16:creationId xmlns:a16="http://schemas.microsoft.com/office/drawing/2014/main" id="{8E0EBB7B-A226-49C3-811F-D8756FC6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97" y="1439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B9E31AD-BB9E-44D2-987D-CB651C93C8E5}"/>
              </a:ext>
            </a:extLst>
          </p:cNvPr>
          <p:cNvSpPr txBox="1"/>
          <p:nvPr/>
        </p:nvSpPr>
        <p:spPr>
          <a:xfrm>
            <a:off x="4140140" y="159223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4DD89B7F-B241-46F4-B276-1602378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95" y="1124957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2CB6E89-E526-4401-B186-7E4CFAEA44BD}"/>
              </a:ext>
            </a:extLst>
          </p:cNvPr>
          <p:cNvCxnSpPr>
            <a:cxnSpLocks/>
          </p:cNvCxnSpPr>
          <p:nvPr/>
        </p:nvCxnSpPr>
        <p:spPr>
          <a:xfrm>
            <a:off x="4557524" y="158507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A67F93C-C857-418D-B9E2-E53A9D3673AD}"/>
              </a:ext>
            </a:extLst>
          </p:cNvPr>
          <p:cNvSpPr txBox="1"/>
          <p:nvPr/>
        </p:nvSpPr>
        <p:spPr>
          <a:xfrm>
            <a:off x="4122622" y="100649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4E6FE819-57D2-4F12-8ECA-E628ED69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446" y="11809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52A2816-39C2-42B1-95FD-F3FDC42AF07A}"/>
              </a:ext>
            </a:extLst>
          </p:cNvPr>
          <p:cNvSpPr txBox="1"/>
          <p:nvPr/>
        </p:nvSpPr>
        <p:spPr>
          <a:xfrm>
            <a:off x="7855446" y="1277297"/>
            <a:ext cx="59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id="{DBD5F58C-C078-460B-AF14-BD1230E88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127" y="1947506"/>
            <a:ext cx="335497" cy="3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Bolt Icon Icons PNG - Free PNG and Icons Downloads">
            <a:extLst>
              <a:ext uri="{FF2B5EF4-FFF2-40B4-BE49-F238E27FC236}">
                <a16:creationId xmlns:a16="http://schemas.microsoft.com/office/drawing/2014/main" id="{035DE81F-F68C-4744-8198-2D48D355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93" y="154007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3182421-7D3D-4ACD-B8A9-0BA988D2B7F1}"/>
              </a:ext>
            </a:extLst>
          </p:cNvPr>
          <p:cNvSpPr txBox="1"/>
          <p:nvPr/>
        </p:nvSpPr>
        <p:spPr>
          <a:xfrm>
            <a:off x="5772091" y="1479857"/>
            <a:ext cx="82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22.3MJ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6DBF32-88B1-41EC-98CD-F1443DC7E896}"/>
              </a:ext>
            </a:extLst>
          </p:cNvPr>
          <p:cNvSpPr txBox="1"/>
          <p:nvPr/>
        </p:nvSpPr>
        <p:spPr>
          <a:xfrm>
            <a:off x="7672985" y="159626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93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8E0D3769-94AA-4F94-8FDC-FD2F22F5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185" y="159223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76BCA765-28EF-40BC-9015-A11CC9449A42}"/>
              </a:ext>
            </a:extLst>
          </p:cNvPr>
          <p:cNvSpPr txBox="1"/>
          <p:nvPr/>
        </p:nvSpPr>
        <p:spPr>
          <a:xfrm>
            <a:off x="3963242" y="185174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95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4F10E9C-1098-4960-A33B-6952DFBB4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42" y="184771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4">
            <a:extLst>
              <a:ext uri="{FF2B5EF4-FFF2-40B4-BE49-F238E27FC236}">
                <a16:creationId xmlns:a16="http://schemas.microsoft.com/office/drawing/2014/main" id="{5E637C0E-1E48-44C1-BAF2-9357869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41" y="19250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0E4319AA-F128-4499-8457-7CE41CA91CF0}"/>
              </a:ext>
            </a:extLst>
          </p:cNvPr>
          <p:cNvSpPr txBox="1"/>
          <p:nvPr/>
        </p:nvSpPr>
        <p:spPr>
          <a:xfrm>
            <a:off x="5772091" y="197246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D84E6F-46C7-4AE4-9DE5-B9A8FE05DF78}"/>
              </a:ext>
            </a:extLst>
          </p:cNvPr>
          <p:cNvCxnSpPr/>
          <p:nvPr/>
        </p:nvCxnSpPr>
        <p:spPr>
          <a:xfrm>
            <a:off x="3124200" y="457200"/>
            <a:ext cx="5715000" cy="548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618A1CA-3022-424C-8664-909504EB1ED9}"/>
              </a:ext>
            </a:extLst>
          </p:cNvPr>
          <p:cNvCxnSpPr>
            <a:cxnSpLocks/>
          </p:cNvCxnSpPr>
          <p:nvPr/>
        </p:nvCxnSpPr>
        <p:spPr>
          <a:xfrm flipV="1">
            <a:off x="2895600" y="914400"/>
            <a:ext cx="6453357" cy="46194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C5D07A-2D54-471F-9917-414CDA952D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79576" y="-168873"/>
            <a:ext cx="5154615" cy="2966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FF666-5175-4691-B751-00DFCB2CDB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9576" y="2851390"/>
            <a:ext cx="5180754" cy="31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8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6184EA6B-1AC9-4538-8375-FF9DA829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14405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6324600" y="159292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7.375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4B85E88-EA62-47E9-9A56-A1D29F344372}"/>
              </a:ext>
            </a:extLst>
          </p:cNvPr>
          <p:cNvSpPr txBox="1"/>
          <p:nvPr/>
        </p:nvSpPr>
        <p:spPr>
          <a:xfrm>
            <a:off x="381000" y="685800"/>
            <a:ext cx="307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 6: Coal vs. oil</a:t>
            </a:r>
          </a:p>
        </p:txBody>
      </p:sp>
      <p:pic>
        <p:nvPicPr>
          <p:cNvPr id="140" name="Picture 2">
            <a:extLst>
              <a:ext uri="{FF2B5EF4-FFF2-40B4-BE49-F238E27FC236}">
                <a16:creationId xmlns:a16="http://schemas.microsoft.com/office/drawing/2014/main" id="{CA2F150F-6204-4CCD-8F4F-1F639313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3" y="14420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6">
            <a:extLst>
              <a:ext uri="{FF2B5EF4-FFF2-40B4-BE49-F238E27FC236}">
                <a16:creationId xmlns:a16="http://schemas.microsoft.com/office/drawing/2014/main" id="{CB4DAA6A-BB87-4BD3-A4C0-6E00DB5E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71" y="30069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5DEEE72D-DE38-43E3-8643-6F8DB6132B22}"/>
              </a:ext>
            </a:extLst>
          </p:cNvPr>
          <p:cNvSpPr txBox="1"/>
          <p:nvPr/>
        </p:nvSpPr>
        <p:spPr>
          <a:xfrm>
            <a:off x="4440616" y="15533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48" name="Picture 2">
            <a:extLst>
              <a:ext uri="{FF2B5EF4-FFF2-40B4-BE49-F238E27FC236}">
                <a16:creationId xmlns:a16="http://schemas.microsoft.com/office/drawing/2014/main" id="{FACB325F-CC53-4836-969E-2B383380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1943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4C5065F2-C69B-4AC5-B386-54934272ECE0}"/>
              </a:ext>
            </a:extLst>
          </p:cNvPr>
          <p:cNvSpPr txBox="1"/>
          <p:nvPr/>
        </p:nvSpPr>
        <p:spPr>
          <a:xfrm>
            <a:off x="6324600" y="209545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0.7375</a:t>
            </a:r>
          </a:p>
        </p:txBody>
      </p:sp>
      <p:pic>
        <p:nvPicPr>
          <p:cNvPr id="150" name="Picture 2">
            <a:extLst>
              <a:ext uri="{FF2B5EF4-FFF2-40B4-BE49-F238E27FC236}">
                <a16:creationId xmlns:a16="http://schemas.microsoft.com/office/drawing/2014/main" id="{44692737-F86C-45A6-9511-7D54CB93D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3" y="19445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174598B3-A5B8-46E7-87B0-D9B58856CC8E}"/>
              </a:ext>
            </a:extLst>
          </p:cNvPr>
          <p:cNvSpPr txBox="1"/>
          <p:nvPr/>
        </p:nvSpPr>
        <p:spPr>
          <a:xfrm>
            <a:off x="4440616" y="205586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92D77AC-A13D-4230-952D-194FBEEA8DE0}"/>
              </a:ext>
            </a:extLst>
          </p:cNvPr>
          <p:cNvSpPr txBox="1"/>
          <p:nvPr/>
        </p:nvSpPr>
        <p:spPr>
          <a:xfrm>
            <a:off x="4440616" y="3121223"/>
            <a:ext cx="51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pic>
        <p:nvPicPr>
          <p:cNvPr id="157" name="Picture 2">
            <a:extLst>
              <a:ext uri="{FF2B5EF4-FFF2-40B4-BE49-F238E27FC236}">
                <a16:creationId xmlns:a16="http://schemas.microsoft.com/office/drawing/2014/main" id="{4FCC7051-89F8-4EF3-9413-8F02F8765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FF9A8B9C-9E58-4722-9853-E1F1A2D785B8}"/>
              </a:ext>
            </a:extLst>
          </p:cNvPr>
          <p:cNvSpPr txBox="1"/>
          <p:nvPr/>
        </p:nvSpPr>
        <p:spPr>
          <a:xfrm>
            <a:off x="6324600" y="3200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9.125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B075119F-E694-4F85-A82B-1D1ED623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35505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FEEFEE89-3DC1-494C-A21C-936BB862D658}"/>
              </a:ext>
            </a:extLst>
          </p:cNvPr>
          <p:cNvSpPr txBox="1"/>
          <p:nvPr/>
        </p:nvSpPr>
        <p:spPr>
          <a:xfrm>
            <a:off x="6324600" y="37029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0.09125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7FE9D3F-9F50-4FE2-BE69-10502E000318}"/>
              </a:ext>
            </a:extLst>
          </p:cNvPr>
          <p:cNvCxnSpPr>
            <a:cxnSpLocks/>
          </p:cNvCxnSpPr>
          <p:nvPr/>
        </p:nvCxnSpPr>
        <p:spPr>
          <a:xfrm>
            <a:off x="4953000" y="3702923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26">
            <a:extLst>
              <a:ext uri="{FF2B5EF4-FFF2-40B4-BE49-F238E27FC236}">
                <a16:creationId xmlns:a16="http://schemas.microsoft.com/office/drawing/2014/main" id="{0CD1B6A4-BD9B-4D2E-885F-1EE04FAB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71" y="345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9C813CB7-3540-4E63-89E2-AAA0AAB56EFD}"/>
              </a:ext>
            </a:extLst>
          </p:cNvPr>
          <p:cNvSpPr txBox="1"/>
          <p:nvPr/>
        </p:nvSpPr>
        <p:spPr>
          <a:xfrm>
            <a:off x="4440616" y="3566288"/>
            <a:ext cx="51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A3644C5-71E5-43E8-B5F5-1553505EE8AF}"/>
              </a:ext>
            </a:extLst>
          </p:cNvPr>
          <p:cNvCxnSpPr>
            <a:cxnSpLocks/>
          </p:cNvCxnSpPr>
          <p:nvPr/>
        </p:nvCxnSpPr>
        <p:spPr>
          <a:xfrm>
            <a:off x="5181600" y="4592064"/>
            <a:ext cx="72544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Picture 2">
            <a:extLst>
              <a:ext uri="{FF2B5EF4-FFF2-40B4-BE49-F238E27FC236}">
                <a16:creationId xmlns:a16="http://schemas.microsoft.com/office/drawing/2014/main" id="{A7A85FAC-DDCB-47CF-9292-79D436E4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3" y="44387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C350F172-5A2F-4904-B1EE-1C489B377487}"/>
              </a:ext>
            </a:extLst>
          </p:cNvPr>
          <p:cNvSpPr txBox="1"/>
          <p:nvPr/>
        </p:nvSpPr>
        <p:spPr>
          <a:xfrm>
            <a:off x="4440616" y="455006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BC9B810-2CA8-41E6-A1AB-29F086C4DB29}"/>
              </a:ext>
            </a:extLst>
          </p:cNvPr>
          <p:cNvSpPr txBox="1"/>
          <p:nvPr/>
        </p:nvSpPr>
        <p:spPr>
          <a:xfrm>
            <a:off x="3439286" y="1837517"/>
            <a:ext cx="105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C440CB6-E63F-404D-B355-3B1776EB25DB}"/>
              </a:ext>
            </a:extLst>
          </p:cNvPr>
          <p:cNvSpPr txBox="1"/>
          <p:nvPr/>
        </p:nvSpPr>
        <p:spPr>
          <a:xfrm>
            <a:off x="3439286" y="3347343"/>
            <a:ext cx="105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08B1EE6-5A6D-4384-88D4-5BA03CC87A08}"/>
              </a:ext>
            </a:extLst>
          </p:cNvPr>
          <p:cNvSpPr txBox="1"/>
          <p:nvPr/>
        </p:nvSpPr>
        <p:spPr>
          <a:xfrm>
            <a:off x="3439286" y="4334621"/>
            <a:ext cx="105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</a:p>
        </p:txBody>
      </p:sp>
      <p:pic>
        <p:nvPicPr>
          <p:cNvPr id="175" name="Picture 26">
            <a:extLst>
              <a:ext uri="{FF2B5EF4-FFF2-40B4-BE49-F238E27FC236}">
                <a16:creationId xmlns:a16="http://schemas.microsoft.com/office/drawing/2014/main" id="{1F8276FC-4F42-496C-B458-9F2A9DB4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55" y="4475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383A119A-C0BB-4E04-9EFA-DAD6E24D988C}"/>
              </a:ext>
            </a:extLst>
          </p:cNvPr>
          <p:cNvSpPr txBox="1"/>
          <p:nvPr/>
        </p:nvSpPr>
        <p:spPr>
          <a:xfrm>
            <a:off x="6324600" y="458965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8.08</a:t>
            </a: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CDCFCEF-C9D8-4D44-A3EE-00124D8AACA4}"/>
              </a:ext>
            </a:extLst>
          </p:cNvPr>
          <p:cNvCxnSpPr>
            <a:cxnSpLocks/>
          </p:cNvCxnSpPr>
          <p:nvPr/>
        </p:nvCxnSpPr>
        <p:spPr>
          <a:xfrm>
            <a:off x="4953000" y="3200400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65E4F5C-2A6A-476C-B8EC-2DB22B386E92}"/>
              </a:ext>
            </a:extLst>
          </p:cNvPr>
          <p:cNvCxnSpPr>
            <a:cxnSpLocks/>
          </p:cNvCxnSpPr>
          <p:nvPr/>
        </p:nvCxnSpPr>
        <p:spPr>
          <a:xfrm>
            <a:off x="4953000" y="2095450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E9AD9DB-3B8F-47B2-B2A6-A1C148DAEEDF}"/>
              </a:ext>
            </a:extLst>
          </p:cNvPr>
          <p:cNvCxnSpPr>
            <a:cxnSpLocks/>
          </p:cNvCxnSpPr>
          <p:nvPr/>
        </p:nvCxnSpPr>
        <p:spPr>
          <a:xfrm>
            <a:off x="4953000" y="1592927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619FE8D-2CF1-4ABB-9F66-B1F3C63E8468}"/>
              </a:ext>
            </a:extLst>
          </p:cNvPr>
          <p:cNvSpPr/>
          <p:nvPr/>
        </p:nvSpPr>
        <p:spPr>
          <a:xfrm>
            <a:off x="5331523" y="1461901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64A12E9-D17D-447C-9E48-68BE08EC6348}"/>
              </a:ext>
            </a:extLst>
          </p:cNvPr>
          <p:cNvSpPr/>
          <p:nvPr/>
        </p:nvSpPr>
        <p:spPr>
          <a:xfrm>
            <a:off x="5331523" y="1964424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764834D-284D-4D85-8A01-2C9EBB21D8F9}"/>
              </a:ext>
            </a:extLst>
          </p:cNvPr>
          <p:cNvSpPr/>
          <p:nvPr/>
        </p:nvSpPr>
        <p:spPr>
          <a:xfrm>
            <a:off x="5331523" y="3069374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ABD1928-2BEE-4A41-8C1B-820783CD77A3}"/>
              </a:ext>
            </a:extLst>
          </p:cNvPr>
          <p:cNvSpPr/>
          <p:nvPr/>
        </p:nvSpPr>
        <p:spPr>
          <a:xfrm>
            <a:off x="5331523" y="3571897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E3DE47-E484-4F5E-984B-6F35C7E24C78}"/>
              </a:ext>
            </a:extLst>
          </p:cNvPr>
          <p:cNvCxnSpPr/>
          <p:nvPr/>
        </p:nvCxnSpPr>
        <p:spPr>
          <a:xfrm>
            <a:off x="3124200" y="457200"/>
            <a:ext cx="5715000" cy="548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EAC850-A94E-4995-8DAF-E8D9ECDE389E}"/>
              </a:ext>
            </a:extLst>
          </p:cNvPr>
          <p:cNvCxnSpPr>
            <a:cxnSpLocks/>
          </p:cNvCxnSpPr>
          <p:nvPr/>
        </p:nvCxnSpPr>
        <p:spPr>
          <a:xfrm flipV="1">
            <a:off x="2895600" y="914400"/>
            <a:ext cx="6453357" cy="46194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8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1F1D5E-FD29-4269-9757-BEC439DFB925}"/>
              </a:ext>
            </a:extLst>
          </p:cNvPr>
          <p:cNvGrpSpPr/>
          <p:nvPr/>
        </p:nvGrpSpPr>
        <p:grpSpPr>
          <a:xfrm>
            <a:off x="1910996" y="2763083"/>
            <a:ext cx="8370009" cy="1331834"/>
            <a:chOff x="1895454" y="2023953"/>
            <a:chExt cx="8370009" cy="13318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2982A3-80D6-4E21-8A43-BEF619DE89A7}"/>
                </a:ext>
              </a:extLst>
            </p:cNvPr>
            <p:cNvGrpSpPr/>
            <p:nvPr/>
          </p:nvGrpSpPr>
          <p:grpSpPr>
            <a:xfrm>
              <a:off x="3644234" y="2054633"/>
              <a:ext cx="1249654" cy="1301154"/>
              <a:chOff x="2970972" y="2054633"/>
              <a:chExt cx="1249654" cy="130115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718E241-8968-4A49-934F-01A03CB761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2899" y="2054633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315CA5-EB2C-444D-9BE8-1773AB730090}"/>
                  </a:ext>
                </a:extLst>
              </p:cNvPr>
              <p:cNvGrpSpPr/>
              <p:nvPr/>
            </p:nvGrpSpPr>
            <p:grpSpPr>
              <a:xfrm>
                <a:off x="2970972" y="2929963"/>
                <a:ext cx="1249654" cy="425824"/>
                <a:chOff x="1102468" y="2917114"/>
                <a:chExt cx="781914" cy="26644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A629208-7DE4-4407-93EE-6BCBD0F51A4C}"/>
                    </a:ext>
                  </a:extLst>
                </p:cNvPr>
                <p:cNvSpPr txBox="1"/>
                <p:nvPr/>
              </p:nvSpPr>
              <p:spPr>
                <a:xfrm>
                  <a:off x="1119628" y="2933204"/>
                  <a:ext cx="76475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4MJ</a:t>
                  </a:r>
                </a:p>
              </p:txBody>
            </p:sp>
            <p:pic>
              <p:nvPicPr>
                <p:cNvPr id="25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2811AF11-4B67-48F4-94FD-6DF45F4923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0090DF-AD36-4909-ADE9-2CEAAB62FA7B}"/>
                </a:ext>
              </a:extLst>
            </p:cNvPr>
            <p:cNvGrpSpPr/>
            <p:nvPr/>
          </p:nvGrpSpPr>
          <p:grpSpPr>
            <a:xfrm>
              <a:off x="5341640" y="2029260"/>
              <a:ext cx="1320942" cy="1313675"/>
              <a:chOff x="4668378" y="2029260"/>
              <a:chExt cx="1320942" cy="1313675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D3F8C13B-1EE6-48B0-9F54-65FBAEA723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1946" y="2029260"/>
                <a:ext cx="733806" cy="733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8C9FCE0-8BB3-4130-8B94-B0BEE6E20337}"/>
                  </a:ext>
                </a:extLst>
              </p:cNvPr>
              <p:cNvGrpSpPr/>
              <p:nvPr/>
            </p:nvGrpSpPr>
            <p:grpSpPr>
              <a:xfrm>
                <a:off x="4668378" y="2917112"/>
                <a:ext cx="1320942" cy="425823"/>
                <a:chOff x="1102468" y="2917114"/>
                <a:chExt cx="826519" cy="266439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5B73D38-D6CE-4CC0-84F4-1E87B72FCCED}"/>
                    </a:ext>
                  </a:extLst>
                </p:cNvPr>
                <p:cNvSpPr txBox="1"/>
                <p:nvPr/>
              </p:nvSpPr>
              <p:spPr>
                <a:xfrm>
                  <a:off x="1155653" y="2933203"/>
                  <a:ext cx="77333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12MJ</a:t>
                  </a:r>
                </a:p>
              </p:txBody>
            </p:sp>
            <p:pic>
              <p:nvPicPr>
                <p:cNvPr id="30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DA00E083-23EB-4485-A643-22D25DEA90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F4BC4B-DAA5-4FC1-A03F-E72200A39136}"/>
                </a:ext>
              </a:extLst>
            </p:cNvPr>
            <p:cNvGrpSpPr/>
            <p:nvPr/>
          </p:nvGrpSpPr>
          <p:grpSpPr>
            <a:xfrm>
              <a:off x="1895454" y="2023953"/>
              <a:ext cx="1243453" cy="1318977"/>
              <a:chOff x="1364766" y="2023953"/>
              <a:chExt cx="1243453" cy="131897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992DD64-40AF-4D8E-9F25-BE72449010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7324" y="2023953"/>
                <a:ext cx="733806" cy="733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028CB1A-F4DD-4BEC-9C33-3B628AA07BE6}"/>
                  </a:ext>
                </a:extLst>
              </p:cNvPr>
              <p:cNvGrpSpPr/>
              <p:nvPr/>
            </p:nvGrpSpPr>
            <p:grpSpPr>
              <a:xfrm>
                <a:off x="1364766" y="2917106"/>
                <a:ext cx="1243453" cy="425824"/>
                <a:chOff x="1102468" y="2917114"/>
                <a:chExt cx="778034" cy="26644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E1B430-7DDF-4600-A182-94A8BCC1E347}"/>
                    </a:ext>
                  </a:extLst>
                </p:cNvPr>
                <p:cNvSpPr txBox="1"/>
                <p:nvPr/>
              </p:nvSpPr>
              <p:spPr>
                <a:xfrm>
                  <a:off x="1107168" y="2933204"/>
                  <a:ext cx="77333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2MJ</a:t>
                  </a:r>
                </a:p>
              </p:txBody>
            </p:sp>
            <p:pic>
              <p:nvPicPr>
                <p:cNvPr id="36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DA0064A0-BFF9-4C87-ACEF-43E5C84CD1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25A49F5-0C63-4E39-89C5-7341B31F5A01}"/>
                </a:ext>
              </a:extLst>
            </p:cNvPr>
            <p:cNvGrpSpPr/>
            <p:nvPr/>
          </p:nvGrpSpPr>
          <p:grpSpPr>
            <a:xfrm>
              <a:off x="7090420" y="2075186"/>
              <a:ext cx="1386121" cy="1267749"/>
              <a:chOff x="6595506" y="2075186"/>
              <a:chExt cx="1386121" cy="126774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037553C-64DA-4E3A-8068-5C44285FD9A1}"/>
                  </a:ext>
                </a:extLst>
              </p:cNvPr>
              <p:cNvGrpSpPr/>
              <p:nvPr/>
            </p:nvGrpSpPr>
            <p:grpSpPr>
              <a:xfrm>
                <a:off x="6595506" y="2917112"/>
                <a:ext cx="1386121" cy="425823"/>
                <a:chOff x="1102468" y="2917114"/>
                <a:chExt cx="867302" cy="266439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E82D653-032E-453F-9D1E-784A7DE0D437}"/>
                    </a:ext>
                  </a:extLst>
                </p:cNvPr>
                <p:cNvSpPr txBox="1"/>
                <p:nvPr/>
              </p:nvSpPr>
              <p:spPr>
                <a:xfrm>
                  <a:off x="1196436" y="2933203"/>
                  <a:ext cx="77333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100MJ</a:t>
                  </a:r>
                </a:p>
              </p:txBody>
            </p:sp>
            <p:pic>
              <p:nvPicPr>
                <p:cNvPr id="40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F0A2289B-CAEE-48D0-A06D-B192FB9779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275B407E-C2DE-4409-9A0E-C9832BBE34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5384" y="2075186"/>
                <a:ext cx="646365" cy="6463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ED8E4B-8679-4C2C-9064-0E6CA181AC77}"/>
                </a:ext>
              </a:extLst>
            </p:cNvPr>
            <p:cNvGrpSpPr/>
            <p:nvPr/>
          </p:nvGrpSpPr>
          <p:grpSpPr>
            <a:xfrm>
              <a:off x="8839200" y="2059120"/>
              <a:ext cx="1426263" cy="1267749"/>
              <a:chOff x="8615114" y="2075186"/>
              <a:chExt cx="1426263" cy="126774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4470781-3F1A-4EEE-B18A-22AA2220AC22}"/>
                  </a:ext>
                </a:extLst>
              </p:cNvPr>
              <p:cNvGrpSpPr/>
              <p:nvPr/>
            </p:nvGrpSpPr>
            <p:grpSpPr>
              <a:xfrm>
                <a:off x="8615114" y="2917112"/>
                <a:ext cx="1426263" cy="425823"/>
                <a:chOff x="1102468" y="2917114"/>
                <a:chExt cx="892419" cy="266439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B509051-9826-4687-8CAD-C799477AF2A6}"/>
                    </a:ext>
                  </a:extLst>
                </p:cNvPr>
                <p:cNvSpPr txBox="1"/>
                <p:nvPr/>
              </p:nvSpPr>
              <p:spPr>
                <a:xfrm>
                  <a:off x="1221553" y="2933203"/>
                  <a:ext cx="77333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1210MJ</a:t>
                  </a:r>
                </a:p>
              </p:txBody>
            </p:sp>
            <p:pic>
              <p:nvPicPr>
                <p:cNvPr id="48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8FD0C7E7-32F0-46BE-81A3-83825C8EB9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1226C94-6136-44AA-9EA6-876EBA3EC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02292" y="2075186"/>
                <a:ext cx="651906" cy="651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4301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2909696" y="1838779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D051AC6-409E-4D48-A9BF-206BF79EE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56" y="26022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FCE10-E1FB-47D1-A6BA-AABFC7AB18BD}"/>
              </a:ext>
            </a:extLst>
          </p:cNvPr>
          <p:cNvSpPr txBox="1"/>
          <p:nvPr/>
        </p:nvSpPr>
        <p:spPr>
          <a:xfrm>
            <a:off x="1348740" y="270414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62" y="3006909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B8E06A06-2CA2-4136-94BA-BDB6551B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20" y="4711518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BFBB6539-50BE-4054-A12A-9DF1E5C0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52" y="340848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1C63DE-C4CE-44C8-8F54-D18FEFBF6782}"/>
              </a:ext>
            </a:extLst>
          </p:cNvPr>
          <p:cNvSpPr txBox="1"/>
          <p:nvPr/>
        </p:nvSpPr>
        <p:spPr>
          <a:xfrm>
            <a:off x="1368552" y="349674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3D2996-AB41-4E83-8B09-CE063BF89254}"/>
              </a:ext>
            </a:extLst>
          </p:cNvPr>
          <p:cNvCxnSpPr>
            <a:cxnSpLocks/>
          </p:cNvCxnSpPr>
          <p:nvPr/>
        </p:nvCxnSpPr>
        <p:spPr>
          <a:xfrm>
            <a:off x="1913382" y="274129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F77216-FD8B-4099-A810-96D5A6294823}"/>
              </a:ext>
            </a:extLst>
          </p:cNvPr>
          <p:cNvCxnSpPr>
            <a:cxnSpLocks/>
          </p:cNvCxnSpPr>
          <p:nvPr/>
        </p:nvCxnSpPr>
        <p:spPr>
          <a:xfrm>
            <a:off x="1913382" y="365569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3949" y="3190963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147" y="1676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956" y="3038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31" y="44067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066601" y="1828800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5067494" y="179758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5094156" y="316769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5055868" y="45466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0" name="Picture 30">
            <a:extLst>
              <a:ext uri="{FF2B5EF4-FFF2-40B4-BE49-F238E27FC236}">
                <a16:creationId xmlns:a16="http://schemas.microsoft.com/office/drawing/2014/main" id="{4AE6AFEA-F554-47C4-AD21-C86185ED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45" y="16451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BA204215-7102-4166-A3EC-37D86573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48" y="518993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26027" y="3655690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5551356" y="181866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34" y="44176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5524694" y="319849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5513068" y="457009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6561057" y="1353234"/>
            <a:ext cx="901210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6553573" y="274129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45" y="3074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6553573" y="410466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7696200" y="1820186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7707826" y="319849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7696200" y="457009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9FFE38-9DC9-40A5-BFDE-303EA379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84" y="1676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84" y="30070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66" y="44176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Brace 55">
            <a:extLst>
              <a:ext uri="{FF2B5EF4-FFF2-40B4-BE49-F238E27FC236}">
                <a16:creationId xmlns:a16="http://schemas.microsoft.com/office/drawing/2014/main" id="{F785ACE3-99D2-4E5C-8B0C-080000F38F61}"/>
              </a:ext>
            </a:extLst>
          </p:cNvPr>
          <p:cNvSpPr/>
          <p:nvPr/>
        </p:nvSpPr>
        <p:spPr>
          <a:xfrm>
            <a:off x="8954062" y="1369691"/>
            <a:ext cx="1460660" cy="3653238"/>
          </a:xfrm>
          <a:prstGeom prst="rightBrace">
            <a:avLst>
              <a:gd name="adj1" fmla="val 0"/>
              <a:gd name="adj2" fmla="val 5140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D1CD8CFF-EDDB-4282-847A-51A1CD5C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460" y="30069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8721846" y="1796097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8721846" y="3115630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8721846" y="4535242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1158BD-9B13-489A-9CB7-FC5F5B15CB72}"/>
              </a:ext>
            </a:extLst>
          </p:cNvPr>
          <p:cNvSpPr txBox="1"/>
          <p:nvPr/>
        </p:nvSpPr>
        <p:spPr>
          <a:xfrm>
            <a:off x="10601128" y="3115630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5.75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2D1495AE-3ABC-4FDF-BABA-13D543A89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51" y="430515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A0642DC-7C01-478A-BCCA-F20810560CFC}"/>
              </a:ext>
            </a:extLst>
          </p:cNvPr>
          <p:cNvSpPr txBox="1"/>
          <p:nvPr/>
        </p:nvSpPr>
        <p:spPr>
          <a:xfrm>
            <a:off x="3050762" y="4246476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1A1B5631-31C6-4EA1-9B89-D2153FC2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15" y="20223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B741C16-66A0-478A-9BA8-CDEC325605E7}"/>
              </a:ext>
            </a:extLst>
          </p:cNvPr>
          <p:cNvSpPr txBox="1"/>
          <p:nvPr/>
        </p:nvSpPr>
        <p:spPr>
          <a:xfrm>
            <a:off x="6713694" y="2009809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1.365MJ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BB532ADE-D82C-4985-A692-07F8EA242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52" y="342364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6A0963E-41D0-473C-909B-87A57D976681}"/>
              </a:ext>
            </a:extLst>
          </p:cNvPr>
          <p:cNvSpPr txBox="1"/>
          <p:nvPr/>
        </p:nvSpPr>
        <p:spPr>
          <a:xfrm>
            <a:off x="6691731" y="3411051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0.84MJ</a:t>
            </a:r>
          </a:p>
        </p:txBody>
      </p:sp>
      <p:pic>
        <p:nvPicPr>
          <p:cNvPr id="75" name="Picture 4" descr="Bolt Icon Icons PNG - Free PNG and Icons Downloads">
            <a:extLst>
              <a:ext uri="{FF2B5EF4-FFF2-40B4-BE49-F238E27FC236}">
                <a16:creationId xmlns:a16="http://schemas.microsoft.com/office/drawing/2014/main" id="{55640110-FB13-4CF1-803F-2A372769D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52" y="47864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C423BF3-F1DE-4721-AF9B-34841D17E39B}"/>
              </a:ext>
            </a:extLst>
          </p:cNvPr>
          <p:cNvSpPr txBox="1"/>
          <p:nvPr/>
        </p:nvSpPr>
        <p:spPr>
          <a:xfrm>
            <a:off x="6691731" y="4773909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0.21MJ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709BA9D-7746-4076-99AB-9B9C3623ACBE}"/>
              </a:ext>
            </a:extLst>
          </p:cNvPr>
          <p:cNvSpPr txBox="1"/>
          <p:nvPr/>
        </p:nvSpPr>
        <p:spPr>
          <a:xfrm>
            <a:off x="1165032" y="293320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5F1996-BA27-4357-8973-66430705466F}"/>
              </a:ext>
            </a:extLst>
          </p:cNvPr>
          <p:cNvSpPr txBox="1"/>
          <p:nvPr/>
        </p:nvSpPr>
        <p:spPr>
          <a:xfrm>
            <a:off x="1165032" y="3754276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BC62E-8365-42F4-92F2-36DD35533CAF}"/>
              </a:ext>
            </a:extLst>
          </p:cNvPr>
          <p:cNvSpPr txBox="1"/>
          <p:nvPr/>
        </p:nvSpPr>
        <p:spPr>
          <a:xfrm>
            <a:off x="10448619" y="335824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69MJ</a:t>
            </a:r>
          </a:p>
        </p:txBody>
      </p:sp>
      <p:pic>
        <p:nvPicPr>
          <p:cNvPr id="86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3EB118B6-C5C3-45C8-84E5-D670B9186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19" y="335421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66A6640D-6392-410A-8FE4-1153A5EE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68" y="2917114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19094E34-569A-4ACB-8FF3-1D0A30BFC03C}"/>
              </a:ext>
            </a:extLst>
          </p:cNvPr>
          <p:cNvSpPr txBox="1"/>
          <p:nvPr/>
        </p:nvSpPr>
        <p:spPr>
          <a:xfrm>
            <a:off x="115866" y="-285772"/>
            <a:ext cx="39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1: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89" name="Picture 14">
            <a:extLst>
              <a:ext uri="{FF2B5EF4-FFF2-40B4-BE49-F238E27FC236}">
                <a16:creationId xmlns:a16="http://schemas.microsoft.com/office/drawing/2014/main" id="{3E3464FD-ED72-4DE8-84EE-C91B7868F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055" y="48464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412B61D0-4E7C-4D02-ABF7-5FF0076CC372}"/>
              </a:ext>
            </a:extLst>
          </p:cNvPr>
          <p:cNvSpPr txBox="1"/>
          <p:nvPr/>
        </p:nvSpPr>
        <p:spPr>
          <a:xfrm>
            <a:off x="3160689" y="4884174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1" name="Picture 14">
            <a:extLst>
              <a:ext uri="{FF2B5EF4-FFF2-40B4-BE49-F238E27FC236}">
                <a16:creationId xmlns:a16="http://schemas.microsoft.com/office/drawing/2014/main" id="{30F897AA-9626-4FA8-893C-4E02EE39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94" y="52662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3B18F4F-B1EB-4B54-862E-44C6FA9DE3C0}"/>
              </a:ext>
            </a:extLst>
          </p:cNvPr>
          <p:cNvSpPr txBox="1"/>
          <p:nvPr/>
        </p:nvSpPr>
        <p:spPr>
          <a:xfrm>
            <a:off x="6702444" y="53136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C4224096-AA56-46D1-9530-2D482CB2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24" y="3763589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07691F1-DB29-4FC1-A38B-2C3A038487A4}"/>
              </a:ext>
            </a:extLst>
          </p:cNvPr>
          <p:cNvSpPr txBox="1"/>
          <p:nvPr/>
        </p:nvSpPr>
        <p:spPr>
          <a:xfrm>
            <a:off x="6577203" y="137843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4CA87D-4BC3-4529-B854-1A9F994E2FE3}"/>
              </a:ext>
            </a:extLst>
          </p:cNvPr>
          <p:cNvSpPr txBox="1"/>
          <p:nvPr/>
        </p:nvSpPr>
        <p:spPr>
          <a:xfrm>
            <a:off x="6553573" y="2745299"/>
            <a:ext cx="908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87C60C-1D1C-4347-A7BB-43E6ED5D7C99}"/>
              </a:ext>
            </a:extLst>
          </p:cNvPr>
          <p:cNvSpPr txBox="1"/>
          <p:nvPr/>
        </p:nvSpPr>
        <p:spPr>
          <a:xfrm>
            <a:off x="6541957" y="4139579"/>
            <a:ext cx="920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FC9C0B-DC24-4E52-82FE-6D61BB9F2847}"/>
              </a:ext>
            </a:extLst>
          </p:cNvPr>
          <p:cNvSpPr txBox="1"/>
          <p:nvPr/>
        </p:nvSpPr>
        <p:spPr>
          <a:xfrm>
            <a:off x="6691731" y="5973560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n / 1</a:t>
            </a:r>
          </a:p>
        </p:txBody>
      </p:sp>
      <p:pic>
        <p:nvPicPr>
          <p:cNvPr id="77" name="Picture 18">
            <a:extLst>
              <a:ext uri="{FF2B5EF4-FFF2-40B4-BE49-F238E27FC236}">
                <a16:creationId xmlns:a16="http://schemas.microsoft.com/office/drawing/2014/main" id="{22433C5B-8EB5-4AE6-80F0-12566CE30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9249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EC08BBB-7963-4A5F-9DAF-178B6D52A5E6}"/>
              </a:ext>
            </a:extLst>
          </p:cNvPr>
          <p:cNvSpPr txBox="1"/>
          <p:nvPr/>
        </p:nvSpPr>
        <p:spPr>
          <a:xfrm>
            <a:off x="2408964" y="59720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81" name="Picture 16">
            <a:extLst>
              <a:ext uri="{FF2B5EF4-FFF2-40B4-BE49-F238E27FC236}">
                <a16:creationId xmlns:a16="http://schemas.microsoft.com/office/drawing/2014/main" id="{7FCCF2D2-DC8E-4464-8FFF-4BAF17DA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8840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Bolt Icon Icons PNG - Free PNG and Icons Downloads">
            <a:extLst>
              <a:ext uri="{FF2B5EF4-FFF2-40B4-BE49-F238E27FC236}">
                <a16:creationId xmlns:a16="http://schemas.microsoft.com/office/drawing/2014/main" id="{B9DB4B08-98C5-478B-A7E6-99453E005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Bolt Icon Icons PNG - Free PNG and Icons Downloads">
            <a:extLst>
              <a:ext uri="{FF2B5EF4-FFF2-40B4-BE49-F238E27FC236}">
                <a16:creationId xmlns:a16="http://schemas.microsoft.com/office/drawing/2014/main" id="{D394B59C-BE8C-43D9-81C2-44CE2AF6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61E1769-DE32-43E8-AE47-083E33BA5AE1}"/>
              </a:ext>
            </a:extLst>
          </p:cNvPr>
          <p:cNvSpPr txBox="1"/>
          <p:nvPr/>
        </p:nvSpPr>
        <p:spPr>
          <a:xfrm>
            <a:off x="4299774" y="958642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90 - 25 = 65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3081FD8-424E-4453-9C00-2F3BCF3DA0D1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5247417" y="126641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747324" y="113477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2079817" y="1620316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83" y="2788446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34070" y="2972500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268" y="14579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77" y="2820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52" y="41882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236722" y="1610337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237615" y="15791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264277" y="294923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225989" y="432814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196148" y="3437227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683189" y="1600200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509" y="42055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608322" y="2980028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608322" y="4351628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580122" y="2471802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94" y="28046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591748" y="3892536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866321" y="160172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734375" y="292900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734375" y="4357965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633" y="27375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441" y="42055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748395" y="2846141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760021" y="4323117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166" y="14114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643" y="14114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866643" y="1555100"/>
            <a:ext cx="74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48.75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8046283" y="1953089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123542" y="2522828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669" y="35841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1100960" y="3738454"/>
            <a:ext cx="77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7.375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59" y="4086687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240870" y="4028013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22" y="18039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832101" y="1773873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0.6825MJ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78" y="45680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74318" y="4550951"/>
            <a:ext cx="81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0.21MJ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502" y="3171113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653281" y="3141050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2.8875MJ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0" y="23837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515384" y="248567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6" y="31900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535196" y="327827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1080026" y="252282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1080026" y="343722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331676" y="2714736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331676" y="3535812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2" y="2698650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1066860" y="3948187"/>
            <a:ext cx="773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88.5MJ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240" y="3944162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81510" y="-292277"/>
            <a:ext cx="4911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2: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170" y="4475883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05" y="46108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306439" y="4648539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047" y="497343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93" y="50497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650743" y="50971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893" y="2169341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39" y="22456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861589" y="2293037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80" y="3522580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747324" y="114232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576511" y="248121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576511" y="390336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2C576D-1FD8-4804-B7F9-A10012778B0F}"/>
              </a:ext>
            </a:extLst>
          </p:cNvPr>
          <p:cNvSpPr txBox="1"/>
          <p:nvPr/>
        </p:nvSpPr>
        <p:spPr>
          <a:xfrm>
            <a:off x="6691731" y="5973560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n / 1</a:t>
            </a:r>
          </a:p>
        </p:txBody>
      </p:sp>
      <p:pic>
        <p:nvPicPr>
          <p:cNvPr id="96" name="Picture 18">
            <a:extLst>
              <a:ext uri="{FF2B5EF4-FFF2-40B4-BE49-F238E27FC236}">
                <a16:creationId xmlns:a16="http://schemas.microsoft.com/office/drawing/2014/main" id="{F45EDAEF-5CB7-49A3-8A34-CAB374F3D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9249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18A8591-E3E4-4150-9A30-818E5C9F13DB}"/>
              </a:ext>
            </a:extLst>
          </p:cNvPr>
          <p:cNvSpPr txBox="1"/>
          <p:nvPr/>
        </p:nvSpPr>
        <p:spPr>
          <a:xfrm>
            <a:off x="2408964" y="59720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98" name="Picture 16">
            <a:extLst>
              <a:ext uri="{FF2B5EF4-FFF2-40B4-BE49-F238E27FC236}">
                <a16:creationId xmlns:a16="http://schemas.microsoft.com/office/drawing/2014/main" id="{D2462532-6B1F-4DF1-A8DD-E325C7787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8840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Bolt Icon Icons PNG - Free PNG and Icons Downloads">
            <a:extLst>
              <a:ext uri="{FF2B5EF4-FFF2-40B4-BE49-F238E27FC236}">
                <a16:creationId xmlns:a16="http://schemas.microsoft.com/office/drawing/2014/main" id="{F2FE10DF-6323-41C8-94ED-B5D38D21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Bolt Icon Icons PNG - Free PNG and Icons Downloads">
            <a:extLst>
              <a:ext uri="{FF2B5EF4-FFF2-40B4-BE49-F238E27FC236}">
                <a16:creationId xmlns:a16="http://schemas.microsoft.com/office/drawing/2014/main" id="{50EB083C-6F6E-4553-9604-E14EE8A6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5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>
            <a:extLst>
              <a:ext uri="{FF2B5EF4-FFF2-40B4-BE49-F238E27FC236}">
                <a16:creationId xmlns:a16="http://schemas.microsoft.com/office/drawing/2014/main" id="{74173CC2-80EB-4C93-BF65-21D7AC7E0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8DDA5D-BB66-4AC8-A16D-311D5EAC067F}"/>
              </a:ext>
            </a:extLst>
          </p:cNvPr>
          <p:cNvSpPr txBox="1"/>
          <p:nvPr/>
        </p:nvSpPr>
        <p:spPr>
          <a:xfrm>
            <a:off x="1981200" y="2743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CD959B1-6962-4B26-BE46-49B80B8C77C0}"/>
              </a:ext>
            </a:extLst>
          </p:cNvPr>
          <p:cNvSpPr/>
          <p:nvPr/>
        </p:nvSpPr>
        <p:spPr>
          <a:xfrm>
            <a:off x="3581400" y="1377544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C4B980-C619-4623-B696-0275747084C4}"/>
              </a:ext>
            </a:extLst>
          </p:cNvPr>
          <p:cNvCxnSpPr>
            <a:cxnSpLocks/>
          </p:cNvCxnSpPr>
          <p:nvPr/>
        </p:nvCxnSpPr>
        <p:spPr>
          <a:xfrm>
            <a:off x="2438400" y="2743200"/>
            <a:ext cx="9144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F6C1C-D7E8-466E-B727-77DDF1420AD7}"/>
              </a:ext>
            </a:extLst>
          </p:cNvPr>
          <p:cNvCxnSpPr>
            <a:cxnSpLocks/>
          </p:cNvCxnSpPr>
          <p:nvPr/>
        </p:nvCxnSpPr>
        <p:spPr>
          <a:xfrm>
            <a:off x="4724400" y="2743200"/>
            <a:ext cx="9144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4">
            <a:extLst>
              <a:ext uri="{FF2B5EF4-FFF2-40B4-BE49-F238E27FC236}">
                <a16:creationId xmlns:a16="http://schemas.microsoft.com/office/drawing/2014/main" id="{F18B629B-643D-4EC9-9A48-BC2D3A4A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26395"/>
            <a:ext cx="455660" cy="4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E90E30AB-4AA6-44A4-B62A-06EEE744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26" y="260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8A4A3D-45E8-4276-ADAC-139123046DBA}"/>
              </a:ext>
            </a:extLst>
          </p:cNvPr>
          <p:cNvSpPr txBox="1"/>
          <p:nvPr/>
        </p:nvSpPr>
        <p:spPr>
          <a:xfrm>
            <a:off x="5761863" y="27417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pic>
        <p:nvPicPr>
          <p:cNvPr id="16" name="Picture 34">
            <a:extLst>
              <a:ext uri="{FF2B5EF4-FFF2-40B4-BE49-F238E27FC236}">
                <a16:creationId xmlns:a16="http://schemas.microsoft.com/office/drawing/2014/main" id="{D96B6D4D-CB32-409C-A1E8-A645F520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731" y="25893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888CC8C0-ADDA-48EA-8CEB-ED87C7516B52}"/>
              </a:ext>
            </a:extLst>
          </p:cNvPr>
          <p:cNvSpPr/>
          <p:nvPr/>
        </p:nvSpPr>
        <p:spPr>
          <a:xfrm>
            <a:off x="7475970" y="2276282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90DF3B-7003-40AE-A6B6-8AA7CC83CA47}"/>
              </a:ext>
            </a:extLst>
          </p:cNvPr>
          <p:cNvCxnSpPr>
            <a:cxnSpLocks/>
          </p:cNvCxnSpPr>
          <p:nvPr/>
        </p:nvCxnSpPr>
        <p:spPr>
          <a:xfrm>
            <a:off x="8618597" y="274171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8F02E784-ACF6-4BCE-B828-65A45D05E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663" y="25893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09B8E8-92DC-4CD5-8646-9DE05ABAF19C}"/>
              </a:ext>
            </a:extLst>
          </p:cNvPr>
          <p:cNvSpPr txBox="1"/>
          <p:nvPr/>
        </p:nvSpPr>
        <p:spPr>
          <a:xfrm>
            <a:off x="9644243" y="2706863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7ADD98-3C5D-4A69-B3AF-E05C22F3B0CD}"/>
              </a:ext>
            </a:extLst>
          </p:cNvPr>
          <p:cNvCxnSpPr>
            <a:cxnSpLocks/>
          </p:cNvCxnSpPr>
          <p:nvPr/>
        </p:nvCxnSpPr>
        <p:spPr>
          <a:xfrm>
            <a:off x="6324600" y="2743200"/>
            <a:ext cx="9144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Bolt Icon Icons PNG - Free PNG and Icons Downloads">
            <a:extLst>
              <a:ext uri="{FF2B5EF4-FFF2-40B4-BE49-F238E27FC236}">
                <a16:creationId xmlns:a16="http://schemas.microsoft.com/office/drawing/2014/main" id="{8F8E85EF-A232-4219-ADE8-1F60B977E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81" y="383272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CF3334-AA59-49FB-B00E-8CA1DC76A92E}"/>
              </a:ext>
            </a:extLst>
          </p:cNvPr>
          <p:cNvSpPr txBox="1"/>
          <p:nvPr/>
        </p:nvSpPr>
        <p:spPr>
          <a:xfrm>
            <a:off x="3773892" y="3774047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26" name="Picture 4" descr="Bolt Icon Icons PNG - Free PNG and Icons Downloads">
            <a:extLst>
              <a:ext uri="{FF2B5EF4-FFF2-40B4-BE49-F238E27FC236}">
                <a16:creationId xmlns:a16="http://schemas.microsoft.com/office/drawing/2014/main" id="{1F13EBBA-A1AE-4804-9A92-BE095DA0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200" y="2928195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9BE82F9-A85F-447C-9FF0-9B9F06D9D92F}"/>
              </a:ext>
            </a:extLst>
          </p:cNvPr>
          <p:cNvSpPr txBox="1"/>
          <p:nvPr/>
        </p:nvSpPr>
        <p:spPr>
          <a:xfrm>
            <a:off x="7604279" y="2915605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0.945MJ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308862-814B-446A-84EB-3F85F3E37B87}"/>
              </a:ext>
            </a:extLst>
          </p:cNvPr>
          <p:cNvSpPr txBox="1"/>
          <p:nvPr/>
        </p:nvSpPr>
        <p:spPr>
          <a:xfrm>
            <a:off x="9545796" y="294249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27MJ</a:t>
            </a:r>
          </a:p>
        </p:txBody>
      </p:sp>
      <p:pic>
        <p:nvPicPr>
          <p:cNvPr id="29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6A3B4D10-760D-4507-B67B-D6D488EEC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996" y="293846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F154619-32E9-4174-BED8-517D7437B729}"/>
              </a:ext>
            </a:extLst>
          </p:cNvPr>
          <p:cNvSpPr txBox="1"/>
          <p:nvPr/>
        </p:nvSpPr>
        <p:spPr>
          <a:xfrm>
            <a:off x="381000" y="-307777"/>
            <a:ext cx="39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3: Oil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Basic Pr.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31" name="Picture 16">
            <a:extLst>
              <a:ext uri="{FF2B5EF4-FFF2-40B4-BE49-F238E27FC236}">
                <a16:creationId xmlns:a16="http://schemas.microsoft.com/office/drawing/2014/main" id="{1C6A661A-BBFB-42B5-899A-B71FE6B8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787" y="4278253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>
            <a:extLst>
              <a:ext uri="{FF2B5EF4-FFF2-40B4-BE49-F238E27FC236}">
                <a16:creationId xmlns:a16="http://schemas.microsoft.com/office/drawing/2014/main" id="{9F5040E2-D12E-4808-871B-2D2AFE73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22" y="44132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089DE0A-F1A0-4F83-9D56-7C123A35F72F}"/>
              </a:ext>
            </a:extLst>
          </p:cNvPr>
          <p:cNvSpPr txBox="1"/>
          <p:nvPr/>
        </p:nvSpPr>
        <p:spPr>
          <a:xfrm>
            <a:off x="3803056" y="4450909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4" name="Picture 18">
            <a:extLst>
              <a:ext uri="{FF2B5EF4-FFF2-40B4-BE49-F238E27FC236}">
                <a16:creationId xmlns:a16="http://schemas.microsoft.com/office/drawing/2014/main" id="{9A6C3AA4-872F-4E7F-89EE-39A3EDD18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704" y="329467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>
            <a:extLst>
              <a:ext uri="{FF2B5EF4-FFF2-40B4-BE49-F238E27FC236}">
                <a16:creationId xmlns:a16="http://schemas.microsoft.com/office/drawing/2014/main" id="{EE5DDEFE-98BB-4355-84C3-1C902BC5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50" y="33709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396C15-C351-4296-A339-05E3B5208559}"/>
              </a:ext>
            </a:extLst>
          </p:cNvPr>
          <p:cNvSpPr txBox="1"/>
          <p:nvPr/>
        </p:nvSpPr>
        <p:spPr>
          <a:xfrm>
            <a:off x="7571400" y="341837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20E5C0-E224-44AF-9CFE-106FFBE2A5C3}"/>
              </a:ext>
            </a:extLst>
          </p:cNvPr>
          <p:cNvSpPr txBox="1"/>
          <p:nvPr/>
        </p:nvSpPr>
        <p:spPr>
          <a:xfrm>
            <a:off x="7473457" y="228518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2.25x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556C1D-1A32-4A0D-866C-5491AD05A780}"/>
              </a:ext>
            </a:extLst>
          </p:cNvPr>
          <p:cNvSpPr txBox="1"/>
          <p:nvPr/>
        </p:nvSpPr>
        <p:spPr>
          <a:xfrm>
            <a:off x="6817400" y="5284194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2.25 / 1</a:t>
            </a:r>
          </a:p>
        </p:txBody>
      </p:sp>
      <p:pic>
        <p:nvPicPr>
          <p:cNvPr id="39" name="Picture 18">
            <a:extLst>
              <a:ext uri="{FF2B5EF4-FFF2-40B4-BE49-F238E27FC236}">
                <a16:creationId xmlns:a16="http://schemas.microsoft.com/office/drawing/2014/main" id="{A14B3495-DD2A-40AC-9EC6-3A8AAB67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2391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51567A9-B409-4BC6-BCA0-5F9DD0C6535E}"/>
              </a:ext>
            </a:extLst>
          </p:cNvPr>
          <p:cNvSpPr txBox="1"/>
          <p:nvPr/>
        </p:nvSpPr>
        <p:spPr>
          <a:xfrm>
            <a:off x="2408964" y="52862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41" name="Picture 16">
            <a:extLst>
              <a:ext uri="{FF2B5EF4-FFF2-40B4-BE49-F238E27FC236}">
                <a16:creationId xmlns:a16="http://schemas.microsoft.com/office/drawing/2014/main" id="{02B1A78C-0DAF-40EE-9BDF-50F2B13C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1982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olt Icon Icons PNG - Free PNG and Icons Downloads">
            <a:extLst>
              <a:ext uri="{FF2B5EF4-FFF2-40B4-BE49-F238E27FC236}">
                <a16:creationId xmlns:a16="http://schemas.microsoft.com/office/drawing/2014/main" id="{42814500-3D2D-49B6-A253-1F151F99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53446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Bolt Icon Icons PNG - Free PNG and Icons Downloads">
            <a:extLst>
              <a:ext uri="{FF2B5EF4-FFF2-40B4-BE49-F238E27FC236}">
                <a16:creationId xmlns:a16="http://schemas.microsoft.com/office/drawing/2014/main" id="{BA9F1EFB-0691-4F74-9D99-CDB32EABA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53446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14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51519" y="2972500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17" y="14579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26" y="2820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101" y="41882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054171" y="1610337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5055064" y="15791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5081726" y="294923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5043438" y="432814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</a:p>
        </p:txBody>
      </p:sp>
      <p:pic>
        <p:nvPicPr>
          <p:cNvPr id="20" name="Picture 30">
            <a:extLst>
              <a:ext uri="{FF2B5EF4-FFF2-40B4-BE49-F238E27FC236}">
                <a16:creationId xmlns:a16="http://schemas.microsoft.com/office/drawing/2014/main" id="{4AE6AFEA-F554-47C4-AD21-C86185ED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15" y="14267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13597" y="3437227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5538926" y="16002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904" y="41992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5512264" y="29800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5500638" y="43516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6564773" y="113477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6541143" y="252282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15" y="28556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6541143" y="388619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7683770" y="160172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7695396" y="298002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7683770" y="435162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9FFE38-9DC9-40A5-BFDE-303EA379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654" y="14579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654" y="2788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36" y="41992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Brace 55">
            <a:extLst>
              <a:ext uri="{FF2B5EF4-FFF2-40B4-BE49-F238E27FC236}">
                <a16:creationId xmlns:a16="http://schemas.microsoft.com/office/drawing/2014/main" id="{F785ACE3-99D2-4E5C-8B0C-080000F38F61}"/>
              </a:ext>
            </a:extLst>
          </p:cNvPr>
          <p:cNvSpPr/>
          <p:nvPr/>
        </p:nvSpPr>
        <p:spPr>
          <a:xfrm>
            <a:off x="9107230" y="895394"/>
            <a:ext cx="1307492" cy="4343400"/>
          </a:xfrm>
          <a:prstGeom prst="rightBrace">
            <a:avLst>
              <a:gd name="adj1" fmla="val 0"/>
              <a:gd name="adj2" fmla="val 5140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D1CD8CFF-EDDB-4282-847A-51A1CD5C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460" y="29898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8709416" y="1577634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8709416" y="2897167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8709416" y="4316779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1158BD-9B13-489A-9CB7-FC5F5B15CB72}"/>
              </a:ext>
            </a:extLst>
          </p:cNvPr>
          <p:cNvSpPr txBox="1"/>
          <p:nvPr/>
        </p:nvSpPr>
        <p:spPr>
          <a:xfrm>
            <a:off x="10601128" y="3098533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8.5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0CC06F2E-0483-441B-9DB3-28335D358CA4}"/>
              </a:ext>
            </a:extLst>
          </p:cNvPr>
          <p:cNvSpPr/>
          <p:nvPr/>
        </p:nvSpPr>
        <p:spPr>
          <a:xfrm>
            <a:off x="2905206" y="1620316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06E715-F704-443D-A150-F9CCA3086513}"/>
              </a:ext>
            </a:extLst>
          </p:cNvPr>
          <p:cNvCxnSpPr>
            <a:cxnSpLocks/>
          </p:cNvCxnSpPr>
          <p:nvPr/>
        </p:nvCxnSpPr>
        <p:spPr>
          <a:xfrm>
            <a:off x="1908892" y="25228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068149-7D74-418A-BCBC-1DA98DBB02D1}"/>
              </a:ext>
            </a:extLst>
          </p:cNvPr>
          <p:cNvCxnSpPr>
            <a:cxnSpLocks/>
          </p:cNvCxnSpPr>
          <p:nvPr/>
        </p:nvCxnSpPr>
        <p:spPr>
          <a:xfrm>
            <a:off x="1908892" y="34372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6">
            <a:extLst>
              <a:ext uri="{FF2B5EF4-FFF2-40B4-BE49-F238E27FC236}">
                <a16:creationId xmlns:a16="http://schemas.microsoft.com/office/drawing/2014/main" id="{773FDEFD-C03E-436E-BE75-1AA931DBC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41" y="23704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A24B212-DA1E-4A29-BC15-7D56507FA03E}"/>
              </a:ext>
            </a:extLst>
          </p:cNvPr>
          <p:cNvSpPr txBox="1"/>
          <p:nvPr/>
        </p:nvSpPr>
        <p:spPr>
          <a:xfrm>
            <a:off x="1382041" y="252282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pic>
        <p:nvPicPr>
          <p:cNvPr id="52" name="Picture 20">
            <a:extLst>
              <a:ext uri="{FF2B5EF4-FFF2-40B4-BE49-F238E27FC236}">
                <a16:creationId xmlns:a16="http://schemas.microsoft.com/office/drawing/2014/main" id="{AC15A0E0-5483-42FA-92F3-70AC5451B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16" y="32848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099F592-8E05-459F-9B8B-7A908C4C1CA7}"/>
              </a:ext>
            </a:extLst>
          </p:cNvPr>
          <p:cNvSpPr txBox="1"/>
          <p:nvPr/>
        </p:nvSpPr>
        <p:spPr>
          <a:xfrm>
            <a:off x="1382041" y="340876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F0C4504C-2C3C-4990-90ED-1069B7E5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79" y="2817054"/>
            <a:ext cx="450516" cy="45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olt Icon Icons PNG - Free PNG and Icons Downloads">
            <a:extLst>
              <a:ext uri="{FF2B5EF4-FFF2-40B4-BE49-F238E27FC236}">
                <a16:creationId xmlns:a16="http://schemas.microsoft.com/office/drawing/2014/main" id="{4CC55F5A-ACDA-4FA5-AF34-B0E77835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44" y="4086687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53F4A20-6304-448E-8B28-42029A7739C0}"/>
              </a:ext>
            </a:extLst>
          </p:cNvPr>
          <p:cNvSpPr txBox="1"/>
          <p:nvPr/>
        </p:nvSpPr>
        <p:spPr>
          <a:xfrm>
            <a:off x="3065855" y="4028013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65" name="Picture 4" descr="Bolt Icon Icons PNG - Free PNG and Icons Downloads">
            <a:extLst>
              <a:ext uri="{FF2B5EF4-FFF2-40B4-BE49-F238E27FC236}">
                <a16:creationId xmlns:a16="http://schemas.microsoft.com/office/drawing/2014/main" id="{3902255A-CD0F-46E2-AC45-E657F6EF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2" y="45680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9940C5C-AE12-4CBE-B7DF-AC9128CCA973}"/>
              </a:ext>
            </a:extLst>
          </p:cNvPr>
          <p:cNvSpPr txBox="1"/>
          <p:nvPr/>
        </p:nvSpPr>
        <p:spPr>
          <a:xfrm>
            <a:off x="6679301" y="4555446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1.155MJ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72CFA5C1-63F1-410B-9041-DF87D31ED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2" y="181861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D11BD98-6E97-4AD6-A9EF-33D26BA85D35}"/>
              </a:ext>
            </a:extLst>
          </p:cNvPr>
          <p:cNvSpPr txBox="1"/>
          <p:nvPr/>
        </p:nvSpPr>
        <p:spPr>
          <a:xfrm>
            <a:off x="6679301" y="1806026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0.525MJ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8E101169-78E4-4A14-8FE5-5851DA18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2" y="3222074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9890ADE-6815-4229-BAE6-C6D44BB169D4}"/>
              </a:ext>
            </a:extLst>
          </p:cNvPr>
          <p:cNvSpPr txBox="1"/>
          <p:nvPr/>
        </p:nvSpPr>
        <p:spPr>
          <a:xfrm>
            <a:off x="6662322" y="3201789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1.89MJ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9C6BEF-4310-4E3A-B2FA-1F34C4DAEC25}"/>
              </a:ext>
            </a:extLst>
          </p:cNvPr>
          <p:cNvSpPr txBox="1"/>
          <p:nvPr/>
        </p:nvSpPr>
        <p:spPr>
          <a:xfrm>
            <a:off x="10448619" y="334114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102MJ</a:t>
            </a:r>
          </a:p>
        </p:txBody>
      </p:sp>
      <p:pic>
        <p:nvPicPr>
          <p:cNvPr id="7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EE8E5576-78C7-4D20-85AD-1539CECB9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19" y="333711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083BA5C-96A0-46EE-924C-3391439D18F1}"/>
              </a:ext>
            </a:extLst>
          </p:cNvPr>
          <p:cNvSpPr txBox="1"/>
          <p:nvPr/>
        </p:nvSpPr>
        <p:spPr>
          <a:xfrm>
            <a:off x="127488" y="-307777"/>
            <a:ext cx="3337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4: Oil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Adv. Pr.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74" name="Picture 16">
            <a:extLst>
              <a:ext uri="{FF2B5EF4-FFF2-40B4-BE49-F238E27FC236}">
                <a16:creationId xmlns:a16="http://schemas.microsoft.com/office/drawing/2014/main" id="{4A6477DF-60BF-4FAF-B7FA-87F2AA4C5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90" y="4493055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4">
            <a:extLst>
              <a:ext uri="{FF2B5EF4-FFF2-40B4-BE49-F238E27FC236}">
                <a16:creationId xmlns:a16="http://schemas.microsoft.com/office/drawing/2014/main" id="{782D66AF-99AC-4863-8CC4-F33743A9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625" y="46280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6E252C0-A7EC-4161-BC4E-57B36AC3EA0A}"/>
              </a:ext>
            </a:extLst>
          </p:cNvPr>
          <p:cNvSpPr txBox="1"/>
          <p:nvPr/>
        </p:nvSpPr>
        <p:spPr>
          <a:xfrm>
            <a:off x="3148259" y="4665711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77" name="Picture 18">
            <a:extLst>
              <a:ext uri="{FF2B5EF4-FFF2-40B4-BE49-F238E27FC236}">
                <a16:creationId xmlns:a16="http://schemas.microsoft.com/office/drawing/2014/main" id="{2EEE0C3E-BB5C-4CE6-BF4C-89829DA0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14" y="4900986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4">
            <a:extLst>
              <a:ext uri="{FF2B5EF4-FFF2-40B4-BE49-F238E27FC236}">
                <a16:creationId xmlns:a16="http://schemas.microsoft.com/office/drawing/2014/main" id="{82751F7D-2031-4D9D-B504-5541519EA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60" y="49772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9FAB353-5CAF-4410-A266-A90712028E60}"/>
              </a:ext>
            </a:extLst>
          </p:cNvPr>
          <p:cNvSpPr txBox="1"/>
          <p:nvPr/>
        </p:nvSpPr>
        <p:spPr>
          <a:xfrm>
            <a:off x="6662341" y="5022001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16B05F-1B68-46B3-95D6-F951DBC5186F}"/>
              </a:ext>
            </a:extLst>
          </p:cNvPr>
          <p:cNvSpPr txBox="1"/>
          <p:nvPr/>
        </p:nvSpPr>
        <p:spPr>
          <a:xfrm>
            <a:off x="6554882" y="1139404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1.25x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2AABD0-9C9A-45A0-BC82-20B7AAB7D154}"/>
              </a:ext>
            </a:extLst>
          </p:cNvPr>
          <p:cNvSpPr txBox="1"/>
          <p:nvPr/>
        </p:nvSpPr>
        <p:spPr>
          <a:xfrm>
            <a:off x="6554882" y="2535573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C7B0DC-C485-4C8C-BD26-F23385257C56}"/>
              </a:ext>
            </a:extLst>
          </p:cNvPr>
          <p:cNvSpPr txBox="1"/>
          <p:nvPr/>
        </p:nvSpPr>
        <p:spPr>
          <a:xfrm>
            <a:off x="6554882" y="388351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58D9F8-DD8A-4B5D-843B-6AA33962F6F3}"/>
              </a:ext>
            </a:extLst>
          </p:cNvPr>
          <p:cNvSpPr txBox="1"/>
          <p:nvPr/>
        </p:nvSpPr>
        <p:spPr>
          <a:xfrm>
            <a:off x="6691731" y="5973560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n / 1</a:t>
            </a:r>
          </a:p>
        </p:txBody>
      </p:sp>
      <p:pic>
        <p:nvPicPr>
          <p:cNvPr id="84" name="Picture 18">
            <a:extLst>
              <a:ext uri="{FF2B5EF4-FFF2-40B4-BE49-F238E27FC236}">
                <a16:creationId xmlns:a16="http://schemas.microsoft.com/office/drawing/2014/main" id="{7BE2A63B-FC18-4CAB-9C7E-7EA3B89C6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9249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113874F-AA5A-411E-80AC-080DBD390E96}"/>
              </a:ext>
            </a:extLst>
          </p:cNvPr>
          <p:cNvSpPr txBox="1"/>
          <p:nvPr/>
        </p:nvSpPr>
        <p:spPr>
          <a:xfrm>
            <a:off x="2408964" y="59720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86" name="Picture 16">
            <a:extLst>
              <a:ext uri="{FF2B5EF4-FFF2-40B4-BE49-F238E27FC236}">
                <a16:creationId xmlns:a16="http://schemas.microsoft.com/office/drawing/2014/main" id="{FD625B48-3DA6-4675-B9A1-BC50A5475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8840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Bolt Icon Icons PNG - Free PNG and Icons Downloads">
            <a:extLst>
              <a:ext uri="{FF2B5EF4-FFF2-40B4-BE49-F238E27FC236}">
                <a16:creationId xmlns:a16="http://schemas.microsoft.com/office/drawing/2014/main" id="{0FDCFC21-15A5-49D1-BF20-A0F560D9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Bolt Icon Icons PNG - Free PNG and Icons Downloads">
            <a:extLst>
              <a:ext uri="{FF2B5EF4-FFF2-40B4-BE49-F238E27FC236}">
                <a16:creationId xmlns:a16="http://schemas.microsoft.com/office/drawing/2014/main" id="{EA58693A-E2C0-44DA-9F34-152602F62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38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7A3D918-2E98-410C-91E7-B74F9667459A}"/>
              </a:ext>
            </a:extLst>
          </p:cNvPr>
          <p:cNvSpPr/>
          <p:nvPr/>
        </p:nvSpPr>
        <p:spPr>
          <a:xfrm>
            <a:off x="5634802" y="1078163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ED96683-706D-4938-8D61-BC2C902C23D1}"/>
              </a:ext>
            </a:extLst>
          </p:cNvPr>
          <p:cNvSpPr/>
          <p:nvPr/>
        </p:nvSpPr>
        <p:spPr>
          <a:xfrm>
            <a:off x="1967295" y="1563708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7CD59-8BFD-4171-BF79-D469D8A74152}"/>
              </a:ext>
            </a:extLst>
          </p:cNvPr>
          <p:cNvCxnSpPr>
            <a:cxnSpLocks/>
          </p:cNvCxnSpPr>
          <p:nvPr/>
        </p:nvCxnSpPr>
        <p:spPr>
          <a:xfrm>
            <a:off x="970981" y="246622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C18EF4-31E0-490F-B468-FDB5288B3E26}"/>
              </a:ext>
            </a:extLst>
          </p:cNvPr>
          <p:cNvCxnSpPr>
            <a:cxnSpLocks/>
          </p:cNvCxnSpPr>
          <p:nvPr/>
        </p:nvCxnSpPr>
        <p:spPr>
          <a:xfrm>
            <a:off x="970981" y="338062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4E687-D40C-473E-A0F7-76F3E92127D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121548" y="2915892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>
            <a:extLst>
              <a:ext uri="{FF2B5EF4-FFF2-40B4-BE49-F238E27FC236}">
                <a16:creationId xmlns:a16="http://schemas.microsoft.com/office/drawing/2014/main" id="{27A2962C-7D62-4C66-AB73-FB50E8FB2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14013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31D6C102-DF46-4CF4-9DF5-9D80057CE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27634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596672B5-5059-40C4-B4B8-0BC93C7FC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41316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48">
            <a:extLst>
              <a:ext uri="{FF2B5EF4-FFF2-40B4-BE49-F238E27FC236}">
                <a16:creationId xmlns:a16="http://schemas.microsoft.com/office/drawing/2014/main" id="{D915E5E2-D9A7-4AC0-B9C8-DA32AFC98F7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124200" y="1553729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9EC028-A3E0-4594-B4F9-35A27C186C6E}"/>
              </a:ext>
            </a:extLst>
          </p:cNvPr>
          <p:cNvSpPr txBox="1"/>
          <p:nvPr/>
        </p:nvSpPr>
        <p:spPr>
          <a:xfrm>
            <a:off x="4125093" y="152251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02FFFB-95D2-4C0A-BD42-62963DE41D9F}"/>
              </a:ext>
            </a:extLst>
          </p:cNvPr>
          <p:cNvSpPr txBox="1"/>
          <p:nvPr/>
        </p:nvSpPr>
        <p:spPr>
          <a:xfrm>
            <a:off x="4151755" y="289262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CA39C-04D4-49E0-BFC2-4E1B7B0D2A3E}"/>
              </a:ext>
            </a:extLst>
          </p:cNvPr>
          <p:cNvSpPr txBox="1"/>
          <p:nvPr/>
        </p:nvSpPr>
        <p:spPr>
          <a:xfrm>
            <a:off x="4113467" y="427153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</a:p>
        </p:txBody>
      </p:sp>
      <p:cxnSp>
        <p:nvCxnSpPr>
          <p:cNvPr id="23" name="Straight Arrow Connector 48">
            <a:extLst>
              <a:ext uri="{FF2B5EF4-FFF2-40B4-BE49-F238E27FC236}">
                <a16:creationId xmlns:a16="http://schemas.microsoft.com/office/drawing/2014/main" id="{D0D0AA36-8957-48C9-8AC9-6909DC0E5A6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83626" y="3380619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E878D8-03D4-454B-B177-29AA898B6710}"/>
              </a:ext>
            </a:extLst>
          </p:cNvPr>
          <p:cNvCxnSpPr>
            <a:cxnSpLocks/>
          </p:cNvCxnSpPr>
          <p:nvPr/>
        </p:nvCxnSpPr>
        <p:spPr>
          <a:xfrm>
            <a:off x="4608955" y="1543592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4">
            <a:extLst>
              <a:ext uri="{FF2B5EF4-FFF2-40B4-BE49-F238E27FC236}">
                <a16:creationId xmlns:a16="http://schemas.microsoft.com/office/drawing/2014/main" id="{DC9B938D-315E-44FB-AE1C-1709044B6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4148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B0057A-EF05-4FBF-B417-133F2C8482FB}"/>
              </a:ext>
            </a:extLst>
          </p:cNvPr>
          <p:cNvCxnSpPr>
            <a:cxnSpLocks/>
          </p:cNvCxnSpPr>
          <p:nvPr/>
        </p:nvCxnSpPr>
        <p:spPr>
          <a:xfrm>
            <a:off x="4582293" y="2923420"/>
            <a:ext cx="26567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F67C45-82B5-4E88-8B9C-37FC063DF42A}"/>
              </a:ext>
            </a:extLst>
          </p:cNvPr>
          <p:cNvCxnSpPr>
            <a:cxnSpLocks/>
          </p:cNvCxnSpPr>
          <p:nvPr/>
        </p:nvCxnSpPr>
        <p:spPr>
          <a:xfrm>
            <a:off x="4570667" y="4295020"/>
            <a:ext cx="2668333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996ABBF-E81B-4015-A04B-E4DA7333716E}"/>
              </a:ext>
            </a:extLst>
          </p:cNvPr>
          <p:cNvSpPr/>
          <p:nvPr/>
        </p:nvSpPr>
        <p:spPr>
          <a:xfrm>
            <a:off x="7467600" y="2415194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B2FAE36-9D6A-4128-875A-31177CFB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27480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5837983-9886-493A-9D6A-83CE674077AF}"/>
              </a:ext>
            </a:extLst>
          </p:cNvPr>
          <p:cNvSpPr/>
          <p:nvPr/>
        </p:nvSpPr>
        <p:spPr>
          <a:xfrm>
            <a:off x="7479226" y="383592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5DCFC0-6C81-4A36-A5C9-842028630EA7}"/>
              </a:ext>
            </a:extLst>
          </p:cNvPr>
          <p:cNvCxnSpPr>
            <a:cxnSpLocks/>
          </p:cNvCxnSpPr>
          <p:nvPr/>
        </p:nvCxnSpPr>
        <p:spPr>
          <a:xfrm>
            <a:off x="6753799" y="1545115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AC51BD-841B-46A9-8873-D005FBB3D59B}"/>
              </a:ext>
            </a:extLst>
          </p:cNvPr>
          <p:cNvCxnSpPr>
            <a:cxnSpLocks/>
          </p:cNvCxnSpPr>
          <p:nvPr/>
        </p:nvCxnSpPr>
        <p:spPr>
          <a:xfrm>
            <a:off x="8621853" y="287239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0152F7-4E5A-4436-8EC0-D41DF38261B3}"/>
              </a:ext>
            </a:extLst>
          </p:cNvPr>
          <p:cNvCxnSpPr>
            <a:cxnSpLocks/>
          </p:cNvCxnSpPr>
          <p:nvPr/>
        </p:nvCxnSpPr>
        <p:spPr>
          <a:xfrm>
            <a:off x="8621853" y="430135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>
            <a:extLst>
              <a:ext uri="{FF2B5EF4-FFF2-40B4-BE49-F238E27FC236}">
                <a16:creationId xmlns:a16="http://schemas.microsoft.com/office/drawing/2014/main" id="{4FEDCAF4-3CA0-4892-B5B9-0206F139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26809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FE8114CF-B271-4442-9D42-29BFB0BC8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4148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380AD1-C4BD-418E-AA46-2DED01D70E38}"/>
              </a:ext>
            </a:extLst>
          </p:cNvPr>
          <p:cNvSpPr txBox="1"/>
          <p:nvPr/>
        </p:nvSpPr>
        <p:spPr>
          <a:xfrm>
            <a:off x="9635873" y="2789533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6.375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FA6C-257C-457F-A281-071EC86C0D49}"/>
              </a:ext>
            </a:extLst>
          </p:cNvPr>
          <p:cNvSpPr txBox="1"/>
          <p:nvPr/>
        </p:nvSpPr>
        <p:spPr>
          <a:xfrm>
            <a:off x="9647499" y="4266509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</a:t>
            </a:r>
          </a:p>
        </p:txBody>
      </p:sp>
      <p:pic>
        <p:nvPicPr>
          <p:cNvPr id="38" name="Picture 22">
            <a:extLst>
              <a:ext uri="{FF2B5EF4-FFF2-40B4-BE49-F238E27FC236}">
                <a16:creationId xmlns:a16="http://schemas.microsoft.com/office/drawing/2014/main" id="{D61487FB-DAD1-4E0E-BA60-596C365B7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13548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E332CBF8-CCB2-4603-9A70-7A6C89566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13548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E5C8D14-1D92-479A-9E26-7D3716CB969A}"/>
              </a:ext>
            </a:extLst>
          </p:cNvPr>
          <p:cNvSpPr txBox="1"/>
          <p:nvPr/>
        </p:nvSpPr>
        <p:spPr>
          <a:xfrm>
            <a:off x="7754121" y="1498492"/>
            <a:ext cx="74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18.75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07C167-F0AA-4CB3-92F5-34C246E8F854}"/>
              </a:ext>
            </a:extLst>
          </p:cNvPr>
          <p:cNvCxnSpPr>
            <a:cxnSpLocks/>
          </p:cNvCxnSpPr>
          <p:nvPr/>
        </p:nvCxnSpPr>
        <p:spPr>
          <a:xfrm>
            <a:off x="7933761" y="1896481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FC2726B-7B20-426B-A40B-D3E2C5EE1140}"/>
              </a:ext>
            </a:extLst>
          </p:cNvPr>
          <p:cNvSpPr/>
          <p:nvPr/>
        </p:nvSpPr>
        <p:spPr>
          <a:xfrm>
            <a:off x="10011020" y="2466220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AE3ACC31-463F-4F51-BDC1-3FC71A81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35275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CE8F943-61FE-4953-A34B-1EBC35C580C2}"/>
              </a:ext>
            </a:extLst>
          </p:cNvPr>
          <p:cNvSpPr txBox="1"/>
          <p:nvPr/>
        </p:nvSpPr>
        <p:spPr>
          <a:xfrm>
            <a:off x="10988438" y="3681846"/>
            <a:ext cx="77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9.125</a:t>
            </a:r>
          </a:p>
        </p:txBody>
      </p:sp>
      <p:pic>
        <p:nvPicPr>
          <p:cNvPr id="48" name="Picture 26">
            <a:extLst>
              <a:ext uri="{FF2B5EF4-FFF2-40B4-BE49-F238E27FC236}">
                <a16:creationId xmlns:a16="http://schemas.microsoft.com/office/drawing/2014/main" id="{B0EF3549-041E-48C5-B8C6-C036D604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0" y="23138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AE5841A-5E31-4BDD-9ECB-2F98582D0C13}"/>
              </a:ext>
            </a:extLst>
          </p:cNvPr>
          <p:cNvSpPr txBox="1"/>
          <p:nvPr/>
        </p:nvSpPr>
        <p:spPr>
          <a:xfrm>
            <a:off x="444130" y="246622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pic>
        <p:nvPicPr>
          <p:cNvPr id="50" name="Picture 20">
            <a:extLst>
              <a:ext uri="{FF2B5EF4-FFF2-40B4-BE49-F238E27FC236}">
                <a16:creationId xmlns:a16="http://schemas.microsoft.com/office/drawing/2014/main" id="{2359934D-114A-4FFD-A452-0E8B78A18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5" y="32282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01FD385-9F74-4B06-BA45-41E50402150E}"/>
              </a:ext>
            </a:extLst>
          </p:cNvPr>
          <p:cNvSpPr txBox="1"/>
          <p:nvPr/>
        </p:nvSpPr>
        <p:spPr>
          <a:xfrm>
            <a:off x="444130" y="335216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18A676-509E-42DC-9748-60E8CCC6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568" y="2760446"/>
            <a:ext cx="450516" cy="45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Bolt Icon Icons PNG - Free PNG and Icons Downloads">
            <a:extLst>
              <a:ext uri="{FF2B5EF4-FFF2-40B4-BE49-F238E27FC236}">
                <a16:creationId xmlns:a16="http://schemas.microsoft.com/office/drawing/2014/main" id="{27656C8C-E121-4F71-B073-F95F4548B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37" y="403007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AF25DB3-18F7-4A9E-B29A-A27A583B4554}"/>
              </a:ext>
            </a:extLst>
          </p:cNvPr>
          <p:cNvSpPr txBox="1"/>
          <p:nvPr/>
        </p:nvSpPr>
        <p:spPr>
          <a:xfrm>
            <a:off x="2128348" y="3971405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55" name="Picture 4" descr="Bolt Icon Icons PNG - Free PNG and Icons Downloads">
            <a:extLst>
              <a:ext uri="{FF2B5EF4-FFF2-40B4-BE49-F238E27FC236}">
                <a16:creationId xmlns:a16="http://schemas.microsoft.com/office/drawing/2014/main" id="{D2A6B4EE-8040-447C-B4B8-0CD787A7B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645" y="451142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AEA777C-107F-42AD-9CE2-110EEBDC7833}"/>
              </a:ext>
            </a:extLst>
          </p:cNvPr>
          <p:cNvSpPr txBox="1"/>
          <p:nvPr/>
        </p:nvSpPr>
        <p:spPr>
          <a:xfrm>
            <a:off x="7632724" y="4498838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1.155MJ</a:t>
            </a:r>
          </a:p>
        </p:txBody>
      </p:sp>
      <p:pic>
        <p:nvPicPr>
          <p:cNvPr id="57" name="Picture 4" descr="Bolt Icon Icons PNG - Free PNG and Icons Downloads">
            <a:extLst>
              <a:ext uri="{FF2B5EF4-FFF2-40B4-BE49-F238E27FC236}">
                <a16:creationId xmlns:a16="http://schemas.microsoft.com/office/drawing/2014/main" id="{13A5343E-1417-4221-B7F1-04DF613D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3114505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2E5E491-A182-4C98-956C-1B3FD9B97660}"/>
              </a:ext>
            </a:extLst>
          </p:cNvPr>
          <p:cNvSpPr txBox="1"/>
          <p:nvPr/>
        </p:nvSpPr>
        <p:spPr>
          <a:xfrm>
            <a:off x="7540759" y="308444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2.6775MJ</a:t>
            </a:r>
          </a:p>
        </p:txBody>
      </p:sp>
      <p:pic>
        <p:nvPicPr>
          <p:cNvPr id="59" name="Picture 4" descr="Bolt Icon Icons PNG - Free PNG and Icons Downloads">
            <a:extLst>
              <a:ext uri="{FF2B5EF4-FFF2-40B4-BE49-F238E27FC236}">
                <a16:creationId xmlns:a16="http://schemas.microsoft.com/office/drawing/2014/main" id="{F8187D1D-F730-4FB9-AD57-6FBE0615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4732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CCE6743-50C5-46A9-AC13-8604DF1588C1}"/>
              </a:ext>
            </a:extLst>
          </p:cNvPr>
          <p:cNvSpPr txBox="1"/>
          <p:nvPr/>
        </p:nvSpPr>
        <p:spPr>
          <a:xfrm>
            <a:off x="5719579" y="1717265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0.2625MJ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325E4D-FAA5-4AF7-86A5-0AD0ABF479A7}"/>
              </a:ext>
            </a:extLst>
          </p:cNvPr>
          <p:cNvSpPr txBox="1"/>
          <p:nvPr/>
        </p:nvSpPr>
        <p:spPr>
          <a:xfrm>
            <a:off x="10942982" y="3971405"/>
            <a:ext cx="86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109.5MJ</a:t>
            </a:r>
          </a:p>
        </p:txBody>
      </p:sp>
      <p:pic>
        <p:nvPicPr>
          <p:cNvPr id="6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9BF92411-B31C-4444-A08A-D481A52B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81" y="3967380"/>
            <a:ext cx="267332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F2EC050-2578-4E1F-920C-FA6C57BE3A68}"/>
              </a:ext>
            </a:extLst>
          </p:cNvPr>
          <p:cNvSpPr txBox="1"/>
          <p:nvPr/>
        </p:nvSpPr>
        <p:spPr>
          <a:xfrm>
            <a:off x="0" y="-228600"/>
            <a:ext cx="5162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5: Oil  →  Adv. Pr. →  H.O. Cracking →  Solid Fuel</a:t>
            </a:r>
          </a:p>
        </p:txBody>
      </p:sp>
      <p:pic>
        <p:nvPicPr>
          <p:cNvPr id="65" name="Picture 16">
            <a:extLst>
              <a:ext uri="{FF2B5EF4-FFF2-40B4-BE49-F238E27FC236}">
                <a16:creationId xmlns:a16="http://schemas.microsoft.com/office/drawing/2014/main" id="{83FE31E5-5DE7-4D1C-8DC3-B6DC1270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032" y="4444536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4">
            <a:extLst>
              <a:ext uri="{FF2B5EF4-FFF2-40B4-BE49-F238E27FC236}">
                <a16:creationId xmlns:a16="http://schemas.microsoft.com/office/drawing/2014/main" id="{742A8DCD-EEDF-4F32-AA64-15893FE2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67" y="45795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D75DE17-EEA2-4178-9867-AE13B9ED7D06}"/>
              </a:ext>
            </a:extLst>
          </p:cNvPr>
          <p:cNvSpPr txBox="1"/>
          <p:nvPr/>
        </p:nvSpPr>
        <p:spPr>
          <a:xfrm>
            <a:off x="2156301" y="4617192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68" name="Picture 18">
            <a:extLst>
              <a:ext uri="{FF2B5EF4-FFF2-40B4-BE49-F238E27FC236}">
                <a16:creationId xmlns:a16="http://schemas.microsoft.com/office/drawing/2014/main" id="{C37A95AF-3B8E-4567-A889-CC844249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72" y="2090627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4">
            <a:extLst>
              <a:ext uri="{FF2B5EF4-FFF2-40B4-BE49-F238E27FC236}">
                <a16:creationId xmlns:a16="http://schemas.microsoft.com/office/drawing/2014/main" id="{F2C30B3C-50DA-42CE-A632-94499633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318" y="21669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EBFCD47-B940-4AE4-AF33-D477438DC689}"/>
              </a:ext>
            </a:extLst>
          </p:cNvPr>
          <p:cNvSpPr txBox="1"/>
          <p:nvPr/>
        </p:nvSpPr>
        <p:spPr>
          <a:xfrm>
            <a:off x="5748468" y="2214323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71" name="Picture 18">
            <a:extLst>
              <a:ext uri="{FF2B5EF4-FFF2-40B4-BE49-F238E27FC236}">
                <a16:creationId xmlns:a16="http://schemas.microsoft.com/office/drawing/2014/main" id="{FA25F905-D10A-4030-9855-D05DAFC8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476" y="4880125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4">
            <a:extLst>
              <a:ext uri="{FF2B5EF4-FFF2-40B4-BE49-F238E27FC236}">
                <a16:creationId xmlns:a16="http://schemas.microsoft.com/office/drawing/2014/main" id="{363F2BEC-7E05-4008-A7FD-00A03A44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22" y="495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9CBEBA2-377D-4ECB-B62C-0801F7198EF9}"/>
              </a:ext>
            </a:extLst>
          </p:cNvPr>
          <p:cNvSpPr txBox="1"/>
          <p:nvPr/>
        </p:nvSpPr>
        <p:spPr>
          <a:xfrm>
            <a:off x="7547172" y="5003821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527A0B-72FB-44DD-AA35-93A3951B4F71}"/>
              </a:ext>
            </a:extLst>
          </p:cNvPr>
          <p:cNvSpPr txBox="1"/>
          <p:nvPr/>
        </p:nvSpPr>
        <p:spPr>
          <a:xfrm>
            <a:off x="5634801" y="108171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0.625x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D20943-45A5-4DE9-AC93-48C0F6379C28}"/>
              </a:ext>
            </a:extLst>
          </p:cNvPr>
          <p:cNvSpPr txBox="1"/>
          <p:nvPr/>
        </p:nvSpPr>
        <p:spPr>
          <a:xfrm>
            <a:off x="7472940" y="2419981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6.375x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CEE2D5-35BA-4AEA-B545-FC3554A2707C}"/>
              </a:ext>
            </a:extLst>
          </p:cNvPr>
          <p:cNvSpPr txBox="1"/>
          <p:nvPr/>
        </p:nvSpPr>
        <p:spPr>
          <a:xfrm>
            <a:off x="7472940" y="383486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EFD810-07F7-4EED-861D-72EC56439D27}"/>
              </a:ext>
            </a:extLst>
          </p:cNvPr>
          <p:cNvSpPr txBox="1"/>
          <p:nvPr/>
        </p:nvSpPr>
        <p:spPr>
          <a:xfrm>
            <a:off x="6691731" y="5973560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n / 1</a:t>
            </a:r>
          </a:p>
        </p:txBody>
      </p:sp>
      <p:pic>
        <p:nvPicPr>
          <p:cNvPr id="83" name="Picture 18">
            <a:extLst>
              <a:ext uri="{FF2B5EF4-FFF2-40B4-BE49-F238E27FC236}">
                <a16:creationId xmlns:a16="http://schemas.microsoft.com/office/drawing/2014/main" id="{F8D846E7-35DA-439C-93E3-A305B77A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9249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4987F81-286A-423E-B049-8E2E0743A0CB}"/>
              </a:ext>
            </a:extLst>
          </p:cNvPr>
          <p:cNvSpPr txBox="1"/>
          <p:nvPr/>
        </p:nvSpPr>
        <p:spPr>
          <a:xfrm>
            <a:off x="2408964" y="59720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85" name="Picture 16">
            <a:extLst>
              <a:ext uri="{FF2B5EF4-FFF2-40B4-BE49-F238E27FC236}">
                <a16:creationId xmlns:a16="http://schemas.microsoft.com/office/drawing/2014/main" id="{C03C7687-C176-4C3B-8277-41AFC412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8840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Bolt Icon Icons PNG - Free PNG and Icons Downloads">
            <a:extLst>
              <a:ext uri="{FF2B5EF4-FFF2-40B4-BE49-F238E27FC236}">
                <a16:creationId xmlns:a16="http://schemas.microsoft.com/office/drawing/2014/main" id="{8EE134D3-BF61-43BA-B957-5DAE7B65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Bolt Icon Icons PNG - Free PNG and Icons Downloads">
            <a:extLst>
              <a:ext uri="{FF2B5EF4-FFF2-40B4-BE49-F238E27FC236}">
                <a16:creationId xmlns:a16="http://schemas.microsoft.com/office/drawing/2014/main" id="{247533C9-28D4-4B86-A12E-9AF570A3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47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A2A3B5-2366-4233-AB3D-E18BB082AC3C}"/>
              </a:ext>
            </a:extLst>
          </p:cNvPr>
          <p:cNvGrpSpPr/>
          <p:nvPr/>
        </p:nvGrpSpPr>
        <p:grpSpPr>
          <a:xfrm>
            <a:off x="3821562" y="2183013"/>
            <a:ext cx="4548877" cy="2491974"/>
            <a:chOff x="3897442" y="2504848"/>
            <a:chExt cx="4548877" cy="2491974"/>
          </a:xfrm>
        </p:grpSpPr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55E68AA0-6DC3-436C-AF1C-94D0C29D1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793" y="250758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575F0884-3D85-41EF-B62D-68B85923A095}"/>
                </a:ext>
              </a:extLst>
            </p:cNvPr>
            <p:cNvSpPr/>
            <p:nvPr/>
          </p:nvSpPr>
          <p:spPr>
            <a:xfrm>
              <a:off x="5653468" y="2504848"/>
              <a:ext cx="885063" cy="930858"/>
            </a:xfrm>
            <a:prstGeom prst="flowChartAlternateProcess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FF4382-4A7E-4E71-AAD4-F809EB25346B}"/>
                </a:ext>
              </a:extLst>
            </p:cNvPr>
            <p:cNvCxnSpPr>
              <a:cxnSpLocks/>
            </p:cNvCxnSpPr>
            <p:nvPr/>
          </p:nvCxnSpPr>
          <p:spPr>
            <a:xfrm>
              <a:off x="4557524" y="2694892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4BB0048-A351-439A-A423-328F582D6D24}"/>
                </a:ext>
              </a:extLst>
            </p:cNvPr>
            <p:cNvCxnSpPr>
              <a:cxnSpLocks/>
            </p:cNvCxnSpPr>
            <p:nvPr/>
          </p:nvCxnSpPr>
          <p:spPr>
            <a:xfrm>
              <a:off x="6772465" y="2971800"/>
              <a:ext cx="823722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184EA6B-1AC9-4538-8375-FF9DA829C0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497" y="309332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B7F14A-5635-4179-9516-1F9068F44D0A}"/>
                </a:ext>
              </a:extLst>
            </p:cNvPr>
            <p:cNvSpPr txBox="1"/>
            <p:nvPr/>
          </p:nvSpPr>
          <p:spPr>
            <a:xfrm>
              <a:off x="4140140" y="3245725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F58B8B80-907F-4CFC-9E20-90F358C55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295" y="2778444"/>
              <a:ext cx="321556" cy="32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1C697BF-1083-4EED-AE59-DE7B61D94C8F}"/>
                </a:ext>
              </a:extLst>
            </p:cNvPr>
            <p:cNvCxnSpPr>
              <a:cxnSpLocks/>
            </p:cNvCxnSpPr>
            <p:nvPr/>
          </p:nvCxnSpPr>
          <p:spPr>
            <a:xfrm>
              <a:off x="4557524" y="3238561"/>
              <a:ext cx="862010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FC95C8-8702-47DB-9611-71A87C5E4C12}"/>
                </a:ext>
              </a:extLst>
            </p:cNvPr>
            <p:cNvSpPr txBox="1"/>
            <p:nvPr/>
          </p:nvSpPr>
          <p:spPr>
            <a:xfrm>
              <a:off x="4122622" y="2659983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D10D0955-C1DB-46F5-B196-DE2C55F9C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5446" y="283448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3EC9C8-05AD-41CB-B0ED-E8EEA469F5C7}"/>
                </a:ext>
              </a:extLst>
            </p:cNvPr>
            <p:cNvSpPr txBox="1"/>
            <p:nvPr/>
          </p:nvSpPr>
          <p:spPr>
            <a:xfrm>
              <a:off x="7855446" y="2930784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26548056-A104-4B16-85B7-A15B9250C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127" y="3600993"/>
              <a:ext cx="335497" cy="33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Bolt Icon Icons PNG - Free PNG and Icons Downloads">
              <a:extLst>
                <a:ext uri="{FF2B5EF4-FFF2-40B4-BE49-F238E27FC236}">
                  <a16:creationId xmlns:a16="http://schemas.microsoft.com/office/drawing/2014/main" id="{B19A8C07-9071-48DC-A83B-7B3135ED7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3341" y="3192281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C9519CE-90B3-41B1-A5C6-22B410910C1E}"/>
                </a:ext>
              </a:extLst>
            </p:cNvPr>
            <p:cNvSpPr txBox="1"/>
            <p:nvPr/>
          </p:nvSpPr>
          <p:spPr>
            <a:xfrm>
              <a:off x="5840608" y="3133607"/>
              <a:ext cx="651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6MJ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09695C3-8063-4112-91C4-1CBA8BC53C82}"/>
                </a:ext>
              </a:extLst>
            </p:cNvPr>
            <p:cNvSpPr txBox="1"/>
            <p:nvPr/>
          </p:nvSpPr>
          <p:spPr>
            <a:xfrm>
              <a:off x="7672985" y="3249750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100MJ</a:t>
              </a:r>
            </a:p>
          </p:txBody>
        </p:sp>
        <p:pic>
          <p:nvPicPr>
            <p:cNvPr id="72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DE1231A6-EB6C-4734-A2FF-3B8431096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7185" y="3245725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92A03E0-357A-4CFA-9EA3-F2E5D99342F3}"/>
                </a:ext>
              </a:extLst>
            </p:cNvPr>
            <p:cNvSpPr txBox="1"/>
            <p:nvPr/>
          </p:nvSpPr>
          <p:spPr>
            <a:xfrm>
              <a:off x="3963242" y="3505231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120MJ</a:t>
              </a:r>
            </a:p>
          </p:txBody>
        </p:sp>
        <p:pic>
          <p:nvPicPr>
            <p:cNvPr id="74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B6CF1BEA-B908-4EA1-96CA-0B31D92E8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442" y="3501206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4">
              <a:extLst>
                <a:ext uri="{FF2B5EF4-FFF2-40B4-BE49-F238E27FC236}">
                  <a16:creationId xmlns:a16="http://schemas.microsoft.com/office/drawing/2014/main" id="{F5D23ABE-9E1E-49C4-B8AC-2CE135129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941" y="357853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1BC2C95-8B0F-4004-A2B0-375B6007E845}"/>
                </a:ext>
              </a:extLst>
            </p:cNvPr>
            <p:cNvSpPr txBox="1"/>
            <p:nvPr/>
          </p:nvSpPr>
          <p:spPr>
            <a:xfrm>
              <a:off x="5772091" y="3625947"/>
              <a:ext cx="39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FDD19D1-3E48-4474-B643-BB3E2CE64AE8}"/>
                </a:ext>
              </a:extLst>
            </p:cNvPr>
            <p:cNvSpPr txBox="1"/>
            <p:nvPr/>
          </p:nvSpPr>
          <p:spPr>
            <a:xfrm>
              <a:off x="4946285" y="4611109"/>
              <a:ext cx="3091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= 0.150 x 30 x 1 / 0.75</a:t>
              </a:r>
            </a:p>
          </p:txBody>
        </p:sp>
        <p:pic>
          <p:nvPicPr>
            <p:cNvPr id="79" name="Picture 4" descr="Bolt Icon Icons PNG - Free PNG and Icons Downloads">
              <a:extLst>
                <a:ext uri="{FF2B5EF4-FFF2-40B4-BE49-F238E27FC236}">
                  <a16:creationId xmlns:a16="http://schemas.microsoft.com/office/drawing/2014/main" id="{7F27DD8A-F8D4-4B0D-B338-189EE3F6E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242" y="4628882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4">
              <a:extLst>
                <a:ext uri="{FF2B5EF4-FFF2-40B4-BE49-F238E27FC236}">
                  <a16:creationId xmlns:a16="http://schemas.microsoft.com/office/drawing/2014/main" id="{79DC8784-D6F4-4505-AC16-11BDD545F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035" y="4497371"/>
              <a:ext cx="499451" cy="49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809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7E815C-CD98-494C-841E-A3A187FD349D}"/>
              </a:ext>
            </a:extLst>
          </p:cNvPr>
          <p:cNvGrpSpPr/>
          <p:nvPr/>
        </p:nvGrpSpPr>
        <p:grpSpPr>
          <a:xfrm>
            <a:off x="3791550" y="2244048"/>
            <a:ext cx="4608901" cy="2369904"/>
            <a:chOff x="3897442" y="2598753"/>
            <a:chExt cx="4608901" cy="2369904"/>
          </a:xfrm>
        </p:grpSpPr>
        <p:sp>
          <p:nvSpPr>
            <p:cNvPr id="76" name="Flowchart: Alternate Process 75">
              <a:extLst>
                <a:ext uri="{FF2B5EF4-FFF2-40B4-BE49-F238E27FC236}">
                  <a16:creationId xmlns:a16="http://schemas.microsoft.com/office/drawing/2014/main" id="{70199B38-B5A0-4773-9F60-715DCEE9D376}"/>
                </a:ext>
              </a:extLst>
            </p:cNvPr>
            <p:cNvSpPr/>
            <p:nvPr/>
          </p:nvSpPr>
          <p:spPr>
            <a:xfrm>
              <a:off x="5653468" y="2598753"/>
              <a:ext cx="885063" cy="930858"/>
            </a:xfrm>
            <a:prstGeom prst="flowChartAlternateProcess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AB46569-6780-4073-AA2F-6DDCA583E1FB}"/>
                </a:ext>
              </a:extLst>
            </p:cNvPr>
            <p:cNvCxnSpPr>
              <a:cxnSpLocks/>
            </p:cNvCxnSpPr>
            <p:nvPr/>
          </p:nvCxnSpPr>
          <p:spPr>
            <a:xfrm>
              <a:off x="4557524" y="2788797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A7FF59A-5FFC-4064-A49A-91727EBF4BA6}"/>
                </a:ext>
              </a:extLst>
            </p:cNvPr>
            <p:cNvCxnSpPr>
              <a:cxnSpLocks/>
            </p:cNvCxnSpPr>
            <p:nvPr/>
          </p:nvCxnSpPr>
          <p:spPr>
            <a:xfrm>
              <a:off x="6772465" y="3065705"/>
              <a:ext cx="823722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C1504C0-86EF-4728-9F9F-60E156DD3637}"/>
                </a:ext>
              </a:extLst>
            </p:cNvPr>
            <p:cNvCxnSpPr>
              <a:cxnSpLocks/>
            </p:cNvCxnSpPr>
            <p:nvPr/>
          </p:nvCxnSpPr>
          <p:spPr>
            <a:xfrm>
              <a:off x="4557524" y="3332466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AB16FC0-D63F-4DE9-8842-14797DE18C23}"/>
                </a:ext>
              </a:extLst>
            </p:cNvPr>
            <p:cNvSpPr txBox="1"/>
            <p:nvPr/>
          </p:nvSpPr>
          <p:spPr>
            <a:xfrm>
              <a:off x="7855446" y="3024689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18F64D-A806-4A59-A66A-9F98AC4B0E31}"/>
                </a:ext>
              </a:extLst>
            </p:cNvPr>
            <p:cNvSpPr txBox="1"/>
            <p:nvPr/>
          </p:nvSpPr>
          <p:spPr>
            <a:xfrm>
              <a:off x="7733009" y="3361756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1.21GJ</a:t>
              </a:r>
            </a:p>
          </p:txBody>
        </p:sp>
        <p:pic>
          <p:nvPicPr>
            <p:cNvPr id="90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BC58A0C4-AC9B-49DB-80CA-351281FA2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7185" y="3339630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134AA99-D4FB-4D98-9F57-63F56779BB05}"/>
                </a:ext>
              </a:extLst>
            </p:cNvPr>
            <p:cNvSpPr txBox="1"/>
            <p:nvPr/>
          </p:nvSpPr>
          <p:spPr>
            <a:xfrm>
              <a:off x="3963242" y="3599136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100MJ</a:t>
              </a:r>
            </a:p>
          </p:txBody>
        </p:sp>
        <p:pic>
          <p:nvPicPr>
            <p:cNvPr id="92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67354DE6-5508-4A75-AA39-F43A134E8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442" y="3595111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4AED0514-F913-4D0D-9B61-A8D066B02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8244" y="262358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6A99A79-8AEA-4F87-990A-AB08F23DE76B}"/>
                </a:ext>
              </a:extLst>
            </p:cNvPr>
            <p:cNvSpPr txBox="1"/>
            <p:nvPr/>
          </p:nvSpPr>
          <p:spPr>
            <a:xfrm>
              <a:off x="4185952" y="2734252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DCB5475F-5593-4C79-8D1B-10B7A9340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552" y="320935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F33B0A8-AFD7-490E-91B8-936FB947187E}"/>
                </a:ext>
              </a:extLst>
            </p:cNvPr>
            <p:cNvSpPr txBox="1"/>
            <p:nvPr/>
          </p:nvSpPr>
          <p:spPr>
            <a:xfrm>
              <a:off x="4153552" y="3305656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C5267A-80D4-4223-8E9C-D98C8F0DFE2F}"/>
                </a:ext>
              </a:extLst>
            </p:cNvPr>
            <p:cNvGrpSpPr/>
            <p:nvPr/>
          </p:nvGrpSpPr>
          <p:grpSpPr>
            <a:xfrm>
              <a:off x="5669877" y="2858537"/>
              <a:ext cx="907092" cy="676752"/>
              <a:chOff x="5666038" y="3002984"/>
              <a:chExt cx="907092" cy="67675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2685F2D-ADE7-4249-A51D-5AFEB4391D90}"/>
                  </a:ext>
                </a:extLst>
              </p:cNvPr>
              <p:cNvGrpSpPr/>
              <p:nvPr/>
            </p:nvGrpSpPr>
            <p:grpSpPr>
              <a:xfrm>
                <a:off x="5666038" y="3371959"/>
                <a:ext cx="907092" cy="307777"/>
                <a:chOff x="5666038" y="3371959"/>
                <a:chExt cx="907092" cy="307777"/>
              </a:xfrm>
            </p:grpSpPr>
            <p:pic>
              <p:nvPicPr>
                <p:cNvPr id="87" name="Picture 4" descr="Bolt Icon Icons PNG - Free PNG and Icons Downloads">
                  <a:extLst>
                    <a:ext uri="{FF2B5EF4-FFF2-40B4-BE49-F238E27FC236}">
                      <a16:creationId xmlns:a16="http://schemas.microsoft.com/office/drawing/2014/main" id="{06EFB083-2A34-46D7-9BF3-9D454D20BC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0" b="99111" l="9778" r="89778">
                              <a14:foregroundMark x1="48598" y1="6105" x2="35556" y2="0"/>
                              <a14:foregroundMark x1="35556" y1="0" x2="48479" y2="6462"/>
                              <a14:foregroundMark x1="36889" y1="88889" x2="36537" y2="90044"/>
                              <a14:foregroundMark x1="50667" y1="28444" x2="50667" y2="28444"/>
                              <a14:foregroundMark x1="48000" y1="27556" x2="54222" y2="32444"/>
                              <a14:foregroundMark x1="45778" y1="24889" x2="56000" y2="33778"/>
                              <a14:foregroundMark x1="33884" y1="98846" x2="33778" y2="99111"/>
                              <a14:backgroundMark x1="59111" y1="10667" x2="57333" y2="10667"/>
                              <a14:backgroundMark x1="58222" y1="10222" x2="57333" y2="10667"/>
                              <a14:backgroundMark x1="58222" y1="10222" x2="57333" y2="10667"/>
                              <a14:backgroundMark x1="34744" y1="99479" x2="34667" y2="99556"/>
                              <a14:backgroundMark x1="32444" y1="99111" x2="34153" y2="99254"/>
                              <a14:backgroundMark x1="56444" y1="12889" x2="57778" y2="9778"/>
                              <a14:backgroundMark x1="57778" y1="8444" x2="56889" y2="11111"/>
                              <a14:backgroundMark x1="52000" y1="27111" x2="51111" y2="28000"/>
                              <a14:backgroundMark x1="36889" y1="97333" x2="35556" y2="99556"/>
                              <a14:backgroundMark x1="36000" y1="98667" x2="35111" y2="99556"/>
                              <a14:backgroundMark x1="33778" y1="94222" x2="33333" y2="96000"/>
                              <a14:backgroundMark x1="34667" y1="98667" x2="34222" y2="9911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6038" y="3430211"/>
                  <a:ext cx="236430" cy="2364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855DF67-0D98-4E9D-9CEB-B004D517F109}"/>
                    </a:ext>
                  </a:extLst>
                </p:cNvPr>
                <p:cNvSpPr txBox="1"/>
                <p:nvPr/>
              </p:nvSpPr>
              <p:spPr>
                <a:xfrm>
                  <a:off x="5777808" y="3371959"/>
                  <a:ext cx="7953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31.5MJ</a:t>
                  </a:r>
                </a:p>
              </p:txBody>
            </p:sp>
          </p:grpSp>
          <p:pic>
            <p:nvPicPr>
              <p:cNvPr id="6152" name="Picture 8">
                <a:extLst>
                  <a:ext uri="{FF2B5EF4-FFF2-40B4-BE49-F238E27FC236}">
                    <a16:creationId xmlns:a16="http://schemas.microsoft.com/office/drawing/2014/main" id="{39CC9372-6A3C-4595-BF49-C95F0EC06C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7184" y="3002984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5" name="Picture 8">
              <a:extLst>
                <a:ext uri="{FF2B5EF4-FFF2-40B4-BE49-F238E27FC236}">
                  <a16:creationId xmlns:a16="http://schemas.microsoft.com/office/drawing/2014/main" id="{95A5500A-AF6E-443C-B9C8-870BDD5AB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5446" y="292271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>
              <a:extLst>
                <a:ext uri="{FF2B5EF4-FFF2-40B4-BE49-F238E27FC236}">
                  <a16:creationId xmlns:a16="http://schemas.microsoft.com/office/drawing/2014/main" id="{A2D4FF20-215B-4B59-9878-E3B694F0D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0615" y="373763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14">
              <a:extLst>
                <a:ext uri="{FF2B5EF4-FFF2-40B4-BE49-F238E27FC236}">
                  <a16:creationId xmlns:a16="http://schemas.microsoft.com/office/drawing/2014/main" id="{4DF16654-9665-4F25-9C29-9CD4EB12E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81" y="371749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C10E40-FB4D-4ECD-8CE3-62C11FFEDA93}"/>
                </a:ext>
              </a:extLst>
            </p:cNvPr>
            <p:cNvSpPr txBox="1"/>
            <p:nvPr/>
          </p:nvSpPr>
          <p:spPr>
            <a:xfrm>
              <a:off x="5805231" y="3764907"/>
              <a:ext cx="39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C3D4AC4-8862-47DA-AA5D-415C82F41BEB}"/>
                </a:ext>
              </a:extLst>
            </p:cNvPr>
            <p:cNvSpPr txBox="1"/>
            <p:nvPr/>
          </p:nvSpPr>
          <p:spPr>
            <a:xfrm>
              <a:off x="4833830" y="4576712"/>
              <a:ext cx="3091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= 0.350 x 90 x 1 / 1</a:t>
              </a:r>
            </a:p>
          </p:txBody>
        </p:sp>
        <p:pic>
          <p:nvPicPr>
            <p:cNvPr id="75" name="Picture 4" descr="Bolt Icon Icons PNG - Free PNG and Icons Downloads">
              <a:extLst>
                <a:ext uri="{FF2B5EF4-FFF2-40B4-BE49-F238E27FC236}">
                  <a16:creationId xmlns:a16="http://schemas.microsoft.com/office/drawing/2014/main" id="{126D0121-0C22-48F1-849B-99A9C8CED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776" y="4607043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0">
              <a:extLst>
                <a:ext uri="{FF2B5EF4-FFF2-40B4-BE49-F238E27FC236}">
                  <a16:creationId xmlns:a16="http://schemas.microsoft.com/office/drawing/2014/main" id="{6D4B127C-C053-46B2-8683-0440BA8F9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830" y="4523633"/>
              <a:ext cx="445024" cy="445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593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1308</Words>
  <Application>Microsoft Office PowerPoint</Application>
  <PresentationFormat>Widescreen</PresentationFormat>
  <Paragraphs>355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Levent Güngen</dc:creator>
  <cp:lastModifiedBy>Levent Güngen</cp:lastModifiedBy>
  <cp:revision>98</cp:revision>
  <dcterms:created xsi:type="dcterms:W3CDTF">2022-03-19T23:09:19Z</dcterms:created>
  <dcterms:modified xsi:type="dcterms:W3CDTF">2022-04-28T21:33:38Z</dcterms:modified>
</cp:coreProperties>
</file>