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59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53" autoAdjust="0"/>
    <p:restoredTop sz="94660"/>
  </p:normalViewPr>
  <p:slideViewPr>
    <p:cSldViewPr>
      <p:cViewPr varScale="1">
        <p:scale>
          <a:sx n="51" d="100"/>
          <a:sy n="51" d="100"/>
        </p:scale>
        <p:origin x="67" y="706"/>
      </p:cViewPr>
      <p:guideLst>
        <p:guide orient="horz" pos="86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228600" cy="228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6DA12-F48D-4892-BDC3-ECF344565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9DA90F-2152-431E-B374-305A2800F9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E8CFF-98F3-46FA-95E4-34D0A0874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3BE9-C2AB-48CC-AE4F-625C0E713B29}" type="datetimeFigureOut">
              <a:rPr lang="en-US" smtClean="0"/>
              <a:t>21-Mar-22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FE74F-02BF-4244-BC3C-3DE72C881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7AA04-8F29-4E9E-998F-5A683A5D3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0E84-64F2-4CC0-8FF3-9FA29E11B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19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E3C96-41F7-461E-9350-7A08F306C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7F7E7-0B23-4DC3-92D5-6C783A9F1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966DB-D4B6-4BC8-AC09-627702C53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3BE9-C2AB-48CC-AE4F-625C0E713B29}" type="datetimeFigureOut">
              <a:rPr lang="en-US" smtClean="0"/>
              <a:t>21-Mar-22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B37F3-3D8F-407C-B53C-B74BAE3A0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AA9A3-B57B-484E-8818-8275DB1C4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0E84-64F2-4CC0-8FF3-9FA29E11B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19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F9E69A-DE8D-475F-9057-CBE6B606A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12A299-77C3-4884-9C0F-55F83470D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750EC-89F2-48A0-9F8B-3D05A986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3BE9-C2AB-48CC-AE4F-625C0E713B29}" type="datetimeFigureOut">
              <a:rPr lang="en-US" smtClean="0"/>
              <a:t>21-Mar-22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6E69B-6EFA-4C6A-8F51-27CD69768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50D7C-0CB0-483D-91A0-29A03A9CF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0E84-64F2-4CC0-8FF3-9FA29E11B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3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22D25-5525-484C-BCBB-91DF3AAC3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D77DD-F4F1-47A4-8798-BCF5B9A71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78074-34FC-403D-A677-B98C849C3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3BE9-C2AB-48CC-AE4F-625C0E713B29}" type="datetimeFigureOut">
              <a:rPr lang="en-US" smtClean="0"/>
              <a:t>21-Mar-22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6FD80-B7C2-4F44-814E-0B529D869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0301B-0E71-4B9C-B1CA-61ADE30FC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0E84-64F2-4CC0-8FF3-9FA29E11B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4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91C9D-AE0B-483F-926D-A7860B06B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3FBE4-E326-4A5F-983B-3AB41231F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C1B6B-E6C8-4347-BBB5-741A89562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3BE9-C2AB-48CC-AE4F-625C0E713B29}" type="datetimeFigureOut">
              <a:rPr lang="en-US" smtClean="0"/>
              <a:t>21-Mar-22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21181-F9C3-4BE4-A1B3-CD18A93D3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529B7-B27D-4A0D-A222-15CAA70B5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0E84-64F2-4CC0-8FF3-9FA29E11B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91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41476-C7DE-4DBA-8E71-0379A32D9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5F35B-070A-46B2-BF39-402E492C38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267398-C580-497B-8C8F-08509CC54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BEF25-1DA5-43BB-AAC6-45250F195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3BE9-C2AB-48CC-AE4F-625C0E713B29}" type="datetimeFigureOut">
              <a:rPr lang="en-US" smtClean="0"/>
              <a:t>21-Mar-22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D0860-4B98-44FF-85C2-DB2FCEEA5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C8677-105C-4D44-B208-ADD9347D6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0E84-64F2-4CC0-8FF3-9FA29E11B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6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20B6E-DDDE-4736-BC87-62C547CE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FA9B0-3519-4E96-A201-D77D8FF7B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10BDAA-9ECE-4A1D-B950-0C3B95569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633C8B-BEFC-4A7F-A8CD-0DF975B26F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006D77-24B3-4CD9-8B99-B3F1C9B58B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F890EB-564D-4832-A268-10ABC69D8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3BE9-C2AB-48CC-AE4F-625C0E713B29}" type="datetimeFigureOut">
              <a:rPr lang="en-US" smtClean="0"/>
              <a:t>21-Mar-22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018F9B-65C1-426F-B10A-CAAEA531A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23C747-46B5-44F4-80D7-6DE907FC8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0E84-64F2-4CC0-8FF3-9FA29E11B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76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3444C-3F34-4667-8D85-4C0174C9B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9375ED-0C57-4CE2-89FF-6AE4F1A1B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3BE9-C2AB-48CC-AE4F-625C0E713B29}" type="datetimeFigureOut">
              <a:rPr lang="en-US" smtClean="0"/>
              <a:t>21-Mar-22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5029C5-C5DD-4555-83AD-E967F908B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616B6A-CF3F-4A94-92E9-B49A72D34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0E84-64F2-4CC0-8FF3-9FA29E11B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84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DF16D3-415F-4D0E-A58C-1D1A41AD0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3BE9-C2AB-48CC-AE4F-625C0E713B29}" type="datetimeFigureOut">
              <a:rPr lang="en-US" smtClean="0"/>
              <a:t>21-Mar-22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49DAE5-FAA8-4700-AB7F-A1445AE49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FFE786-0ED2-477E-B418-D44083132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0E84-64F2-4CC0-8FF3-9FA29E11B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93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63AB1-6704-4296-BD5B-A59B6D46C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9D0CA-640A-485F-BE76-927E83D72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AA8325-28BA-4D31-A6C1-05B1C1FC3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C62AE-A8D4-40CE-A273-E6889E78C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3BE9-C2AB-48CC-AE4F-625C0E713B29}" type="datetimeFigureOut">
              <a:rPr lang="en-US" smtClean="0"/>
              <a:t>21-Mar-22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19107E-0F2A-4A33-9E47-6F75A5DA0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A0BE-AE9A-4EAF-9219-BAE4BCFB7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0E84-64F2-4CC0-8FF3-9FA29E11B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4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86D2-C007-47C0-A448-8C0D5B11F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2DA92-8614-40BE-AC88-54EA80AB9C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A1061-D653-496F-8051-327DFBA8F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1E830-A76D-4B59-BED9-D7985F3BB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3BE9-C2AB-48CC-AE4F-625C0E713B29}" type="datetimeFigureOut">
              <a:rPr lang="en-US" smtClean="0"/>
              <a:t>21-Mar-22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56D92-10F7-45B5-8C47-BEEAC5713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63E57-0873-4D96-81E7-820AC3D6F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0E84-64F2-4CC0-8FF3-9FA29E11B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0D9ACD-BF33-4A1B-9765-CC37842F4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ADEB1-C88F-4BC6-ABE6-2672C0E73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4FB82-1036-46E7-A46E-5BA46D4F5D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A3BE9-C2AB-48CC-AE4F-625C0E713B29}" type="datetimeFigureOut">
              <a:rPr lang="en-US" smtClean="0"/>
              <a:t>21-Mar-22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6C8ED-8302-4216-839E-39D2449DCC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9AFC1-66DC-4614-8911-D7D1CF0F9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C0E84-64F2-4CC0-8FF3-9FA29E11B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44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8.png"/><Relationship Id="rId1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16.png"/><Relationship Id="rId17" Type="http://schemas.microsoft.com/office/2007/relationships/hdphoto" Target="../media/hdphoto2.wdp"/><Relationship Id="rId2" Type="http://schemas.openxmlformats.org/officeDocument/2006/relationships/image" Target="../media/image1.png"/><Relationship Id="rId16" Type="http://schemas.openxmlformats.org/officeDocument/2006/relationships/image" Target="../media/image20.png"/><Relationship Id="rId20" Type="http://schemas.microsoft.com/office/2007/relationships/hdphoto" Target="../media/hdphoto3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7.png"/><Relationship Id="rId5" Type="http://schemas.openxmlformats.org/officeDocument/2006/relationships/image" Target="../media/image5.png"/><Relationship Id="rId15" Type="http://schemas.microsoft.com/office/2007/relationships/hdphoto" Target="../media/hdphoto1.wdp"/><Relationship Id="rId10" Type="http://schemas.openxmlformats.org/officeDocument/2006/relationships/image" Target="../media/image9.png"/><Relationship Id="rId19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15.png"/><Relationship Id="rId1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5.png"/><Relationship Id="rId1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12" Type="http://schemas.openxmlformats.org/officeDocument/2006/relationships/image" Target="../media/image1.png"/><Relationship Id="rId17" Type="http://schemas.openxmlformats.org/officeDocument/2006/relationships/image" Target="../media/image7.png"/><Relationship Id="rId2" Type="http://schemas.openxmlformats.org/officeDocument/2006/relationships/image" Target="../media/image2.png"/><Relationship Id="rId16" Type="http://schemas.openxmlformats.org/officeDocument/2006/relationships/image" Target="../media/image8.png"/><Relationship Id="rId20" Type="http://schemas.microsoft.com/office/2007/relationships/hdphoto" Target="../media/hdphoto3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microsoft.com/office/2007/relationships/hdphoto" Target="../media/hdphoto1.wdp"/><Relationship Id="rId5" Type="http://schemas.openxmlformats.org/officeDocument/2006/relationships/image" Target="../media/image6.png"/><Relationship Id="rId15" Type="http://schemas.microsoft.com/office/2007/relationships/hdphoto" Target="../media/hdphoto2.wdp"/><Relationship Id="rId10" Type="http://schemas.openxmlformats.org/officeDocument/2006/relationships/image" Target="../media/image19.png"/><Relationship Id="rId19" Type="http://schemas.openxmlformats.org/officeDocument/2006/relationships/image" Target="../media/image21.png"/><Relationship Id="rId4" Type="http://schemas.openxmlformats.org/officeDocument/2006/relationships/image" Target="../media/image4.png"/><Relationship Id="rId9" Type="http://schemas.openxmlformats.org/officeDocument/2006/relationships/image" Target="../media/image11.png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9.png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12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8.png"/><Relationship Id="rId5" Type="http://schemas.openxmlformats.org/officeDocument/2006/relationships/image" Target="../media/image17.png"/><Relationship Id="rId10" Type="http://schemas.microsoft.com/office/2007/relationships/hdphoto" Target="../media/hdphoto2.wdp"/><Relationship Id="rId4" Type="http://schemas.openxmlformats.org/officeDocument/2006/relationships/image" Target="../media/image6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microsoft.com/office/2007/relationships/hdphoto" Target="../media/hdphoto1.wdp"/><Relationship Id="rId1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12" Type="http://schemas.openxmlformats.org/officeDocument/2006/relationships/image" Target="../media/image19.png"/><Relationship Id="rId17" Type="http://schemas.openxmlformats.org/officeDocument/2006/relationships/image" Target="../media/image7.png"/><Relationship Id="rId2" Type="http://schemas.openxmlformats.org/officeDocument/2006/relationships/image" Target="../media/image3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14.png"/><Relationship Id="rId5" Type="http://schemas.openxmlformats.org/officeDocument/2006/relationships/image" Target="../media/image15.png"/><Relationship Id="rId15" Type="http://schemas.microsoft.com/office/2007/relationships/hdphoto" Target="../media/hdphoto2.wdp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13.pn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microsoft.com/office/2007/relationships/hdphoto" Target="../media/hdphoto1.wdp"/><Relationship Id="rId1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12" Type="http://schemas.openxmlformats.org/officeDocument/2006/relationships/image" Target="../media/image19.png"/><Relationship Id="rId17" Type="http://schemas.openxmlformats.org/officeDocument/2006/relationships/image" Target="../media/image7.png"/><Relationship Id="rId2" Type="http://schemas.openxmlformats.org/officeDocument/2006/relationships/image" Target="../media/image3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14.png"/><Relationship Id="rId5" Type="http://schemas.openxmlformats.org/officeDocument/2006/relationships/image" Target="../media/image17.png"/><Relationship Id="rId15" Type="http://schemas.microsoft.com/office/2007/relationships/hdphoto" Target="../media/hdphoto2.wdp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13.png"/><Relationship Id="rId1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7.png"/><Relationship Id="rId18" Type="http://schemas.openxmlformats.org/officeDocument/2006/relationships/image" Target="../media/image7.pn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12" Type="http://schemas.openxmlformats.org/officeDocument/2006/relationships/image" Target="../media/image26.png"/><Relationship Id="rId17" Type="http://schemas.microsoft.com/office/2007/relationships/hdphoto" Target="../media/hdphoto4.wdp"/><Relationship Id="rId2" Type="http://schemas.openxmlformats.org/officeDocument/2006/relationships/image" Target="../media/image22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microsoft.com/office/2007/relationships/hdphoto" Target="../media/hdphoto2.wdp"/><Relationship Id="rId5" Type="http://schemas.openxmlformats.org/officeDocument/2006/relationships/image" Target="../media/image18.png"/><Relationship Id="rId15" Type="http://schemas.openxmlformats.org/officeDocument/2006/relationships/image" Target="../media/image29.png"/><Relationship Id="rId10" Type="http://schemas.openxmlformats.org/officeDocument/2006/relationships/image" Target="../media/image20.png"/><Relationship Id="rId4" Type="http://schemas.openxmlformats.org/officeDocument/2006/relationships/image" Target="../media/image4.png"/><Relationship Id="rId9" Type="http://schemas.microsoft.com/office/2007/relationships/hdphoto" Target="../media/hdphoto1.wdp"/><Relationship Id="rId1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718E241-8968-4A49-934F-01A03CB76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748" y="176669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69A8074-8B58-4994-B661-FCB0CB1E7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048" y="171107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1CE7371-51C2-44E4-B3E2-DCBFBE6F9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068" y="171640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40B512D-479E-459B-8712-D260004A7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398" y="171107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4B77A7D-FC36-4B9F-8890-03CCF5F96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078" y="176669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855C34EC-991B-4F90-B660-4CBC211B3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728" y="17259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B8D3B496-563E-463D-A6AD-B3A17FA50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058" y="171107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AE3CECA-E603-438A-A74C-8FB4664A1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388" y="171107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F4C0FF85-5F1B-4755-8FF9-2D495F2A5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718" y="171107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5C750BF-A0D5-45A7-9BCD-D4E53154C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408" y="171640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1249B277-F768-4701-84BE-626FA0395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038" y="17259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C25293CE-D6D9-4613-96AB-D8C172ADD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708" y="171107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6F5F1440-7E82-474A-AB20-6A6DD0EED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738" y="171640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EEFFC186-34A8-4089-8C87-5D8C22FF6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378" y="171678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>
            <a:extLst>
              <a:ext uri="{FF2B5EF4-FFF2-40B4-BE49-F238E27FC236}">
                <a16:creationId xmlns:a16="http://schemas.microsoft.com/office/drawing/2014/main" id="{B78E0A8A-7C0E-44B8-BE4B-F079FCA88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048" y="23439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5B4AFE00-2971-416D-B9B0-D4A65DAE1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378" y="23439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9D8DF288-5B30-4F75-B5BE-48E443E41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708" y="23439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FC5550-D5BB-4EF3-859A-4CF16FDA0C2A}"/>
              </a:ext>
            </a:extLst>
          </p:cNvPr>
          <p:cNvSpPr txBox="1"/>
          <p:nvPr/>
        </p:nvSpPr>
        <p:spPr>
          <a:xfrm>
            <a:off x="5424348" y="277444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pic>
        <p:nvPicPr>
          <p:cNvPr id="26" name="Picture 14">
            <a:extLst>
              <a:ext uri="{FF2B5EF4-FFF2-40B4-BE49-F238E27FC236}">
                <a16:creationId xmlns:a16="http://schemas.microsoft.com/office/drawing/2014/main" id="{D52B0CA8-F070-4BDC-A8A0-7E8E5A664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332" y="27500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2F791FC-5F3F-48E5-88A4-5ED6A984AD35}"/>
              </a:ext>
            </a:extLst>
          </p:cNvPr>
          <p:cNvSpPr txBox="1"/>
          <p:nvPr/>
        </p:nvSpPr>
        <p:spPr>
          <a:xfrm>
            <a:off x="4723451" y="2836821"/>
            <a:ext cx="212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E52FC22B-1186-4A42-A2AD-758A6BEA32F9}"/>
              </a:ext>
            </a:extLst>
          </p:cNvPr>
          <p:cNvSpPr/>
          <p:nvPr/>
        </p:nvSpPr>
        <p:spPr>
          <a:xfrm>
            <a:off x="6340604" y="2269974"/>
            <a:ext cx="914400" cy="1150095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3F8C13B-1EE6-48B0-9F54-65FBAEA72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038" y="23439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215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C0B07EFF-9E4D-4AA4-8358-FCBB56BB6AEC}"/>
              </a:ext>
            </a:extLst>
          </p:cNvPr>
          <p:cNvSpPr/>
          <p:nvPr/>
        </p:nvSpPr>
        <p:spPr>
          <a:xfrm>
            <a:off x="2909696" y="2526488"/>
            <a:ext cx="885063" cy="2731311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D051AC6-409E-4D48-A9BF-206BF79EE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356" y="328991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1FCE10-E1FB-47D1-A6BA-AABFC7AB18BD}"/>
              </a:ext>
            </a:extLst>
          </p:cNvPr>
          <p:cNvSpPr txBox="1"/>
          <p:nvPr/>
        </p:nvSpPr>
        <p:spPr>
          <a:xfrm>
            <a:off x="1348740" y="339185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AAD4949F-E448-41FD-A7C7-9014FCDA9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862" y="3694618"/>
            <a:ext cx="439300" cy="43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6">
            <a:extLst>
              <a:ext uri="{FF2B5EF4-FFF2-40B4-BE49-F238E27FC236}">
                <a16:creationId xmlns:a16="http://schemas.microsoft.com/office/drawing/2014/main" id="{B8E06A06-2CA2-4136-94BA-BDB6551B0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420" y="5399227"/>
            <a:ext cx="483676" cy="48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BFBB6539-50BE-4054-A12A-9DF1E5C0C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552" y="40961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1C63DE-C4CE-44C8-8F54-D18FEFBF6782}"/>
              </a:ext>
            </a:extLst>
          </p:cNvPr>
          <p:cNvSpPr txBox="1"/>
          <p:nvPr/>
        </p:nvSpPr>
        <p:spPr>
          <a:xfrm>
            <a:off x="1368552" y="4184449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73D2996-AB41-4E83-8B09-CE063BF89254}"/>
              </a:ext>
            </a:extLst>
          </p:cNvPr>
          <p:cNvCxnSpPr>
            <a:cxnSpLocks/>
          </p:cNvCxnSpPr>
          <p:nvPr/>
        </p:nvCxnSpPr>
        <p:spPr>
          <a:xfrm>
            <a:off x="1913382" y="3429000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F77216-FD8B-4099-A810-96D5A6294823}"/>
              </a:ext>
            </a:extLst>
          </p:cNvPr>
          <p:cNvCxnSpPr>
            <a:cxnSpLocks/>
          </p:cNvCxnSpPr>
          <p:nvPr/>
        </p:nvCxnSpPr>
        <p:spPr>
          <a:xfrm>
            <a:off x="1913382" y="4343400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18C94E-4213-4E3E-A257-AF012CF71AFD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063949" y="3878672"/>
            <a:ext cx="954007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6">
            <a:extLst>
              <a:ext uri="{FF2B5EF4-FFF2-40B4-BE49-F238E27FC236}">
                <a16:creationId xmlns:a16="http://schemas.microsoft.com/office/drawing/2014/main" id="{7A9664B7-138D-4F71-A40C-9EE959332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147" y="236410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>
            <a:extLst>
              <a:ext uri="{FF2B5EF4-FFF2-40B4-BE49-F238E27FC236}">
                <a16:creationId xmlns:a16="http://schemas.microsoft.com/office/drawing/2014/main" id="{558AC9F4-30B2-4523-9D2E-633317BE0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956" y="372627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>
            <a:extLst>
              <a:ext uri="{FF2B5EF4-FFF2-40B4-BE49-F238E27FC236}">
                <a16:creationId xmlns:a16="http://schemas.microsoft.com/office/drawing/2014/main" id="{4D2D6ABB-7969-45D6-AC5B-8C7C52550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531" y="509442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48">
            <a:extLst>
              <a:ext uri="{FF2B5EF4-FFF2-40B4-BE49-F238E27FC236}">
                <a16:creationId xmlns:a16="http://schemas.microsoft.com/office/drawing/2014/main" id="{F6A3DCA5-552B-4C74-8CEA-B74E70DE4A56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4066601" y="2516509"/>
            <a:ext cx="971546" cy="912491"/>
          </a:xfrm>
          <a:prstGeom prst="bentConnector3">
            <a:avLst>
              <a:gd name="adj1" fmla="val 50000"/>
            </a:avLst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EB7F14A-5635-4179-9516-1F9068F44D0A}"/>
              </a:ext>
            </a:extLst>
          </p:cNvPr>
          <p:cNvSpPr txBox="1"/>
          <p:nvPr/>
        </p:nvSpPr>
        <p:spPr>
          <a:xfrm>
            <a:off x="5067494" y="2485295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AC8E2D-F830-4218-A2B9-2EA7A33CD029}"/>
              </a:ext>
            </a:extLst>
          </p:cNvPr>
          <p:cNvSpPr txBox="1"/>
          <p:nvPr/>
        </p:nvSpPr>
        <p:spPr>
          <a:xfrm>
            <a:off x="5094156" y="3855406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E213E7-2F9F-4607-9027-C2904819DBD6}"/>
              </a:ext>
            </a:extLst>
          </p:cNvPr>
          <p:cNvSpPr txBox="1"/>
          <p:nvPr/>
        </p:nvSpPr>
        <p:spPr>
          <a:xfrm>
            <a:off x="5055868" y="523431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pic>
        <p:nvPicPr>
          <p:cNvPr id="20" name="Picture 30">
            <a:extLst>
              <a:ext uri="{FF2B5EF4-FFF2-40B4-BE49-F238E27FC236}">
                <a16:creationId xmlns:a16="http://schemas.microsoft.com/office/drawing/2014/main" id="{4AE6AFEA-F554-47C4-AD21-C86185ED9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045" y="233289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8">
            <a:extLst>
              <a:ext uri="{FF2B5EF4-FFF2-40B4-BE49-F238E27FC236}">
                <a16:creationId xmlns:a16="http://schemas.microsoft.com/office/drawing/2014/main" id="{BA204215-7102-4166-A3EC-37D865732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748" y="5877643"/>
            <a:ext cx="428792" cy="42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48">
            <a:extLst>
              <a:ext uri="{FF2B5EF4-FFF2-40B4-BE49-F238E27FC236}">
                <a16:creationId xmlns:a16="http://schemas.microsoft.com/office/drawing/2014/main" id="{81ACE297-F903-4287-8305-E88E8EE09D91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026027" y="4343399"/>
            <a:ext cx="1000504" cy="903428"/>
          </a:xfrm>
          <a:prstGeom prst="bentConnector3">
            <a:avLst>
              <a:gd name="adj1" fmla="val 50000"/>
            </a:avLst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BFF4382-4A7E-4E71-AAD4-F809EB25346B}"/>
              </a:ext>
            </a:extLst>
          </p:cNvPr>
          <p:cNvCxnSpPr>
            <a:cxnSpLocks/>
          </p:cNvCxnSpPr>
          <p:nvPr/>
        </p:nvCxnSpPr>
        <p:spPr>
          <a:xfrm>
            <a:off x="5551356" y="2506372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4">
            <a:extLst>
              <a:ext uri="{FF2B5EF4-FFF2-40B4-BE49-F238E27FC236}">
                <a16:creationId xmlns:a16="http://schemas.microsoft.com/office/drawing/2014/main" id="{35A880FE-1D45-47CC-BD31-2324F2F46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334" y="510539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B907AEB-D022-4E99-9C25-8C002E0118E5}"/>
              </a:ext>
            </a:extLst>
          </p:cNvPr>
          <p:cNvCxnSpPr>
            <a:cxnSpLocks/>
          </p:cNvCxnSpPr>
          <p:nvPr/>
        </p:nvCxnSpPr>
        <p:spPr>
          <a:xfrm>
            <a:off x="5524694" y="3886200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C5B335-B8D4-411A-AE64-8EAC8AF2BCD3}"/>
              </a:ext>
            </a:extLst>
          </p:cNvPr>
          <p:cNvCxnSpPr>
            <a:cxnSpLocks/>
          </p:cNvCxnSpPr>
          <p:nvPr/>
        </p:nvCxnSpPr>
        <p:spPr>
          <a:xfrm>
            <a:off x="5513068" y="5257800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Alternate Process 38">
            <a:extLst>
              <a:ext uri="{FF2B5EF4-FFF2-40B4-BE49-F238E27FC236}">
                <a16:creationId xmlns:a16="http://schemas.microsoft.com/office/drawing/2014/main" id="{575F0884-3D85-41EF-B62D-68B85923A095}"/>
              </a:ext>
            </a:extLst>
          </p:cNvPr>
          <p:cNvSpPr/>
          <p:nvPr/>
        </p:nvSpPr>
        <p:spPr>
          <a:xfrm>
            <a:off x="6561057" y="2040943"/>
            <a:ext cx="901210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981C4511-BCAD-430C-8BC7-D903454BFB71}"/>
              </a:ext>
            </a:extLst>
          </p:cNvPr>
          <p:cNvSpPr/>
          <p:nvPr/>
        </p:nvSpPr>
        <p:spPr>
          <a:xfrm>
            <a:off x="6553573" y="3429000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EFBDD7C-8220-48B8-8E7F-C5B348BD8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045" y="376186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B90882C5-5515-4FC4-9CBA-320C0E562815}"/>
              </a:ext>
            </a:extLst>
          </p:cNvPr>
          <p:cNvSpPr/>
          <p:nvPr/>
        </p:nvSpPr>
        <p:spPr>
          <a:xfrm>
            <a:off x="6553573" y="4792370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4BB0048-A351-439A-A423-328F582D6D24}"/>
              </a:ext>
            </a:extLst>
          </p:cNvPr>
          <p:cNvCxnSpPr>
            <a:cxnSpLocks/>
          </p:cNvCxnSpPr>
          <p:nvPr/>
        </p:nvCxnSpPr>
        <p:spPr>
          <a:xfrm>
            <a:off x="7696200" y="2507895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8948457-61A9-4599-B821-AA188A6C5B2E}"/>
              </a:ext>
            </a:extLst>
          </p:cNvPr>
          <p:cNvCxnSpPr>
            <a:cxnSpLocks/>
          </p:cNvCxnSpPr>
          <p:nvPr/>
        </p:nvCxnSpPr>
        <p:spPr>
          <a:xfrm>
            <a:off x="7707826" y="3886199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9F59346-A7BA-4C4D-8EAD-95EE653DE03F}"/>
              </a:ext>
            </a:extLst>
          </p:cNvPr>
          <p:cNvCxnSpPr>
            <a:cxnSpLocks/>
          </p:cNvCxnSpPr>
          <p:nvPr/>
        </p:nvCxnSpPr>
        <p:spPr>
          <a:xfrm>
            <a:off x="7696200" y="5257799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EB9FFE38-9DC9-40A5-BFDE-303EA3796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7084" y="236410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>
            <a:extLst>
              <a:ext uri="{FF2B5EF4-FFF2-40B4-BE49-F238E27FC236}">
                <a16:creationId xmlns:a16="http://schemas.microsoft.com/office/drawing/2014/main" id="{5D6A53D8-BCA9-4497-AC10-63E5CD915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7084" y="369471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>
            <a:extLst>
              <a:ext uri="{FF2B5EF4-FFF2-40B4-BE49-F238E27FC236}">
                <a16:creationId xmlns:a16="http://schemas.microsoft.com/office/drawing/2014/main" id="{4FFB0EA9-D3CA-46E7-A1A7-69B5AD137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266" y="510539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ight Brace 55">
            <a:extLst>
              <a:ext uri="{FF2B5EF4-FFF2-40B4-BE49-F238E27FC236}">
                <a16:creationId xmlns:a16="http://schemas.microsoft.com/office/drawing/2014/main" id="{F785ACE3-99D2-4E5C-8B0C-080000F38F61}"/>
              </a:ext>
            </a:extLst>
          </p:cNvPr>
          <p:cNvSpPr/>
          <p:nvPr/>
        </p:nvSpPr>
        <p:spPr>
          <a:xfrm>
            <a:off x="8954062" y="2057400"/>
            <a:ext cx="1460660" cy="3653238"/>
          </a:xfrm>
          <a:prstGeom prst="rightBrace">
            <a:avLst>
              <a:gd name="adj1" fmla="val 0"/>
              <a:gd name="adj2" fmla="val 51403"/>
            </a:avLst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2">
            <a:extLst>
              <a:ext uri="{FF2B5EF4-FFF2-40B4-BE49-F238E27FC236}">
                <a16:creationId xmlns:a16="http://schemas.microsoft.com/office/drawing/2014/main" id="{D1CD8CFF-EDDB-4282-847A-51A1CD5C2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8460" y="369461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A8048E6C-12D0-4B21-925A-2A06857ABC50}"/>
              </a:ext>
            </a:extLst>
          </p:cNvPr>
          <p:cNvSpPr txBox="1"/>
          <p:nvPr/>
        </p:nvSpPr>
        <p:spPr>
          <a:xfrm>
            <a:off x="8721846" y="2483806"/>
            <a:ext cx="560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ED94DB6-6380-4D48-8A5E-0151D70A01CE}"/>
              </a:ext>
            </a:extLst>
          </p:cNvPr>
          <p:cNvSpPr txBox="1"/>
          <p:nvPr/>
        </p:nvSpPr>
        <p:spPr>
          <a:xfrm>
            <a:off x="8721846" y="3803339"/>
            <a:ext cx="560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15566C-9E1C-458E-A36C-6C1DFC642141}"/>
              </a:ext>
            </a:extLst>
          </p:cNvPr>
          <p:cNvSpPr txBox="1"/>
          <p:nvPr/>
        </p:nvSpPr>
        <p:spPr>
          <a:xfrm>
            <a:off x="8721846" y="5222951"/>
            <a:ext cx="560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41158BD-9B13-489A-9CB7-FC5F5B15CB72}"/>
              </a:ext>
            </a:extLst>
          </p:cNvPr>
          <p:cNvSpPr txBox="1"/>
          <p:nvPr/>
        </p:nvSpPr>
        <p:spPr>
          <a:xfrm>
            <a:off x="10601128" y="3803339"/>
            <a:ext cx="560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5.75</a:t>
            </a:r>
          </a:p>
        </p:txBody>
      </p:sp>
      <p:pic>
        <p:nvPicPr>
          <p:cNvPr id="67" name="Picture 4" descr="Bolt Icon Icons PNG - Free PNG and Icons Downloads">
            <a:extLst>
              <a:ext uri="{FF2B5EF4-FFF2-40B4-BE49-F238E27FC236}">
                <a16:creationId xmlns:a16="http://schemas.microsoft.com/office/drawing/2014/main" id="{2D1495AE-3ABC-4FDF-BABA-13D543A89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alphaModFix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351" y="4992859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2A0642DC-7C01-478A-BCCA-F20810560CFC}"/>
              </a:ext>
            </a:extLst>
          </p:cNvPr>
          <p:cNvSpPr txBox="1"/>
          <p:nvPr/>
        </p:nvSpPr>
        <p:spPr>
          <a:xfrm>
            <a:off x="3050762" y="4934185"/>
            <a:ext cx="773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2.1MJ</a:t>
            </a:r>
          </a:p>
        </p:txBody>
      </p:sp>
      <p:pic>
        <p:nvPicPr>
          <p:cNvPr id="69" name="Picture 4" descr="Bolt Icon Icons PNG - Free PNG and Icons Downloads">
            <a:extLst>
              <a:ext uri="{FF2B5EF4-FFF2-40B4-BE49-F238E27FC236}">
                <a16:creationId xmlns:a16="http://schemas.microsoft.com/office/drawing/2014/main" id="{1A1B5631-31C6-4EA1-9B89-D2153FC29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alphaModFix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615" y="2710108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AB741C16-66A0-478A-9BA8-CDEC325605E7}"/>
              </a:ext>
            </a:extLst>
          </p:cNvPr>
          <p:cNvSpPr txBox="1"/>
          <p:nvPr/>
        </p:nvSpPr>
        <p:spPr>
          <a:xfrm>
            <a:off x="6713694" y="2697518"/>
            <a:ext cx="7733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1.365MJ</a:t>
            </a:r>
          </a:p>
        </p:txBody>
      </p:sp>
      <p:pic>
        <p:nvPicPr>
          <p:cNvPr id="71" name="Picture 4" descr="Bolt Icon Icons PNG - Free PNG and Icons Downloads">
            <a:extLst>
              <a:ext uri="{FF2B5EF4-FFF2-40B4-BE49-F238E27FC236}">
                <a16:creationId xmlns:a16="http://schemas.microsoft.com/office/drawing/2014/main" id="{BB532ADE-D82C-4985-A692-07F8EA242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alphaModFix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652" y="4111350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26A0963E-41D0-473C-909B-87A57D976681}"/>
              </a:ext>
            </a:extLst>
          </p:cNvPr>
          <p:cNvSpPr txBox="1"/>
          <p:nvPr/>
        </p:nvSpPr>
        <p:spPr>
          <a:xfrm>
            <a:off x="6691731" y="4098760"/>
            <a:ext cx="7733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0.84MJ</a:t>
            </a:r>
          </a:p>
        </p:txBody>
      </p:sp>
      <p:pic>
        <p:nvPicPr>
          <p:cNvPr id="75" name="Picture 4" descr="Bolt Icon Icons PNG - Free PNG and Icons Downloads">
            <a:extLst>
              <a:ext uri="{FF2B5EF4-FFF2-40B4-BE49-F238E27FC236}">
                <a16:creationId xmlns:a16="http://schemas.microsoft.com/office/drawing/2014/main" id="{55640110-FB13-4CF1-803F-2A372769D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alphaModFix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652" y="5474208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BC423BF3-F1DE-4721-AF9B-34841D17E39B}"/>
              </a:ext>
            </a:extLst>
          </p:cNvPr>
          <p:cNvSpPr txBox="1"/>
          <p:nvPr/>
        </p:nvSpPr>
        <p:spPr>
          <a:xfrm>
            <a:off x="6691731" y="5461618"/>
            <a:ext cx="7733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0.21MJ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709BA9D-7746-4076-99AB-9B9C3623ACBE}"/>
              </a:ext>
            </a:extLst>
          </p:cNvPr>
          <p:cNvSpPr txBox="1"/>
          <p:nvPr/>
        </p:nvSpPr>
        <p:spPr>
          <a:xfrm>
            <a:off x="1165032" y="3620909"/>
            <a:ext cx="77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40MJ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35F1996-BA27-4357-8973-66430705466F}"/>
              </a:ext>
            </a:extLst>
          </p:cNvPr>
          <p:cNvSpPr txBox="1"/>
          <p:nvPr/>
        </p:nvSpPr>
        <p:spPr>
          <a:xfrm>
            <a:off x="1165032" y="4441985"/>
            <a:ext cx="77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1.5MJ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DEBC62E-8365-42F4-92F2-36DD35533CAF}"/>
              </a:ext>
            </a:extLst>
          </p:cNvPr>
          <p:cNvSpPr txBox="1"/>
          <p:nvPr/>
        </p:nvSpPr>
        <p:spPr>
          <a:xfrm>
            <a:off x="10448619" y="4045949"/>
            <a:ext cx="77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69MJ</a:t>
            </a:r>
          </a:p>
        </p:txBody>
      </p:sp>
      <p:pic>
        <p:nvPicPr>
          <p:cNvPr id="86" name="Picture 6" descr="Flame Icon PNG Images | PNG Cliparts Free Download on SeekPNG">
            <a:extLst>
              <a:ext uri="{FF2B5EF4-FFF2-40B4-BE49-F238E27FC236}">
                <a16:creationId xmlns:a16="http://schemas.microsoft.com/office/drawing/2014/main" id="{3EB118B6-C5C3-45C8-84E5-D670B9186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7368" b="92749" l="10000" r="90000">
                        <a14:foregroundMark x1="46098" y1="10994" x2="50366" y2="7485"/>
                        <a14:foregroundMark x1="28902" y1="89474" x2="35610" y2="92749"/>
                        <a14:foregroundMark x1="68049" y1="91579" x2="66098" y2="92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819" y="4041924"/>
            <a:ext cx="238171" cy="24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6" descr="Flame Icon PNG Images | PNG Cliparts Free Download on SeekPNG">
            <a:extLst>
              <a:ext uri="{FF2B5EF4-FFF2-40B4-BE49-F238E27FC236}">
                <a16:creationId xmlns:a16="http://schemas.microsoft.com/office/drawing/2014/main" id="{66A6640D-6392-410A-8FE4-1153A5EE1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7368" b="92749" l="10000" r="90000">
                        <a14:foregroundMark x1="46098" y1="10994" x2="50366" y2="7485"/>
                        <a14:foregroundMark x1="28902" y1="89474" x2="35610" y2="92749"/>
                        <a14:foregroundMark x1="68049" y1="91579" x2="66098" y2="92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468" y="3604823"/>
            <a:ext cx="238171" cy="24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19094E34-569A-4ACB-8FF3-1D0A30BFC03C}"/>
              </a:ext>
            </a:extLst>
          </p:cNvPr>
          <p:cNvSpPr txBox="1"/>
          <p:nvPr/>
        </p:nvSpPr>
        <p:spPr>
          <a:xfrm>
            <a:off x="152400" y="228600"/>
            <a:ext cx="3996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 1: Coal  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Liq. 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Solid Fuel</a:t>
            </a:r>
          </a:p>
        </p:txBody>
      </p:sp>
      <p:pic>
        <p:nvPicPr>
          <p:cNvPr id="89" name="Picture 14">
            <a:extLst>
              <a:ext uri="{FF2B5EF4-FFF2-40B4-BE49-F238E27FC236}">
                <a16:creationId xmlns:a16="http://schemas.microsoft.com/office/drawing/2014/main" id="{3E3464FD-ED72-4DE8-84EE-C91B7868F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055" y="553420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412B61D0-4E7C-4D02-ABF7-5FF0076CC372}"/>
              </a:ext>
            </a:extLst>
          </p:cNvPr>
          <p:cNvSpPr txBox="1"/>
          <p:nvPr/>
        </p:nvSpPr>
        <p:spPr>
          <a:xfrm>
            <a:off x="3160689" y="5571883"/>
            <a:ext cx="212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pic>
        <p:nvPicPr>
          <p:cNvPr id="91" name="Picture 14">
            <a:extLst>
              <a:ext uri="{FF2B5EF4-FFF2-40B4-BE49-F238E27FC236}">
                <a16:creationId xmlns:a16="http://schemas.microsoft.com/office/drawing/2014/main" id="{30F897AA-9626-4FA8-893C-4E02EE395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294" y="595392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C3B18F4F-B1EB-4B54-862E-44C6FA9DE3C0}"/>
              </a:ext>
            </a:extLst>
          </p:cNvPr>
          <p:cNvSpPr txBox="1"/>
          <p:nvPr/>
        </p:nvSpPr>
        <p:spPr>
          <a:xfrm>
            <a:off x="6702444" y="6001339"/>
            <a:ext cx="39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93" name="Picture 8" descr="Red Thermometer Icon - Free Transparent PNG Clipart Images Download">
            <a:extLst>
              <a:ext uri="{FF2B5EF4-FFF2-40B4-BE49-F238E27FC236}">
                <a16:creationId xmlns:a16="http://schemas.microsoft.com/office/drawing/2014/main" id="{C4224096-AA56-46D1-9530-2D482CB28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4800" b="93200" l="10000" r="92381">
                        <a14:foregroundMark x1="26667" y1="46114" x2="26667" y2="46114"/>
                        <a14:foregroundMark x1="44643" y1="4914" x2="44643" y2="4914"/>
                        <a14:foregroundMark x1="92381" y1="73543" x2="92381" y2="73543"/>
                        <a14:foregroundMark x1="48095" y1="93200" x2="48095" y2="93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124" y="4451298"/>
            <a:ext cx="144537" cy="30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C07691F1-DB29-4FC1-A38B-2C3A038487A4}"/>
              </a:ext>
            </a:extLst>
          </p:cNvPr>
          <p:cNvSpPr txBox="1"/>
          <p:nvPr/>
        </p:nvSpPr>
        <p:spPr>
          <a:xfrm>
            <a:off x="6577203" y="2066141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3.25x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4CA87D-4BC3-4529-B854-1A9F994E2FE3}"/>
              </a:ext>
            </a:extLst>
          </p:cNvPr>
          <p:cNvSpPr txBox="1"/>
          <p:nvPr/>
        </p:nvSpPr>
        <p:spPr>
          <a:xfrm>
            <a:off x="6553573" y="3433008"/>
            <a:ext cx="9086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2x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487C60C-1D1C-4347-A7BB-43E6ED5D7C99}"/>
              </a:ext>
            </a:extLst>
          </p:cNvPr>
          <p:cNvSpPr txBox="1"/>
          <p:nvPr/>
        </p:nvSpPr>
        <p:spPr>
          <a:xfrm>
            <a:off x="6541957" y="4827288"/>
            <a:ext cx="9203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0.5x</a:t>
            </a:r>
          </a:p>
        </p:txBody>
      </p:sp>
    </p:spTree>
    <p:extLst>
      <p:ext uri="{BB962C8B-B14F-4D97-AF65-F5344CB8AC3E}">
        <p14:creationId xmlns:p14="http://schemas.microsoft.com/office/powerpoint/2010/main" val="197827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lowchart: Alternate Process 38">
            <a:extLst>
              <a:ext uri="{FF2B5EF4-FFF2-40B4-BE49-F238E27FC236}">
                <a16:creationId xmlns:a16="http://schemas.microsoft.com/office/drawing/2014/main" id="{575F0884-3D85-41EF-B62D-68B85923A095}"/>
              </a:ext>
            </a:extLst>
          </p:cNvPr>
          <p:cNvSpPr/>
          <p:nvPr/>
        </p:nvSpPr>
        <p:spPr>
          <a:xfrm>
            <a:off x="5634802" y="2040943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C0B07EFF-9E4D-4AA4-8358-FCBB56BB6AEC}"/>
              </a:ext>
            </a:extLst>
          </p:cNvPr>
          <p:cNvSpPr/>
          <p:nvPr/>
        </p:nvSpPr>
        <p:spPr>
          <a:xfrm>
            <a:off x="1967295" y="2526488"/>
            <a:ext cx="885063" cy="2731311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AAD4949F-E448-41FD-A7C7-9014FCDA9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461" y="3694618"/>
            <a:ext cx="439300" cy="43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18C94E-4213-4E3E-A257-AF012CF71AFD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121548" y="3878672"/>
            <a:ext cx="954007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6">
            <a:extLst>
              <a:ext uri="{FF2B5EF4-FFF2-40B4-BE49-F238E27FC236}">
                <a16:creationId xmlns:a16="http://schemas.microsoft.com/office/drawing/2014/main" id="{7A9664B7-138D-4F71-A40C-9EE959332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46" y="236410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>
            <a:extLst>
              <a:ext uri="{FF2B5EF4-FFF2-40B4-BE49-F238E27FC236}">
                <a16:creationId xmlns:a16="http://schemas.microsoft.com/office/drawing/2014/main" id="{558AC9F4-30B2-4523-9D2E-633317BE0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555" y="372627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>
            <a:extLst>
              <a:ext uri="{FF2B5EF4-FFF2-40B4-BE49-F238E27FC236}">
                <a16:creationId xmlns:a16="http://schemas.microsoft.com/office/drawing/2014/main" id="{4D2D6ABB-7969-45D6-AC5B-8C7C52550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130" y="509442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48">
            <a:extLst>
              <a:ext uri="{FF2B5EF4-FFF2-40B4-BE49-F238E27FC236}">
                <a16:creationId xmlns:a16="http://schemas.microsoft.com/office/drawing/2014/main" id="{F6A3DCA5-552B-4C74-8CEA-B74E70DE4A56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3124200" y="2516509"/>
            <a:ext cx="971546" cy="912491"/>
          </a:xfrm>
          <a:prstGeom prst="bentConnector3">
            <a:avLst>
              <a:gd name="adj1" fmla="val 50000"/>
            </a:avLst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EB7F14A-5635-4179-9516-1F9068F44D0A}"/>
              </a:ext>
            </a:extLst>
          </p:cNvPr>
          <p:cNvSpPr txBox="1"/>
          <p:nvPr/>
        </p:nvSpPr>
        <p:spPr>
          <a:xfrm>
            <a:off x="4125093" y="2485295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AC8E2D-F830-4218-A2B9-2EA7A33CD029}"/>
              </a:ext>
            </a:extLst>
          </p:cNvPr>
          <p:cNvSpPr txBox="1"/>
          <p:nvPr/>
        </p:nvSpPr>
        <p:spPr>
          <a:xfrm>
            <a:off x="4151755" y="3855406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E213E7-2F9F-4607-9027-C2904819DBD6}"/>
              </a:ext>
            </a:extLst>
          </p:cNvPr>
          <p:cNvSpPr txBox="1"/>
          <p:nvPr/>
        </p:nvSpPr>
        <p:spPr>
          <a:xfrm>
            <a:off x="4113467" y="523431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cxnSp>
        <p:nvCxnSpPr>
          <p:cNvPr id="29" name="Straight Arrow Connector 48">
            <a:extLst>
              <a:ext uri="{FF2B5EF4-FFF2-40B4-BE49-F238E27FC236}">
                <a16:creationId xmlns:a16="http://schemas.microsoft.com/office/drawing/2014/main" id="{81ACE297-F903-4287-8305-E88E8EE09D91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083626" y="4343399"/>
            <a:ext cx="1000504" cy="903428"/>
          </a:xfrm>
          <a:prstGeom prst="bentConnector3">
            <a:avLst>
              <a:gd name="adj1" fmla="val 50000"/>
            </a:avLst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BFF4382-4A7E-4E71-AAD4-F809EB25346B}"/>
              </a:ext>
            </a:extLst>
          </p:cNvPr>
          <p:cNvCxnSpPr>
            <a:cxnSpLocks/>
          </p:cNvCxnSpPr>
          <p:nvPr/>
        </p:nvCxnSpPr>
        <p:spPr>
          <a:xfrm>
            <a:off x="4570667" y="2506372"/>
            <a:ext cx="862010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4">
            <a:extLst>
              <a:ext uri="{FF2B5EF4-FFF2-40B4-BE49-F238E27FC236}">
                <a16:creationId xmlns:a16="http://schemas.microsoft.com/office/drawing/2014/main" id="{35A880FE-1D45-47CC-BD31-2324F2F46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987" y="511173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B907AEB-D022-4E99-9C25-8C002E0118E5}"/>
              </a:ext>
            </a:extLst>
          </p:cNvPr>
          <p:cNvCxnSpPr>
            <a:cxnSpLocks/>
          </p:cNvCxnSpPr>
          <p:nvPr/>
        </p:nvCxnSpPr>
        <p:spPr>
          <a:xfrm>
            <a:off x="4495800" y="3886200"/>
            <a:ext cx="2743200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C5B335-B8D4-411A-AE64-8EAC8AF2BCD3}"/>
              </a:ext>
            </a:extLst>
          </p:cNvPr>
          <p:cNvCxnSpPr>
            <a:cxnSpLocks/>
          </p:cNvCxnSpPr>
          <p:nvPr/>
        </p:nvCxnSpPr>
        <p:spPr>
          <a:xfrm>
            <a:off x="4495800" y="5257800"/>
            <a:ext cx="2743200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981C4511-BCAD-430C-8BC7-D903454BFB71}"/>
              </a:ext>
            </a:extLst>
          </p:cNvPr>
          <p:cNvSpPr/>
          <p:nvPr/>
        </p:nvSpPr>
        <p:spPr>
          <a:xfrm>
            <a:off x="7467600" y="3377974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EFBDD7C-8220-48B8-8E7F-C5B348BD8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72" y="371084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B90882C5-5515-4FC4-9CBA-320C0E562815}"/>
              </a:ext>
            </a:extLst>
          </p:cNvPr>
          <p:cNvSpPr/>
          <p:nvPr/>
        </p:nvSpPr>
        <p:spPr>
          <a:xfrm>
            <a:off x="7479226" y="4798708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4BB0048-A351-439A-A423-328F582D6D24}"/>
              </a:ext>
            </a:extLst>
          </p:cNvPr>
          <p:cNvCxnSpPr>
            <a:cxnSpLocks/>
          </p:cNvCxnSpPr>
          <p:nvPr/>
        </p:nvCxnSpPr>
        <p:spPr>
          <a:xfrm>
            <a:off x="6753799" y="2507895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8948457-61A9-4599-B821-AA188A6C5B2E}"/>
              </a:ext>
            </a:extLst>
          </p:cNvPr>
          <p:cNvCxnSpPr>
            <a:cxnSpLocks/>
          </p:cNvCxnSpPr>
          <p:nvPr/>
        </p:nvCxnSpPr>
        <p:spPr>
          <a:xfrm>
            <a:off x="8621853" y="3835173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9F59346-A7BA-4C4D-8EAD-95EE653DE03F}"/>
              </a:ext>
            </a:extLst>
          </p:cNvPr>
          <p:cNvCxnSpPr>
            <a:cxnSpLocks/>
          </p:cNvCxnSpPr>
          <p:nvPr/>
        </p:nvCxnSpPr>
        <p:spPr>
          <a:xfrm>
            <a:off x="8621853" y="5264137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2">
            <a:extLst>
              <a:ext uri="{FF2B5EF4-FFF2-40B4-BE49-F238E27FC236}">
                <a16:creationId xmlns:a16="http://schemas.microsoft.com/office/drawing/2014/main" id="{5D6A53D8-BCA9-4497-AC10-63E5CD915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1111" y="364368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>
            <a:extLst>
              <a:ext uri="{FF2B5EF4-FFF2-40B4-BE49-F238E27FC236}">
                <a16:creationId xmlns:a16="http://schemas.microsoft.com/office/drawing/2014/main" id="{4FFB0EA9-D3CA-46E7-A1A7-69B5AD137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919" y="511173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9ED94DB6-6380-4D48-8A5E-0151D70A01CE}"/>
              </a:ext>
            </a:extLst>
          </p:cNvPr>
          <p:cNvSpPr txBox="1"/>
          <p:nvPr/>
        </p:nvSpPr>
        <p:spPr>
          <a:xfrm>
            <a:off x="9635873" y="3752313"/>
            <a:ext cx="80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6.875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15566C-9E1C-458E-A36C-6C1DFC642141}"/>
              </a:ext>
            </a:extLst>
          </p:cNvPr>
          <p:cNvSpPr txBox="1"/>
          <p:nvPr/>
        </p:nvSpPr>
        <p:spPr>
          <a:xfrm>
            <a:off x="9647499" y="5229289"/>
            <a:ext cx="560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</a:p>
        </p:txBody>
      </p:sp>
      <p:pic>
        <p:nvPicPr>
          <p:cNvPr id="43" name="Picture 22">
            <a:extLst>
              <a:ext uri="{FF2B5EF4-FFF2-40B4-BE49-F238E27FC236}">
                <a16:creationId xmlns:a16="http://schemas.microsoft.com/office/drawing/2014/main" id="{2075BD4C-2400-4F37-8CCC-E0882B2DA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644" y="231765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8">
            <a:extLst>
              <a:ext uri="{FF2B5EF4-FFF2-40B4-BE49-F238E27FC236}">
                <a16:creationId xmlns:a16="http://schemas.microsoft.com/office/drawing/2014/main" id="{291B4614-00BB-48C7-9C87-17AEE6C5B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121" y="231765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A8048E6C-12D0-4B21-925A-2A06857ABC50}"/>
              </a:ext>
            </a:extLst>
          </p:cNvPr>
          <p:cNvSpPr txBox="1"/>
          <p:nvPr/>
        </p:nvSpPr>
        <p:spPr>
          <a:xfrm>
            <a:off x="7754121" y="2461272"/>
            <a:ext cx="743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48.75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4D43BE3-6D5A-4272-9050-694399297C6C}"/>
              </a:ext>
            </a:extLst>
          </p:cNvPr>
          <p:cNvCxnSpPr>
            <a:cxnSpLocks/>
          </p:cNvCxnSpPr>
          <p:nvPr/>
        </p:nvCxnSpPr>
        <p:spPr>
          <a:xfrm>
            <a:off x="7933761" y="2859261"/>
            <a:ext cx="0" cy="341139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Brace 51">
            <a:extLst>
              <a:ext uri="{FF2B5EF4-FFF2-40B4-BE49-F238E27FC236}">
                <a16:creationId xmlns:a16="http://schemas.microsoft.com/office/drawing/2014/main" id="{68E02116-2627-448A-8A4F-EC87E45F0C74}"/>
              </a:ext>
            </a:extLst>
          </p:cNvPr>
          <p:cNvSpPr/>
          <p:nvPr/>
        </p:nvSpPr>
        <p:spPr>
          <a:xfrm>
            <a:off x="10011020" y="3429000"/>
            <a:ext cx="868018" cy="2300566"/>
          </a:xfrm>
          <a:prstGeom prst="rightBrace">
            <a:avLst>
              <a:gd name="adj1" fmla="val 0"/>
              <a:gd name="adj2" fmla="val 51813"/>
            </a:avLst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BB06663-FAE3-4175-A671-82F8CC622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4147" y="44903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1C48218-EF0B-4196-AF7D-E26B01F30335}"/>
              </a:ext>
            </a:extLst>
          </p:cNvPr>
          <p:cNvSpPr txBox="1"/>
          <p:nvPr/>
        </p:nvSpPr>
        <p:spPr>
          <a:xfrm>
            <a:off x="10988438" y="4644626"/>
            <a:ext cx="773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7.375</a:t>
            </a:r>
          </a:p>
        </p:txBody>
      </p:sp>
      <p:pic>
        <p:nvPicPr>
          <p:cNvPr id="3076" name="Picture 4" descr="Bolt Icon Icons PNG - Free PNG and Icons Downloads">
            <a:extLst>
              <a:ext uri="{FF2B5EF4-FFF2-40B4-BE49-F238E27FC236}">
                <a16:creationId xmlns:a16="http://schemas.microsoft.com/office/drawing/2014/main" id="{D46B71FC-451F-4993-9A8A-0A16B4A69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alphaModFix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937" y="4992859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5A166146-4058-46AB-A524-4B473A6D0032}"/>
              </a:ext>
            </a:extLst>
          </p:cNvPr>
          <p:cNvSpPr txBox="1"/>
          <p:nvPr/>
        </p:nvSpPr>
        <p:spPr>
          <a:xfrm>
            <a:off x="2128348" y="4934185"/>
            <a:ext cx="773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2.1MJ</a:t>
            </a:r>
          </a:p>
        </p:txBody>
      </p:sp>
      <p:pic>
        <p:nvPicPr>
          <p:cNvPr id="67" name="Picture 4" descr="Bolt Icon Icons PNG - Free PNG and Icons Downloads">
            <a:extLst>
              <a:ext uri="{FF2B5EF4-FFF2-40B4-BE49-F238E27FC236}">
                <a16:creationId xmlns:a16="http://schemas.microsoft.com/office/drawing/2014/main" id="{312C0F2D-1165-4114-897A-FB80A4742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alphaModFix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710108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36EF197B-894B-480B-9F38-E97BF7D3840D}"/>
              </a:ext>
            </a:extLst>
          </p:cNvPr>
          <p:cNvSpPr txBox="1"/>
          <p:nvPr/>
        </p:nvSpPr>
        <p:spPr>
          <a:xfrm>
            <a:off x="5719579" y="2680045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0.6825MJ</a:t>
            </a:r>
          </a:p>
        </p:txBody>
      </p:sp>
      <p:pic>
        <p:nvPicPr>
          <p:cNvPr id="69" name="Picture 4" descr="Bolt Icon Icons PNG - Free PNG and Icons Downloads">
            <a:extLst>
              <a:ext uri="{FF2B5EF4-FFF2-40B4-BE49-F238E27FC236}">
                <a16:creationId xmlns:a16="http://schemas.microsoft.com/office/drawing/2014/main" id="{61D75605-6E93-4992-BFB0-ACAE43329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alphaModFix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256" y="5474208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303A8064-99FC-4EEA-90E9-787D4213DF57}"/>
              </a:ext>
            </a:extLst>
          </p:cNvPr>
          <p:cNvSpPr txBox="1"/>
          <p:nvPr/>
        </p:nvSpPr>
        <p:spPr>
          <a:xfrm>
            <a:off x="7621335" y="5461618"/>
            <a:ext cx="7733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 210MJ</a:t>
            </a:r>
          </a:p>
        </p:txBody>
      </p:sp>
      <p:pic>
        <p:nvPicPr>
          <p:cNvPr id="71" name="Picture 4" descr="Bolt Icon Icons PNG - Free PNG and Icons Downloads">
            <a:extLst>
              <a:ext uri="{FF2B5EF4-FFF2-40B4-BE49-F238E27FC236}">
                <a16:creationId xmlns:a16="http://schemas.microsoft.com/office/drawing/2014/main" id="{5F8D8325-1137-4853-8AA9-032B26417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alphaModFix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980" y="4077285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E2564528-4009-4318-8B51-5D00BA6BB0B6}"/>
              </a:ext>
            </a:extLst>
          </p:cNvPr>
          <p:cNvSpPr txBox="1"/>
          <p:nvPr/>
        </p:nvSpPr>
        <p:spPr>
          <a:xfrm>
            <a:off x="7540759" y="4047222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2.8875MJ</a:t>
            </a:r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87A2AEAD-BB7C-48C5-BEF8-C207887CD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8" y="328990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7126D85F-0DC9-42A7-8805-8DED982EA1A9}"/>
              </a:ext>
            </a:extLst>
          </p:cNvPr>
          <p:cNvSpPr txBox="1"/>
          <p:nvPr/>
        </p:nvSpPr>
        <p:spPr>
          <a:xfrm>
            <a:off x="402862" y="3391849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pic>
        <p:nvPicPr>
          <p:cNvPr id="75" name="Picture 10">
            <a:extLst>
              <a:ext uri="{FF2B5EF4-FFF2-40B4-BE49-F238E27FC236}">
                <a16:creationId xmlns:a16="http://schemas.microsoft.com/office/drawing/2014/main" id="{F5BF6360-BA4B-47F9-903C-0631A12E8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74" y="409618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8697329C-31C1-4D5F-9BB2-22553A22E153}"/>
              </a:ext>
            </a:extLst>
          </p:cNvPr>
          <p:cNvSpPr txBox="1"/>
          <p:nvPr/>
        </p:nvSpPr>
        <p:spPr>
          <a:xfrm>
            <a:off x="422674" y="418444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DDB9165-74E8-49A9-938B-2B09D5C79C6C}"/>
              </a:ext>
            </a:extLst>
          </p:cNvPr>
          <p:cNvCxnSpPr>
            <a:cxnSpLocks/>
          </p:cNvCxnSpPr>
          <p:nvPr/>
        </p:nvCxnSpPr>
        <p:spPr>
          <a:xfrm>
            <a:off x="967504" y="3428999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930A562-AE5B-4DD7-8B97-5F900C6648B0}"/>
              </a:ext>
            </a:extLst>
          </p:cNvPr>
          <p:cNvCxnSpPr>
            <a:cxnSpLocks/>
          </p:cNvCxnSpPr>
          <p:nvPr/>
        </p:nvCxnSpPr>
        <p:spPr>
          <a:xfrm>
            <a:off x="967504" y="4343399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9789E4D-5180-4060-BAEA-82B51F5317C0}"/>
              </a:ext>
            </a:extLst>
          </p:cNvPr>
          <p:cNvSpPr txBox="1"/>
          <p:nvPr/>
        </p:nvSpPr>
        <p:spPr>
          <a:xfrm>
            <a:off x="219154" y="3620908"/>
            <a:ext cx="77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40MJ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2AD54E1-193E-4941-8BAC-36A39E403163}"/>
              </a:ext>
            </a:extLst>
          </p:cNvPr>
          <p:cNvSpPr txBox="1"/>
          <p:nvPr/>
        </p:nvSpPr>
        <p:spPr>
          <a:xfrm>
            <a:off x="219154" y="4441984"/>
            <a:ext cx="77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1.5MJ</a:t>
            </a:r>
          </a:p>
        </p:txBody>
      </p:sp>
      <p:pic>
        <p:nvPicPr>
          <p:cNvPr id="82" name="Picture 6" descr="Flame Icon PNG Images | PNG Cliparts Free Download on SeekPNG">
            <a:extLst>
              <a:ext uri="{FF2B5EF4-FFF2-40B4-BE49-F238E27FC236}">
                <a16:creationId xmlns:a16="http://schemas.microsoft.com/office/drawing/2014/main" id="{FE9FE187-5F33-4F7A-BDF2-5A0012C5E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7368" b="92749" l="10000" r="90000">
                        <a14:foregroundMark x1="46098" y1="10994" x2="50366" y2="7485"/>
                        <a14:foregroundMark x1="28902" y1="89474" x2="35610" y2="92749"/>
                        <a14:foregroundMark x1="68049" y1="91579" x2="66098" y2="92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90" y="3604822"/>
            <a:ext cx="238171" cy="24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933DD797-63F6-4753-A046-5E2C761CAC62}"/>
              </a:ext>
            </a:extLst>
          </p:cNvPr>
          <p:cNvSpPr txBox="1"/>
          <p:nvPr/>
        </p:nvSpPr>
        <p:spPr>
          <a:xfrm>
            <a:off x="10954338" y="4854359"/>
            <a:ext cx="773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88.5MJ</a:t>
            </a:r>
          </a:p>
        </p:txBody>
      </p:sp>
      <p:pic>
        <p:nvPicPr>
          <p:cNvPr id="84" name="Picture 6" descr="Flame Icon PNG Images | PNG Cliparts Free Download on SeekPNG">
            <a:extLst>
              <a:ext uri="{FF2B5EF4-FFF2-40B4-BE49-F238E27FC236}">
                <a16:creationId xmlns:a16="http://schemas.microsoft.com/office/drawing/2014/main" id="{B0CE3F04-697D-4B6E-9B02-8633CA671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7368" b="92749" l="10000" r="90000">
                        <a14:foregroundMark x1="46098" y1="10994" x2="50366" y2="7485"/>
                        <a14:foregroundMark x1="28902" y1="89474" x2="35610" y2="92749"/>
                        <a14:foregroundMark x1="68049" y1="91579" x2="66098" y2="92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1718" y="4850334"/>
            <a:ext cx="238171" cy="24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B15F9C48-B8C4-437A-843C-2A9869963B65}"/>
              </a:ext>
            </a:extLst>
          </p:cNvPr>
          <p:cNvSpPr txBox="1"/>
          <p:nvPr/>
        </p:nvSpPr>
        <p:spPr>
          <a:xfrm>
            <a:off x="270412" y="228600"/>
            <a:ext cx="4911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 2: Coal  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Liq. 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H.O. Cracking 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Solid Fuel</a:t>
            </a:r>
          </a:p>
        </p:txBody>
      </p:sp>
      <p:pic>
        <p:nvPicPr>
          <p:cNvPr id="87" name="Picture 16">
            <a:extLst>
              <a:ext uri="{FF2B5EF4-FFF2-40B4-BE49-F238E27FC236}">
                <a16:creationId xmlns:a16="http://schemas.microsoft.com/office/drawing/2014/main" id="{42EC244E-65E1-4315-8AE5-039C59C21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648" y="5382055"/>
            <a:ext cx="483676" cy="48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14">
            <a:extLst>
              <a:ext uri="{FF2B5EF4-FFF2-40B4-BE49-F238E27FC236}">
                <a16:creationId xmlns:a16="http://schemas.microsoft.com/office/drawing/2014/main" id="{ECBCE2D7-BCD2-499A-BFBE-9F547D106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283" y="551703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4D12EF5A-377F-4367-9334-4D8520AD9C98}"/>
              </a:ext>
            </a:extLst>
          </p:cNvPr>
          <p:cNvSpPr txBox="1"/>
          <p:nvPr/>
        </p:nvSpPr>
        <p:spPr>
          <a:xfrm>
            <a:off x="2193917" y="5554711"/>
            <a:ext cx="212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pic>
        <p:nvPicPr>
          <p:cNvPr id="90" name="Picture 18">
            <a:extLst>
              <a:ext uri="{FF2B5EF4-FFF2-40B4-BE49-F238E27FC236}">
                <a16:creationId xmlns:a16="http://schemas.microsoft.com/office/drawing/2014/main" id="{81164B66-2D47-42CA-BF42-5792F103A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525" y="5879606"/>
            <a:ext cx="428792" cy="42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14">
            <a:extLst>
              <a:ext uri="{FF2B5EF4-FFF2-40B4-BE49-F238E27FC236}">
                <a16:creationId xmlns:a16="http://schemas.microsoft.com/office/drawing/2014/main" id="{FE21D97D-F81B-4F16-B8AF-D579719D9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071" y="595588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32B47E2F-BCC2-4F01-B46F-59577E3B95F3}"/>
              </a:ext>
            </a:extLst>
          </p:cNvPr>
          <p:cNvSpPr txBox="1"/>
          <p:nvPr/>
        </p:nvSpPr>
        <p:spPr>
          <a:xfrm>
            <a:off x="7538221" y="6003302"/>
            <a:ext cx="39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93" name="Picture 18">
            <a:extLst>
              <a:ext uri="{FF2B5EF4-FFF2-40B4-BE49-F238E27FC236}">
                <a16:creationId xmlns:a16="http://schemas.microsoft.com/office/drawing/2014/main" id="{7BB62FEE-E525-4071-97B6-86CCFD58F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371" y="3075513"/>
            <a:ext cx="428792" cy="42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14">
            <a:extLst>
              <a:ext uri="{FF2B5EF4-FFF2-40B4-BE49-F238E27FC236}">
                <a16:creationId xmlns:a16="http://schemas.microsoft.com/office/drawing/2014/main" id="{8BA0457B-E3CA-465B-AF97-096B0D83E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917" y="315179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5B47D21D-586F-4E23-8D96-DA5186FF4ADE}"/>
              </a:ext>
            </a:extLst>
          </p:cNvPr>
          <p:cNvSpPr txBox="1"/>
          <p:nvPr/>
        </p:nvSpPr>
        <p:spPr>
          <a:xfrm>
            <a:off x="5749067" y="3199209"/>
            <a:ext cx="39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3080" name="Picture 8" descr="Red Thermometer Icon - Free Transparent PNG Clipart Images Download">
            <a:extLst>
              <a:ext uri="{FF2B5EF4-FFF2-40B4-BE49-F238E27FC236}">
                <a16:creationId xmlns:a16="http://schemas.microsoft.com/office/drawing/2014/main" id="{D5CD6894-1D43-4C3C-8466-C8E79E362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4800" b="93200" l="10000" r="92381">
                        <a14:foregroundMark x1="26667" y1="46114" x2="26667" y2="46114"/>
                        <a14:foregroundMark x1="44643" y1="4914" x2="44643" y2="4914"/>
                        <a14:foregroundMark x1="92381" y1="73543" x2="92381" y2="73543"/>
                        <a14:foregroundMark x1="48095" y1="93200" x2="48095" y2="93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58" y="4428752"/>
            <a:ext cx="144537" cy="30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1B883160-4C19-46AE-A507-48DD22840F95}"/>
              </a:ext>
            </a:extLst>
          </p:cNvPr>
          <p:cNvSpPr txBox="1"/>
          <p:nvPr/>
        </p:nvSpPr>
        <p:spPr>
          <a:xfrm>
            <a:off x="5634802" y="2048494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1.625x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34B6821-47E9-4BEC-9BBA-C75E828E4CFF}"/>
              </a:ext>
            </a:extLst>
          </p:cNvPr>
          <p:cNvSpPr txBox="1"/>
          <p:nvPr/>
        </p:nvSpPr>
        <p:spPr>
          <a:xfrm>
            <a:off x="7463989" y="3387384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6.875x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E01B8AD-1011-456D-AA52-9D2757A8A5AF}"/>
              </a:ext>
            </a:extLst>
          </p:cNvPr>
          <p:cNvSpPr txBox="1"/>
          <p:nvPr/>
        </p:nvSpPr>
        <p:spPr>
          <a:xfrm>
            <a:off x="7463989" y="4809541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0.5x</a:t>
            </a:r>
          </a:p>
        </p:txBody>
      </p:sp>
    </p:spTree>
    <p:extLst>
      <p:ext uri="{BB962C8B-B14F-4D97-AF65-F5344CB8AC3E}">
        <p14:creationId xmlns:p14="http://schemas.microsoft.com/office/powerpoint/2010/main" val="2062253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6">
            <a:extLst>
              <a:ext uri="{FF2B5EF4-FFF2-40B4-BE49-F238E27FC236}">
                <a16:creationId xmlns:a16="http://schemas.microsoft.com/office/drawing/2014/main" id="{74173CC2-80EB-4C93-BF65-21D7AC7E0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8DDA5D-BB66-4AC8-A16D-311D5EAC067F}"/>
              </a:ext>
            </a:extLst>
          </p:cNvPr>
          <p:cNvSpPr txBox="1"/>
          <p:nvPr/>
        </p:nvSpPr>
        <p:spPr>
          <a:xfrm>
            <a:off x="1295400" y="34290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3CD959B1-6962-4B26-BE46-49B80B8C77C0}"/>
              </a:ext>
            </a:extLst>
          </p:cNvPr>
          <p:cNvSpPr/>
          <p:nvPr/>
        </p:nvSpPr>
        <p:spPr>
          <a:xfrm>
            <a:off x="2895600" y="2063344"/>
            <a:ext cx="885063" cy="2731311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3C4B980-C619-4623-B696-0275747084C4}"/>
              </a:ext>
            </a:extLst>
          </p:cNvPr>
          <p:cNvCxnSpPr>
            <a:cxnSpLocks/>
          </p:cNvCxnSpPr>
          <p:nvPr/>
        </p:nvCxnSpPr>
        <p:spPr>
          <a:xfrm>
            <a:off x="1752600" y="3429000"/>
            <a:ext cx="914400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8F6C1C-D7E8-466E-B727-77DDF1420AD7}"/>
              </a:ext>
            </a:extLst>
          </p:cNvPr>
          <p:cNvCxnSpPr>
            <a:cxnSpLocks/>
          </p:cNvCxnSpPr>
          <p:nvPr/>
        </p:nvCxnSpPr>
        <p:spPr>
          <a:xfrm>
            <a:off x="4038600" y="3429000"/>
            <a:ext cx="914400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4">
            <a:extLst>
              <a:ext uri="{FF2B5EF4-FFF2-40B4-BE49-F238E27FC236}">
                <a16:creationId xmlns:a16="http://schemas.microsoft.com/office/drawing/2014/main" id="{F18B629B-643D-4EC9-9A48-BC2D3A4A7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212195"/>
            <a:ext cx="455660" cy="455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>
            <a:extLst>
              <a:ext uri="{FF2B5EF4-FFF2-40B4-BE49-F238E27FC236}">
                <a16:creationId xmlns:a16="http://schemas.microsoft.com/office/drawing/2014/main" id="{E90E30AB-4AA6-44A4-B62A-06EEE7449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726" y="32876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38A4A3D-45E8-4276-ADAC-139123046DBA}"/>
              </a:ext>
            </a:extLst>
          </p:cNvPr>
          <p:cNvSpPr txBox="1"/>
          <p:nvPr/>
        </p:nvSpPr>
        <p:spPr>
          <a:xfrm>
            <a:off x="5076063" y="3427511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</a:t>
            </a:r>
          </a:p>
        </p:txBody>
      </p:sp>
      <p:pic>
        <p:nvPicPr>
          <p:cNvPr id="16" name="Picture 34">
            <a:extLst>
              <a:ext uri="{FF2B5EF4-FFF2-40B4-BE49-F238E27FC236}">
                <a16:creationId xmlns:a16="http://schemas.microsoft.com/office/drawing/2014/main" id="{D96B6D4D-CB32-409C-A1E8-A645F5205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931" y="327511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888CC8C0-ADDA-48EA-8CEB-ED87C7516B52}"/>
              </a:ext>
            </a:extLst>
          </p:cNvPr>
          <p:cNvSpPr/>
          <p:nvPr/>
        </p:nvSpPr>
        <p:spPr>
          <a:xfrm>
            <a:off x="6790170" y="2962082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C90DF3B-7003-40AE-A6B6-8AA7CC83CA47}"/>
              </a:ext>
            </a:extLst>
          </p:cNvPr>
          <p:cNvCxnSpPr>
            <a:cxnSpLocks/>
          </p:cNvCxnSpPr>
          <p:nvPr/>
        </p:nvCxnSpPr>
        <p:spPr>
          <a:xfrm>
            <a:off x="7932797" y="3427511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>
            <a:extLst>
              <a:ext uri="{FF2B5EF4-FFF2-40B4-BE49-F238E27FC236}">
                <a16:creationId xmlns:a16="http://schemas.microsoft.com/office/drawing/2014/main" id="{8F02E784-ACF6-4BCE-B828-65A45D05E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863" y="327511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009B8E8-92DC-4CD5-8646-9DE05ABAF19C}"/>
              </a:ext>
            </a:extLst>
          </p:cNvPr>
          <p:cNvSpPr txBox="1"/>
          <p:nvPr/>
        </p:nvSpPr>
        <p:spPr>
          <a:xfrm>
            <a:off x="8958443" y="3392663"/>
            <a:ext cx="560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07ADD98-3C5D-4A69-B3AF-E05C22F3B0CD}"/>
              </a:ext>
            </a:extLst>
          </p:cNvPr>
          <p:cNvCxnSpPr>
            <a:cxnSpLocks/>
          </p:cNvCxnSpPr>
          <p:nvPr/>
        </p:nvCxnSpPr>
        <p:spPr>
          <a:xfrm>
            <a:off x="5638800" y="3429000"/>
            <a:ext cx="914400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4" descr="Bolt Icon Icons PNG - Free PNG and Icons Downloads">
            <a:extLst>
              <a:ext uri="{FF2B5EF4-FFF2-40B4-BE49-F238E27FC236}">
                <a16:creationId xmlns:a16="http://schemas.microsoft.com/office/drawing/2014/main" id="{8F8E85EF-A232-4219-ADE8-1F60B977E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681" y="4518521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BCF3334-AA59-49FB-B00E-8CA1DC76A92E}"/>
              </a:ext>
            </a:extLst>
          </p:cNvPr>
          <p:cNvSpPr txBox="1"/>
          <p:nvPr/>
        </p:nvSpPr>
        <p:spPr>
          <a:xfrm>
            <a:off x="3088092" y="4459847"/>
            <a:ext cx="773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2.1MJ</a:t>
            </a:r>
          </a:p>
        </p:txBody>
      </p:sp>
      <p:pic>
        <p:nvPicPr>
          <p:cNvPr id="26" name="Picture 4" descr="Bolt Icon Icons PNG - Free PNG and Icons Downloads">
            <a:extLst>
              <a:ext uri="{FF2B5EF4-FFF2-40B4-BE49-F238E27FC236}">
                <a16:creationId xmlns:a16="http://schemas.microsoft.com/office/drawing/2014/main" id="{1F13EBBA-A1AE-4804-9A92-BE095DA09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400" y="3613995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9BE82F9-A85F-447C-9FF0-9B9F06D9D92F}"/>
              </a:ext>
            </a:extLst>
          </p:cNvPr>
          <p:cNvSpPr txBox="1"/>
          <p:nvPr/>
        </p:nvSpPr>
        <p:spPr>
          <a:xfrm>
            <a:off x="6918479" y="3601405"/>
            <a:ext cx="7733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0.945MJ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308862-814B-446A-84EB-3F85F3E37B87}"/>
              </a:ext>
            </a:extLst>
          </p:cNvPr>
          <p:cNvSpPr txBox="1"/>
          <p:nvPr/>
        </p:nvSpPr>
        <p:spPr>
          <a:xfrm>
            <a:off x="8859996" y="3628290"/>
            <a:ext cx="77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27MJ</a:t>
            </a:r>
          </a:p>
        </p:txBody>
      </p:sp>
      <p:pic>
        <p:nvPicPr>
          <p:cNvPr id="29" name="Picture 6" descr="Flame Icon PNG Images | PNG Cliparts Free Download on SeekPNG">
            <a:extLst>
              <a:ext uri="{FF2B5EF4-FFF2-40B4-BE49-F238E27FC236}">
                <a16:creationId xmlns:a16="http://schemas.microsoft.com/office/drawing/2014/main" id="{6A3B4D10-760D-4507-B67B-D6D488EEC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7368" b="92749" l="10000" r="90000">
                        <a14:foregroundMark x1="46098" y1="10994" x2="50366" y2="7485"/>
                        <a14:foregroundMark x1="28902" y1="89474" x2="35610" y2="92749"/>
                        <a14:foregroundMark x1="68049" y1="91579" x2="66098" y2="92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196" y="3624265"/>
            <a:ext cx="238171" cy="24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F154619-32E9-4174-BED8-517D7437B729}"/>
              </a:ext>
            </a:extLst>
          </p:cNvPr>
          <p:cNvSpPr txBox="1"/>
          <p:nvPr/>
        </p:nvSpPr>
        <p:spPr>
          <a:xfrm>
            <a:off x="270412" y="228600"/>
            <a:ext cx="3996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 3: Oil  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Basic Pr. 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Solid Fuel</a:t>
            </a:r>
          </a:p>
        </p:txBody>
      </p:sp>
      <p:pic>
        <p:nvPicPr>
          <p:cNvPr id="31" name="Picture 16">
            <a:extLst>
              <a:ext uri="{FF2B5EF4-FFF2-40B4-BE49-F238E27FC236}">
                <a16:creationId xmlns:a16="http://schemas.microsoft.com/office/drawing/2014/main" id="{1C6A661A-BBFB-42B5-899A-B71FE6B83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987" y="4964053"/>
            <a:ext cx="483676" cy="48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4">
            <a:extLst>
              <a:ext uri="{FF2B5EF4-FFF2-40B4-BE49-F238E27FC236}">
                <a16:creationId xmlns:a16="http://schemas.microsoft.com/office/drawing/2014/main" id="{9F5040E2-D12E-4808-871B-2D2AFE732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622" y="50990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0089DE0A-F1A0-4F83-9D56-7C123A35F72F}"/>
              </a:ext>
            </a:extLst>
          </p:cNvPr>
          <p:cNvSpPr txBox="1"/>
          <p:nvPr/>
        </p:nvSpPr>
        <p:spPr>
          <a:xfrm>
            <a:off x="3117256" y="5136709"/>
            <a:ext cx="212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pic>
        <p:nvPicPr>
          <p:cNvPr id="34" name="Picture 18">
            <a:extLst>
              <a:ext uri="{FF2B5EF4-FFF2-40B4-BE49-F238E27FC236}">
                <a16:creationId xmlns:a16="http://schemas.microsoft.com/office/drawing/2014/main" id="{9A6C3AA4-872F-4E7F-89EE-39A3EDD18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904" y="3980474"/>
            <a:ext cx="428792" cy="42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4">
            <a:extLst>
              <a:ext uri="{FF2B5EF4-FFF2-40B4-BE49-F238E27FC236}">
                <a16:creationId xmlns:a16="http://schemas.microsoft.com/office/drawing/2014/main" id="{EE5DDEFE-98BB-4355-84C3-1C902BC5E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450" y="405675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6396C15-C351-4296-A339-05E3B5208559}"/>
              </a:ext>
            </a:extLst>
          </p:cNvPr>
          <p:cNvSpPr txBox="1"/>
          <p:nvPr/>
        </p:nvSpPr>
        <p:spPr>
          <a:xfrm>
            <a:off x="6885600" y="4104170"/>
            <a:ext cx="39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620E5C0-E224-44AF-9CFE-106FFBE2A5C3}"/>
              </a:ext>
            </a:extLst>
          </p:cNvPr>
          <p:cNvSpPr txBox="1"/>
          <p:nvPr/>
        </p:nvSpPr>
        <p:spPr>
          <a:xfrm>
            <a:off x="6787657" y="2970986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2.25x</a:t>
            </a:r>
          </a:p>
        </p:txBody>
      </p:sp>
    </p:spTree>
    <p:extLst>
      <p:ext uri="{BB962C8B-B14F-4D97-AF65-F5344CB8AC3E}">
        <p14:creationId xmlns:p14="http://schemas.microsoft.com/office/powerpoint/2010/main" val="1285141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18C94E-4213-4E3E-A257-AF012CF71AFD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063949" y="3878672"/>
            <a:ext cx="954007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6">
            <a:extLst>
              <a:ext uri="{FF2B5EF4-FFF2-40B4-BE49-F238E27FC236}">
                <a16:creationId xmlns:a16="http://schemas.microsoft.com/office/drawing/2014/main" id="{7A9664B7-138D-4F71-A40C-9EE959332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147" y="236410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>
            <a:extLst>
              <a:ext uri="{FF2B5EF4-FFF2-40B4-BE49-F238E27FC236}">
                <a16:creationId xmlns:a16="http://schemas.microsoft.com/office/drawing/2014/main" id="{558AC9F4-30B2-4523-9D2E-633317BE0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956" y="372627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>
            <a:extLst>
              <a:ext uri="{FF2B5EF4-FFF2-40B4-BE49-F238E27FC236}">
                <a16:creationId xmlns:a16="http://schemas.microsoft.com/office/drawing/2014/main" id="{4D2D6ABB-7969-45D6-AC5B-8C7C52550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531" y="509442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48">
            <a:extLst>
              <a:ext uri="{FF2B5EF4-FFF2-40B4-BE49-F238E27FC236}">
                <a16:creationId xmlns:a16="http://schemas.microsoft.com/office/drawing/2014/main" id="{F6A3DCA5-552B-4C74-8CEA-B74E70DE4A56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4066601" y="2516509"/>
            <a:ext cx="971546" cy="912491"/>
          </a:xfrm>
          <a:prstGeom prst="bentConnector3">
            <a:avLst>
              <a:gd name="adj1" fmla="val 50000"/>
            </a:avLst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EB7F14A-5635-4179-9516-1F9068F44D0A}"/>
              </a:ext>
            </a:extLst>
          </p:cNvPr>
          <p:cNvSpPr txBox="1"/>
          <p:nvPr/>
        </p:nvSpPr>
        <p:spPr>
          <a:xfrm>
            <a:off x="5067494" y="2485295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AC8E2D-F830-4218-A2B9-2EA7A33CD029}"/>
              </a:ext>
            </a:extLst>
          </p:cNvPr>
          <p:cNvSpPr txBox="1"/>
          <p:nvPr/>
        </p:nvSpPr>
        <p:spPr>
          <a:xfrm>
            <a:off x="5094156" y="3855406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E213E7-2F9F-4607-9027-C2904819DBD6}"/>
              </a:ext>
            </a:extLst>
          </p:cNvPr>
          <p:cNvSpPr txBox="1"/>
          <p:nvPr/>
        </p:nvSpPr>
        <p:spPr>
          <a:xfrm>
            <a:off x="5055868" y="523431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55</a:t>
            </a:r>
          </a:p>
        </p:txBody>
      </p:sp>
      <p:pic>
        <p:nvPicPr>
          <p:cNvPr id="20" name="Picture 30">
            <a:extLst>
              <a:ext uri="{FF2B5EF4-FFF2-40B4-BE49-F238E27FC236}">
                <a16:creationId xmlns:a16="http://schemas.microsoft.com/office/drawing/2014/main" id="{4AE6AFEA-F554-47C4-AD21-C86185ED9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045" y="233289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48">
            <a:extLst>
              <a:ext uri="{FF2B5EF4-FFF2-40B4-BE49-F238E27FC236}">
                <a16:creationId xmlns:a16="http://schemas.microsoft.com/office/drawing/2014/main" id="{81ACE297-F903-4287-8305-E88E8EE09D91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026027" y="4343399"/>
            <a:ext cx="1000504" cy="903428"/>
          </a:xfrm>
          <a:prstGeom prst="bentConnector3">
            <a:avLst>
              <a:gd name="adj1" fmla="val 50000"/>
            </a:avLst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BFF4382-4A7E-4E71-AAD4-F809EB25346B}"/>
              </a:ext>
            </a:extLst>
          </p:cNvPr>
          <p:cNvCxnSpPr>
            <a:cxnSpLocks/>
          </p:cNvCxnSpPr>
          <p:nvPr/>
        </p:nvCxnSpPr>
        <p:spPr>
          <a:xfrm>
            <a:off x="5551356" y="2506372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4">
            <a:extLst>
              <a:ext uri="{FF2B5EF4-FFF2-40B4-BE49-F238E27FC236}">
                <a16:creationId xmlns:a16="http://schemas.microsoft.com/office/drawing/2014/main" id="{35A880FE-1D45-47CC-BD31-2324F2F46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334" y="510539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B907AEB-D022-4E99-9C25-8C002E0118E5}"/>
              </a:ext>
            </a:extLst>
          </p:cNvPr>
          <p:cNvCxnSpPr>
            <a:cxnSpLocks/>
          </p:cNvCxnSpPr>
          <p:nvPr/>
        </p:nvCxnSpPr>
        <p:spPr>
          <a:xfrm>
            <a:off x="5524694" y="3886200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C5B335-B8D4-411A-AE64-8EAC8AF2BCD3}"/>
              </a:ext>
            </a:extLst>
          </p:cNvPr>
          <p:cNvCxnSpPr>
            <a:cxnSpLocks/>
          </p:cNvCxnSpPr>
          <p:nvPr/>
        </p:nvCxnSpPr>
        <p:spPr>
          <a:xfrm>
            <a:off x="5513068" y="5257800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Alternate Process 38">
            <a:extLst>
              <a:ext uri="{FF2B5EF4-FFF2-40B4-BE49-F238E27FC236}">
                <a16:creationId xmlns:a16="http://schemas.microsoft.com/office/drawing/2014/main" id="{575F0884-3D85-41EF-B62D-68B85923A095}"/>
              </a:ext>
            </a:extLst>
          </p:cNvPr>
          <p:cNvSpPr/>
          <p:nvPr/>
        </p:nvSpPr>
        <p:spPr>
          <a:xfrm>
            <a:off x="6577203" y="2040943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981C4511-BCAD-430C-8BC7-D903454BFB71}"/>
              </a:ext>
            </a:extLst>
          </p:cNvPr>
          <p:cNvSpPr/>
          <p:nvPr/>
        </p:nvSpPr>
        <p:spPr>
          <a:xfrm>
            <a:off x="6553573" y="3429000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EFBDD7C-8220-48B8-8E7F-C5B348BD8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045" y="376186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B90882C5-5515-4FC4-9CBA-320C0E562815}"/>
              </a:ext>
            </a:extLst>
          </p:cNvPr>
          <p:cNvSpPr/>
          <p:nvPr/>
        </p:nvSpPr>
        <p:spPr>
          <a:xfrm>
            <a:off x="6553573" y="4792370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4BB0048-A351-439A-A423-328F582D6D24}"/>
              </a:ext>
            </a:extLst>
          </p:cNvPr>
          <p:cNvCxnSpPr>
            <a:cxnSpLocks/>
          </p:cNvCxnSpPr>
          <p:nvPr/>
        </p:nvCxnSpPr>
        <p:spPr>
          <a:xfrm>
            <a:off x="7696200" y="2507895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8948457-61A9-4599-B821-AA188A6C5B2E}"/>
              </a:ext>
            </a:extLst>
          </p:cNvPr>
          <p:cNvCxnSpPr>
            <a:cxnSpLocks/>
          </p:cNvCxnSpPr>
          <p:nvPr/>
        </p:nvCxnSpPr>
        <p:spPr>
          <a:xfrm>
            <a:off x="7707826" y="3886199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9F59346-A7BA-4C4D-8EAD-95EE653DE03F}"/>
              </a:ext>
            </a:extLst>
          </p:cNvPr>
          <p:cNvCxnSpPr>
            <a:cxnSpLocks/>
          </p:cNvCxnSpPr>
          <p:nvPr/>
        </p:nvCxnSpPr>
        <p:spPr>
          <a:xfrm>
            <a:off x="7696200" y="5257799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EB9FFE38-9DC9-40A5-BFDE-303EA3796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7084" y="236410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>
            <a:extLst>
              <a:ext uri="{FF2B5EF4-FFF2-40B4-BE49-F238E27FC236}">
                <a16:creationId xmlns:a16="http://schemas.microsoft.com/office/drawing/2014/main" id="{5D6A53D8-BCA9-4497-AC10-63E5CD915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7084" y="369471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>
            <a:extLst>
              <a:ext uri="{FF2B5EF4-FFF2-40B4-BE49-F238E27FC236}">
                <a16:creationId xmlns:a16="http://schemas.microsoft.com/office/drawing/2014/main" id="{4FFB0EA9-D3CA-46E7-A1A7-69B5AD137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266" y="510539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ight Brace 55">
            <a:extLst>
              <a:ext uri="{FF2B5EF4-FFF2-40B4-BE49-F238E27FC236}">
                <a16:creationId xmlns:a16="http://schemas.microsoft.com/office/drawing/2014/main" id="{F785ACE3-99D2-4E5C-8B0C-080000F38F61}"/>
              </a:ext>
            </a:extLst>
          </p:cNvPr>
          <p:cNvSpPr/>
          <p:nvPr/>
        </p:nvSpPr>
        <p:spPr>
          <a:xfrm>
            <a:off x="9107230" y="1600200"/>
            <a:ext cx="1307492" cy="4343400"/>
          </a:xfrm>
          <a:prstGeom prst="rightBrace">
            <a:avLst>
              <a:gd name="adj1" fmla="val 0"/>
              <a:gd name="adj2" fmla="val 51403"/>
            </a:avLst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2">
            <a:extLst>
              <a:ext uri="{FF2B5EF4-FFF2-40B4-BE49-F238E27FC236}">
                <a16:creationId xmlns:a16="http://schemas.microsoft.com/office/drawing/2014/main" id="{D1CD8CFF-EDDB-4282-847A-51A1CD5C2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8460" y="369461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A8048E6C-12D0-4B21-925A-2A06857ABC50}"/>
              </a:ext>
            </a:extLst>
          </p:cNvPr>
          <p:cNvSpPr txBox="1"/>
          <p:nvPr/>
        </p:nvSpPr>
        <p:spPr>
          <a:xfrm>
            <a:off x="8721846" y="2483806"/>
            <a:ext cx="560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ED94DB6-6380-4D48-8A5E-0151D70A01CE}"/>
              </a:ext>
            </a:extLst>
          </p:cNvPr>
          <p:cNvSpPr txBox="1"/>
          <p:nvPr/>
        </p:nvSpPr>
        <p:spPr>
          <a:xfrm>
            <a:off x="8721846" y="3803339"/>
            <a:ext cx="560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15566C-9E1C-458E-A36C-6C1DFC642141}"/>
              </a:ext>
            </a:extLst>
          </p:cNvPr>
          <p:cNvSpPr txBox="1"/>
          <p:nvPr/>
        </p:nvSpPr>
        <p:spPr>
          <a:xfrm>
            <a:off x="8721846" y="5222951"/>
            <a:ext cx="560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2.75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41158BD-9B13-489A-9CB7-FC5F5B15CB72}"/>
              </a:ext>
            </a:extLst>
          </p:cNvPr>
          <p:cNvSpPr txBox="1"/>
          <p:nvPr/>
        </p:nvSpPr>
        <p:spPr>
          <a:xfrm>
            <a:off x="10601128" y="3803339"/>
            <a:ext cx="560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8.5</a:t>
            </a:r>
          </a:p>
        </p:txBody>
      </p:sp>
      <p:sp>
        <p:nvSpPr>
          <p:cNvPr id="43" name="Flowchart: Alternate Process 42">
            <a:extLst>
              <a:ext uri="{FF2B5EF4-FFF2-40B4-BE49-F238E27FC236}">
                <a16:creationId xmlns:a16="http://schemas.microsoft.com/office/drawing/2014/main" id="{0CC06F2E-0483-441B-9DB3-28335D358CA4}"/>
              </a:ext>
            </a:extLst>
          </p:cNvPr>
          <p:cNvSpPr/>
          <p:nvPr/>
        </p:nvSpPr>
        <p:spPr>
          <a:xfrm>
            <a:off x="2917636" y="2526488"/>
            <a:ext cx="885063" cy="2731311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806E715-F704-443D-A150-F9CCA3086513}"/>
              </a:ext>
            </a:extLst>
          </p:cNvPr>
          <p:cNvCxnSpPr>
            <a:cxnSpLocks/>
          </p:cNvCxnSpPr>
          <p:nvPr/>
        </p:nvCxnSpPr>
        <p:spPr>
          <a:xfrm>
            <a:off x="1921322" y="3429000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6068149-7D74-418A-BCBC-1DA98DBB02D1}"/>
              </a:ext>
            </a:extLst>
          </p:cNvPr>
          <p:cNvCxnSpPr>
            <a:cxnSpLocks/>
          </p:cNvCxnSpPr>
          <p:nvPr/>
        </p:nvCxnSpPr>
        <p:spPr>
          <a:xfrm>
            <a:off x="1921322" y="4343400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26">
            <a:extLst>
              <a:ext uri="{FF2B5EF4-FFF2-40B4-BE49-F238E27FC236}">
                <a16:creationId xmlns:a16="http://schemas.microsoft.com/office/drawing/2014/main" id="{773FDEFD-C03E-436E-BE75-1AA931DBC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471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A24B212-DA1E-4A29-BC15-7D56507FA03E}"/>
              </a:ext>
            </a:extLst>
          </p:cNvPr>
          <p:cNvSpPr txBox="1"/>
          <p:nvPr/>
        </p:nvSpPr>
        <p:spPr>
          <a:xfrm>
            <a:off x="1394471" y="34290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</a:p>
        </p:txBody>
      </p:sp>
      <p:pic>
        <p:nvPicPr>
          <p:cNvPr id="52" name="Picture 20">
            <a:extLst>
              <a:ext uri="{FF2B5EF4-FFF2-40B4-BE49-F238E27FC236}">
                <a16:creationId xmlns:a16="http://schemas.microsoft.com/office/drawing/2014/main" id="{AC15A0E0-5483-42FA-92F3-70AC5451B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546" y="419099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6099F592-8E05-459F-9B8B-7A908C4C1CA7}"/>
              </a:ext>
            </a:extLst>
          </p:cNvPr>
          <p:cNvSpPr txBox="1"/>
          <p:nvPr/>
        </p:nvSpPr>
        <p:spPr>
          <a:xfrm>
            <a:off x="1394471" y="431494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id="{F0C4504C-2C3C-4990-90ED-1069B7E55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909" y="3723226"/>
            <a:ext cx="450516" cy="450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4" descr="Bolt Icon Icons PNG - Free PNG and Icons Downloads">
            <a:extLst>
              <a:ext uri="{FF2B5EF4-FFF2-40B4-BE49-F238E27FC236}">
                <a16:creationId xmlns:a16="http://schemas.microsoft.com/office/drawing/2014/main" id="{4CC55F5A-ACDA-4FA5-AF34-B0E778352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alphaModFix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874" y="4992859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B53F4A20-6304-448E-8B28-42029A7739C0}"/>
              </a:ext>
            </a:extLst>
          </p:cNvPr>
          <p:cNvSpPr txBox="1"/>
          <p:nvPr/>
        </p:nvSpPr>
        <p:spPr>
          <a:xfrm>
            <a:off x="3078285" y="4934185"/>
            <a:ext cx="773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2.1MJ</a:t>
            </a:r>
          </a:p>
        </p:txBody>
      </p:sp>
      <p:pic>
        <p:nvPicPr>
          <p:cNvPr id="65" name="Picture 4" descr="Bolt Icon Icons PNG - Free PNG and Icons Downloads">
            <a:extLst>
              <a:ext uri="{FF2B5EF4-FFF2-40B4-BE49-F238E27FC236}">
                <a16:creationId xmlns:a16="http://schemas.microsoft.com/office/drawing/2014/main" id="{3902255A-CD0F-46E2-AC45-E657F6EF6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alphaModFix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652" y="5474208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39940C5C-AE12-4CBE-B7DF-AC9128CCA973}"/>
              </a:ext>
            </a:extLst>
          </p:cNvPr>
          <p:cNvSpPr txBox="1"/>
          <p:nvPr/>
        </p:nvSpPr>
        <p:spPr>
          <a:xfrm>
            <a:off x="6691731" y="5461618"/>
            <a:ext cx="7733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1.155MJ</a:t>
            </a:r>
          </a:p>
        </p:txBody>
      </p:sp>
      <p:pic>
        <p:nvPicPr>
          <p:cNvPr id="67" name="Picture 4" descr="Bolt Icon Icons PNG - Free PNG and Icons Downloads">
            <a:extLst>
              <a:ext uri="{FF2B5EF4-FFF2-40B4-BE49-F238E27FC236}">
                <a16:creationId xmlns:a16="http://schemas.microsoft.com/office/drawing/2014/main" id="{72CFA5C1-63F1-410B-9041-DF87D31ED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alphaModFix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652" y="2724788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DD11BD98-6E97-4AD6-A9EF-33D26BA85D35}"/>
              </a:ext>
            </a:extLst>
          </p:cNvPr>
          <p:cNvSpPr txBox="1"/>
          <p:nvPr/>
        </p:nvSpPr>
        <p:spPr>
          <a:xfrm>
            <a:off x="6691731" y="2712198"/>
            <a:ext cx="7733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0.525MJ</a:t>
            </a:r>
          </a:p>
        </p:txBody>
      </p:sp>
      <p:pic>
        <p:nvPicPr>
          <p:cNvPr id="69" name="Picture 4" descr="Bolt Icon Icons PNG - Free PNG and Icons Downloads">
            <a:extLst>
              <a:ext uri="{FF2B5EF4-FFF2-40B4-BE49-F238E27FC236}">
                <a16:creationId xmlns:a16="http://schemas.microsoft.com/office/drawing/2014/main" id="{8E101169-78E4-4A14-8FE5-5851DA18E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alphaModFix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652" y="4128246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69890ADE-6815-4229-BAE6-C6D44BB169D4}"/>
              </a:ext>
            </a:extLst>
          </p:cNvPr>
          <p:cNvSpPr txBox="1"/>
          <p:nvPr/>
        </p:nvSpPr>
        <p:spPr>
          <a:xfrm>
            <a:off x="6674752" y="4107961"/>
            <a:ext cx="7733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1.89MJ</a:t>
            </a:r>
            <a:endParaRPr lang="en-US" sz="105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89C6BEF-4310-4E3A-B2FA-1F34C4DAEC25}"/>
              </a:ext>
            </a:extLst>
          </p:cNvPr>
          <p:cNvSpPr txBox="1"/>
          <p:nvPr/>
        </p:nvSpPr>
        <p:spPr>
          <a:xfrm>
            <a:off x="10448619" y="4045949"/>
            <a:ext cx="77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102MJ</a:t>
            </a:r>
          </a:p>
        </p:txBody>
      </p:sp>
      <p:pic>
        <p:nvPicPr>
          <p:cNvPr id="72" name="Picture 6" descr="Flame Icon PNG Images | PNG Cliparts Free Download on SeekPNG">
            <a:extLst>
              <a:ext uri="{FF2B5EF4-FFF2-40B4-BE49-F238E27FC236}">
                <a16:creationId xmlns:a16="http://schemas.microsoft.com/office/drawing/2014/main" id="{EE8E5576-78C7-4D20-85AD-1539CECB9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7368" b="92749" l="10000" r="90000">
                        <a14:foregroundMark x1="46098" y1="10994" x2="50366" y2="7485"/>
                        <a14:foregroundMark x1="28902" y1="89474" x2="35610" y2="92749"/>
                        <a14:foregroundMark x1="68049" y1="91579" x2="66098" y2="92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819" y="4041924"/>
            <a:ext cx="238171" cy="24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5083BA5C-96A0-46EE-924C-3391439D18F1}"/>
              </a:ext>
            </a:extLst>
          </p:cNvPr>
          <p:cNvSpPr txBox="1"/>
          <p:nvPr/>
        </p:nvSpPr>
        <p:spPr>
          <a:xfrm>
            <a:off x="127488" y="228600"/>
            <a:ext cx="3337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 4: Oil  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Adv. Pr. 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Solid Fuel</a:t>
            </a:r>
          </a:p>
        </p:txBody>
      </p:sp>
      <p:pic>
        <p:nvPicPr>
          <p:cNvPr id="74" name="Picture 16">
            <a:extLst>
              <a:ext uri="{FF2B5EF4-FFF2-40B4-BE49-F238E27FC236}">
                <a16:creationId xmlns:a16="http://schemas.microsoft.com/office/drawing/2014/main" id="{4A6477DF-60BF-4FAF-B7FA-87F2AA4C5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420" y="5399227"/>
            <a:ext cx="483676" cy="48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14">
            <a:extLst>
              <a:ext uri="{FF2B5EF4-FFF2-40B4-BE49-F238E27FC236}">
                <a16:creationId xmlns:a16="http://schemas.microsoft.com/office/drawing/2014/main" id="{782D66AF-99AC-4863-8CC4-F33743A9D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055" y="553420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36E252C0-A7EC-4161-BC4E-57B36AC3EA0A}"/>
              </a:ext>
            </a:extLst>
          </p:cNvPr>
          <p:cNvSpPr txBox="1"/>
          <p:nvPr/>
        </p:nvSpPr>
        <p:spPr>
          <a:xfrm>
            <a:off x="3160689" y="5571883"/>
            <a:ext cx="212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pic>
        <p:nvPicPr>
          <p:cNvPr id="77" name="Picture 18">
            <a:extLst>
              <a:ext uri="{FF2B5EF4-FFF2-40B4-BE49-F238E27FC236}">
                <a16:creationId xmlns:a16="http://schemas.microsoft.com/office/drawing/2014/main" id="{2EEE0C3E-BB5C-4CE6-BF4C-89829DA09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844" y="5807158"/>
            <a:ext cx="428792" cy="42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14">
            <a:extLst>
              <a:ext uri="{FF2B5EF4-FFF2-40B4-BE49-F238E27FC236}">
                <a16:creationId xmlns:a16="http://schemas.microsoft.com/office/drawing/2014/main" id="{82751F7D-2031-4D9D-B504-5541519EA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390" y="58834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F9FAB353-5CAF-4410-A266-A90712028E60}"/>
              </a:ext>
            </a:extLst>
          </p:cNvPr>
          <p:cNvSpPr txBox="1"/>
          <p:nvPr/>
        </p:nvSpPr>
        <p:spPr>
          <a:xfrm>
            <a:off x="6674771" y="5928173"/>
            <a:ext cx="39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C16B05F-1B68-46B3-95D6-F951DBC5186F}"/>
              </a:ext>
            </a:extLst>
          </p:cNvPr>
          <p:cNvSpPr txBox="1"/>
          <p:nvPr/>
        </p:nvSpPr>
        <p:spPr>
          <a:xfrm>
            <a:off x="6567312" y="2045576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1.25x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72AABD0-9C9A-45A0-BC82-20B7AAB7D154}"/>
              </a:ext>
            </a:extLst>
          </p:cNvPr>
          <p:cNvSpPr txBox="1"/>
          <p:nvPr/>
        </p:nvSpPr>
        <p:spPr>
          <a:xfrm>
            <a:off x="6567312" y="3441745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4.5x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5C7B0DC-C485-4C8C-BD26-F23385257C56}"/>
              </a:ext>
            </a:extLst>
          </p:cNvPr>
          <p:cNvSpPr txBox="1"/>
          <p:nvPr/>
        </p:nvSpPr>
        <p:spPr>
          <a:xfrm>
            <a:off x="6567312" y="4789689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2.75x</a:t>
            </a:r>
          </a:p>
        </p:txBody>
      </p:sp>
    </p:spTree>
    <p:extLst>
      <p:ext uri="{BB962C8B-B14F-4D97-AF65-F5344CB8AC3E}">
        <p14:creationId xmlns:p14="http://schemas.microsoft.com/office/powerpoint/2010/main" val="935387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B7A3D918-2E98-410C-91E7-B74F9667459A}"/>
              </a:ext>
            </a:extLst>
          </p:cNvPr>
          <p:cNvSpPr/>
          <p:nvPr/>
        </p:nvSpPr>
        <p:spPr>
          <a:xfrm>
            <a:off x="5634802" y="2040943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AED96683-706D-4938-8D61-BC2C902C23D1}"/>
              </a:ext>
            </a:extLst>
          </p:cNvPr>
          <p:cNvSpPr/>
          <p:nvPr/>
        </p:nvSpPr>
        <p:spPr>
          <a:xfrm>
            <a:off x="1967295" y="2526488"/>
            <a:ext cx="885063" cy="2731311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A7CD59-8BFD-4171-BF79-D469D8A74152}"/>
              </a:ext>
            </a:extLst>
          </p:cNvPr>
          <p:cNvCxnSpPr>
            <a:cxnSpLocks/>
          </p:cNvCxnSpPr>
          <p:nvPr/>
        </p:nvCxnSpPr>
        <p:spPr>
          <a:xfrm>
            <a:off x="970981" y="3429000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C18EF4-31E0-490F-B468-FDB5288B3E26}"/>
              </a:ext>
            </a:extLst>
          </p:cNvPr>
          <p:cNvCxnSpPr>
            <a:cxnSpLocks/>
          </p:cNvCxnSpPr>
          <p:nvPr/>
        </p:nvCxnSpPr>
        <p:spPr>
          <a:xfrm>
            <a:off x="970981" y="4343400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04E687-D40C-473E-A0F7-76F3E92127DD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121548" y="3878672"/>
            <a:ext cx="954007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6">
            <a:extLst>
              <a:ext uri="{FF2B5EF4-FFF2-40B4-BE49-F238E27FC236}">
                <a16:creationId xmlns:a16="http://schemas.microsoft.com/office/drawing/2014/main" id="{27A2962C-7D62-4C66-AB73-FB50E8FB2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46" y="236410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31D6C102-DF46-4CF4-9DF5-9D80057CE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555" y="372627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2">
            <a:extLst>
              <a:ext uri="{FF2B5EF4-FFF2-40B4-BE49-F238E27FC236}">
                <a16:creationId xmlns:a16="http://schemas.microsoft.com/office/drawing/2014/main" id="{596672B5-5059-40C4-B4B8-0BC93C7FC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130" y="509442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48">
            <a:extLst>
              <a:ext uri="{FF2B5EF4-FFF2-40B4-BE49-F238E27FC236}">
                <a16:creationId xmlns:a16="http://schemas.microsoft.com/office/drawing/2014/main" id="{D915E5E2-D9A7-4AC0-B9C8-DA32AFC98F76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3124200" y="2516509"/>
            <a:ext cx="971546" cy="912491"/>
          </a:xfrm>
          <a:prstGeom prst="bentConnector3">
            <a:avLst>
              <a:gd name="adj1" fmla="val 50000"/>
            </a:avLst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D9EC028-A3E0-4594-B4F9-35A27C186C6E}"/>
              </a:ext>
            </a:extLst>
          </p:cNvPr>
          <p:cNvSpPr txBox="1"/>
          <p:nvPr/>
        </p:nvSpPr>
        <p:spPr>
          <a:xfrm>
            <a:off x="4125093" y="2485295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02FFFB-95D2-4C0A-BD42-62963DE41D9F}"/>
              </a:ext>
            </a:extLst>
          </p:cNvPr>
          <p:cNvSpPr txBox="1"/>
          <p:nvPr/>
        </p:nvSpPr>
        <p:spPr>
          <a:xfrm>
            <a:off x="4151755" y="3855406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9CA39C-04D4-49E0-BFC2-4E1B7B0D2A3E}"/>
              </a:ext>
            </a:extLst>
          </p:cNvPr>
          <p:cNvSpPr txBox="1"/>
          <p:nvPr/>
        </p:nvSpPr>
        <p:spPr>
          <a:xfrm>
            <a:off x="4113467" y="523431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55</a:t>
            </a:r>
          </a:p>
        </p:txBody>
      </p:sp>
      <p:cxnSp>
        <p:nvCxnSpPr>
          <p:cNvPr id="23" name="Straight Arrow Connector 48">
            <a:extLst>
              <a:ext uri="{FF2B5EF4-FFF2-40B4-BE49-F238E27FC236}">
                <a16:creationId xmlns:a16="http://schemas.microsoft.com/office/drawing/2014/main" id="{D0D0AA36-8957-48C9-8AC9-6909DC0E5A66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083626" y="4343399"/>
            <a:ext cx="1000504" cy="903428"/>
          </a:xfrm>
          <a:prstGeom prst="bentConnector3">
            <a:avLst>
              <a:gd name="adj1" fmla="val 50000"/>
            </a:avLst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7E878D8-03D4-454B-B177-29AA898B6710}"/>
              </a:ext>
            </a:extLst>
          </p:cNvPr>
          <p:cNvCxnSpPr>
            <a:cxnSpLocks/>
          </p:cNvCxnSpPr>
          <p:nvPr/>
        </p:nvCxnSpPr>
        <p:spPr>
          <a:xfrm>
            <a:off x="4608955" y="2506372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34">
            <a:extLst>
              <a:ext uri="{FF2B5EF4-FFF2-40B4-BE49-F238E27FC236}">
                <a16:creationId xmlns:a16="http://schemas.microsoft.com/office/drawing/2014/main" id="{DC9B938D-315E-44FB-AE1C-1709044B6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987" y="511173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5B0057A-EF05-4FBF-B417-133F2C8482FB}"/>
              </a:ext>
            </a:extLst>
          </p:cNvPr>
          <p:cNvCxnSpPr>
            <a:cxnSpLocks/>
          </p:cNvCxnSpPr>
          <p:nvPr/>
        </p:nvCxnSpPr>
        <p:spPr>
          <a:xfrm>
            <a:off x="4582293" y="3886200"/>
            <a:ext cx="2656707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9F67C45-82B5-4E88-8B9C-37FC063DF42A}"/>
              </a:ext>
            </a:extLst>
          </p:cNvPr>
          <p:cNvCxnSpPr>
            <a:cxnSpLocks/>
          </p:cNvCxnSpPr>
          <p:nvPr/>
        </p:nvCxnSpPr>
        <p:spPr>
          <a:xfrm>
            <a:off x="4570667" y="5257800"/>
            <a:ext cx="2668333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C996ABBF-E81B-4015-A04B-E4DA7333716E}"/>
              </a:ext>
            </a:extLst>
          </p:cNvPr>
          <p:cNvSpPr/>
          <p:nvPr/>
        </p:nvSpPr>
        <p:spPr>
          <a:xfrm>
            <a:off x="7467600" y="3377974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B2FAE36-9D6A-4128-875A-31177CFBA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72" y="371084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25837983-9886-493A-9D6A-83CE674077AF}"/>
              </a:ext>
            </a:extLst>
          </p:cNvPr>
          <p:cNvSpPr/>
          <p:nvPr/>
        </p:nvSpPr>
        <p:spPr>
          <a:xfrm>
            <a:off x="7479226" y="4798708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55DCFC0-6C81-4A36-A5C9-842028630EA7}"/>
              </a:ext>
            </a:extLst>
          </p:cNvPr>
          <p:cNvCxnSpPr>
            <a:cxnSpLocks/>
          </p:cNvCxnSpPr>
          <p:nvPr/>
        </p:nvCxnSpPr>
        <p:spPr>
          <a:xfrm>
            <a:off x="6753799" y="2507895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6AC51BD-841B-46A9-8873-D005FBB3D59B}"/>
              </a:ext>
            </a:extLst>
          </p:cNvPr>
          <p:cNvCxnSpPr>
            <a:cxnSpLocks/>
          </p:cNvCxnSpPr>
          <p:nvPr/>
        </p:nvCxnSpPr>
        <p:spPr>
          <a:xfrm>
            <a:off x="8621853" y="3835173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80152F7-4E5A-4436-8EC0-D41DF38261B3}"/>
              </a:ext>
            </a:extLst>
          </p:cNvPr>
          <p:cNvCxnSpPr>
            <a:cxnSpLocks/>
          </p:cNvCxnSpPr>
          <p:nvPr/>
        </p:nvCxnSpPr>
        <p:spPr>
          <a:xfrm>
            <a:off x="8621853" y="5264137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>
            <a:extLst>
              <a:ext uri="{FF2B5EF4-FFF2-40B4-BE49-F238E27FC236}">
                <a16:creationId xmlns:a16="http://schemas.microsoft.com/office/drawing/2014/main" id="{4FEDCAF4-3CA0-4892-B5B9-0206F139F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1111" y="364368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FE8114CF-B271-4442-9D42-29BFB0BC8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919" y="511173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E380AD1-C4BD-418E-AA46-2DED01D70E38}"/>
              </a:ext>
            </a:extLst>
          </p:cNvPr>
          <p:cNvSpPr txBox="1"/>
          <p:nvPr/>
        </p:nvSpPr>
        <p:spPr>
          <a:xfrm>
            <a:off x="9635873" y="3752313"/>
            <a:ext cx="80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6.375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DAFA6C-257C-457F-A281-071EC86C0D49}"/>
              </a:ext>
            </a:extLst>
          </p:cNvPr>
          <p:cNvSpPr txBox="1"/>
          <p:nvPr/>
        </p:nvSpPr>
        <p:spPr>
          <a:xfrm>
            <a:off x="9647499" y="5229289"/>
            <a:ext cx="560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2.75</a:t>
            </a:r>
          </a:p>
        </p:txBody>
      </p:sp>
      <p:pic>
        <p:nvPicPr>
          <p:cNvPr id="38" name="Picture 22">
            <a:extLst>
              <a:ext uri="{FF2B5EF4-FFF2-40B4-BE49-F238E27FC236}">
                <a16:creationId xmlns:a16="http://schemas.microsoft.com/office/drawing/2014/main" id="{D61487FB-DAD1-4E0E-BA60-596C365B7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644" y="231765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>
            <a:extLst>
              <a:ext uri="{FF2B5EF4-FFF2-40B4-BE49-F238E27FC236}">
                <a16:creationId xmlns:a16="http://schemas.microsoft.com/office/drawing/2014/main" id="{E332CBF8-CCB2-4603-9A70-7A6C89566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121" y="231765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E5C8D14-1D92-479A-9E26-7D3716CB969A}"/>
              </a:ext>
            </a:extLst>
          </p:cNvPr>
          <p:cNvSpPr txBox="1"/>
          <p:nvPr/>
        </p:nvSpPr>
        <p:spPr>
          <a:xfrm>
            <a:off x="7754121" y="2461272"/>
            <a:ext cx="743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18.75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607C167-F0AA-4CB3-92F5-34C246E8F854}"/>
              </a:ext>
            </a:extLst>
          </p:cNvPr>
          <p:cNvCxnSpPr>
            <a:cxnSpLocks/>
          </p:cNvCxnSpPr>
          <p:nvPr/>
        </p:nvCxnSpPr>
        <p:spPr>
          <a:xfrm>
            <a:off x="7933761" y="2859261"/>
            <a:ext cx="0" cy="341139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ight Brace 42">
            <a:extLst>
              <a:ext uri="{FF2B5EF4-FFF2-40B4-BE49-F238E27FC236}">
                <a16:creationId xmlns:a16="http://schemas.microsoft.com/office/drawing/2014/main" id="{BFC2726B-7B20-426B-A40B-D3E2C5EE1140}"/>
              </a:ext>
            </a:extLst>
          </p:cNvPr>
          <p:cNvSpPr/>
          <p:nvPr/>
        </p:nvSpPr>
        <p:spPr>
          <a:xfrm>
            <a:off x="10011020" y="3429000"/>
            <a:ext cx="868018" cy="2300566"/>
          </a:xfrm>
          <a:prstGeom prst="rightBrace">
            <a:avLst>
              <a:gd name="adj1" fmla="val 0"/>
              <a:gd name="adj2" fmla="val 51813"/>
            </a:avLst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2">
            <a:extLst>
              <a:ext uri="{FF2B5EF4-FFF2-40B4-BE49-F238E27FC236}">
                <a16:creationId xmlns:a16="http://schemas.microsoft.com/office/drawing/2014/main" id="{AE3ACC31-463F-4F51-BDC1-3FC71A81F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4147" y="44903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CE8F943-61FE-4953-A34B-1EBC35C580C2}"/>
              </a:ext>
            </a:extLst>
          </p:cNvPr>
          <p:cNvSpPr txBox="1"/>
          <p:nvPr/>
        </p:nvSpPr>
        <p:spPr>
          <a:xfrm>
            <a:off x="10988438" y="4644626"/>
            <a:ext cx="773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9.125</a:t>
            </a:r>
          </a:p>
        </p:txBody>
      </p:sp>
      <p:pic>
        <p:nvPicPr>
          <p:cNvPr id="48" name="Picture 26">
            <a:extLst>
              <a:ext uri="{FF2B5EF4-FFF2-40B4-BE49-F238E27FC236}">
                <a16:creationId xmlns:a16="http://schemas.microsoft.com/office/drawing/2014/main" id="{B0EF3549-041E-48C5-B8C6-C036D604B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3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DAE5841A-5E31-4BDD-9ECB-2F98582D0C13}"/>
              </a:ext>
            </a:extLst>
          </p:cNvPr>
          <p:cNvSpPr txBox="1"/>
          <p:nvPr/>
        </p:nvSpPr>
        <p:spPr>
          <a:xfrm>
            <a:off x="444130" y="34290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</a:p>
        </p:txBody>
      </p:sp>
      <p:pic>
        <p:nvPicPr>
          <p:cNvPr id="50" name="Picture 20">
            <a:extLst>
              <a:ext uri="{FF2B5EF4-FFF2-40B4-BE49-F238E27FC236}">
                <a16:creationId xmlns:a16="http://schemas.microsoft.com/office/drawing/2014/main" id="{2359934D-114A-4FFD-A452-0E8B78A18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05" y="419099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01FD385-9F74-4B06-BA45-41E50402150E}"/>
              </a:ext>
            </a:extLst>
          </p:cNvPr>
          <p:cNvSpPr txBox="1"/>
          <p:nvPr/>
        </p:nvSpPr>
        <p:spPr>
          <a:xfrm>
            <a:off x="444130" y="431494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918A676-509E-42DC-9748-60E8CCC6C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568" y="3723226"/>
            <a:ext cx="450516" cy="450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Bolt Icon Icons PNG - Free PNG and Icons Downloads">
            <a:extLst>
              <a:ext uri="{FF2B5EF4-FFF2-40B4-BE49-F238E27FC236}">
                <a16:creationId xmlns:a16="http://schemas.microsoft.com/office/drawing/2014/main" id="{27656C8C-E121-4F71-B073-F95F4548B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alphaModFix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937" y="4992859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EAF25DB3-18F7-4A9E-B29A-A27A583B4554}"/>
              </a:ext>
            </a:extLst>
          </p:cNvPr>
          <p:cNvSpPr txBox="1"/>
          <p:nvPr/>
        </p:nvSpPr>
        <p:spPr>
          <a:xfrm>
            <a:off x="2128348" y="4934185"/>
            <a:ext cx="773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2.1MJ</a:t>
            </a:r>
          </a:p>
        </p:txBody>
      </p:sp>
      <p:pic>
        <p:nvPicPr>
          <p:cNvPr id="55" name="Picture 4" descr="Bolt Icon Icons PNG - Free PNG and Icons Downloads">
            <a:extLst>
              <a:ext uri="{FF2B5EF4-FFF2-40B4-BE49-F238E27FC236}">
                <a16:creationId xmlns:a16="http://schemas.microsoft.com/office/drawing/2014/main" id="{D2A6B4EE-8040-447C-B4B8-0CD787A7B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alphaModFix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645" y="5474208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1AEA777C-107F-42AD-9CE2-110EEBDC7833}"/>
              </a:ext>
            </a:extLst>
          </p:cNvPr>
          <p:cNvSpPr txBox="1"/>
          <p:nvPr/>
        </p:nvSpPr>
        <p:spPr>
          <a:xfrm>
            <a:off x="7632724" y="5461618"/>
            <a:ext cx="7733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1.155MJ</a:t>
            </a:r>
          </a:p>
        </p:txBody>
      </p:sp>
      <p:pic>
        <p:nvPicPr>
          <p:cNvPr id="57" name="Picture 4" descr="Bolt Icon Icons PNG - Free PNG and Icons Downloads">
            <a:extLst>
              <a:ext uri="{FF2B5EF4-FFF2-40B4-BE49-F238E27FC236}">
                <a16:creationId xmlns:a16="http://schemas.microsoft.com/office/drawing/2014/main" id="{13A5343E-1417-4221-B7F1-04DF613DF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alphaModFix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980" y="4077285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52E5E491-A182-4C98-956C-1B3FD9B97660}"/>
              </a:ext>
            </a:extLst>
          </p:cNvPr>
          <p:cNvSpPr txBox="1"/>
          <p:nvPr/>
        </p:nvSpPr>
        <p:spPr>
          <a:xfrm>
            <a:off x="7540759" y="4047222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2.6775MJ</a:t>
            </a:r>
          </a:p>
        </p:txBody>
      </p:sp>
      <p:pic>
        <p:nvPicPr>
          <p:cNvPr id="59" name="Picture 4" descr="Bolt Icon Icons PNG - Free PNG and Icons Downloads">
            <a:extLst>
              <a:ext uri="{FF2B5EF4-FFF2-40B4-BE49-F238E27FC236}">
                <a16:creationId xmlns:a16="http://schemas.microsoft.com/office/drawing/2014/main" id="{F8187D1D-F730-4FB9-AD57-6FBE0615E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alphaModFix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710108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3CCE6743-50C5-46A9-AC13-8604DF1588C1}"/>
              </a:ext>
            </a:extLst>
          </p:cNvPr>
          <p:cNvSpPr txBox="1"/>
          <p:nvPr/>
        </p:nvSpPr>
        <p:spPr>
          <a:xfrm>
            <a:off x="5719579" y="2680045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0.2625MJ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D325E4D-FAA5-4AF7-86A5-0AD0ABF479A7}"/>
              </a:ext>
            </a:extLst>
          </p:cNvPr>
          <p:cNvSpPr txBox="1"/>
          <p:nvPr/>
        </p:nvSpPr>
        <p:spPr>
          <a:xfrm>
            <a:off x="10942982" y="4934185"/>
            <a:ext cx="868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109.5MJ</a:t>
            </a:r>
          </a:p>
        </p:txBody>
      </p:sp>
      <p:pic>
        <p:nvPicPr>
          <p:cNvPr id="62" name="Picture 6" descr="Flame Icon PNG Images | PNG Cliparts Free Download on SeekPNG">
            <a:extLst>
              <a:ext uri="{FF2B5EF4-FFF2-40B4-BE49-F238E27FC236}">
                <a16:creationId xmlns:a16="http://schemas.microsoft.com/office/drawing/2014/main" id="{9BF92411-B31C-4444-A08A-D481A52B0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7368" b="92749" l="10000" r="90000">
                        <a14:foregroundMark x1="46098" y1="10994" x2="50366" y2="7485"/>
                        <a14:foregroundMark x1="28902" y1="89474" x2="35610" y2="92749"/>
                        <a14:foregroundMark x1="68049" y1="91579" x2="66098" y2="92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381" y="4930160"/>
            <a:ext cx="267332" cy="24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0F2EC050-2578-4E1F-920C-FA6C57BE3A68}"/>
              </a:ext>
            </a:extLst>
          </p:cNvPr>
          <p:cNvSpPr txBox="1"/>
          <p:nvPr/>
        </p:nvSpPr>
        <p:spPr>
          <a:xfrm>
            <a:off x="0" y="228600"/>
            <a:ext cx="5162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 5: Oil  →  Adv. Pr. →  H.O. Cracking →  Solid Fuel</a:t>
            </a:r>
          </a:p>
        </p:txBody>
      </p:sp>
      <p:pic>
        <p:nvPicPr>
          <p:cNvPr id="65" name="Picture 16">
            <a:extLst>
              <a:ext uri="{FF2B5EF4-FFF2-40B4-BE49-F238E27FC236}">
                <a16:creationId xmlns:a16="http://schemas.microsoft.com/office/drawing/2014/main" id="{83FE31E5-5DE7-4D1C-8DC3-B6DC12709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032" y="5407316"/>
            <a:ext cx="483676" cy="48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4">
            <a:extLst>
              <a:ext uri="{FF2B5EF4-FFF2-40B4-BE49-F238E27FC236}">
                <a16:creationId xmlns:a16="http://schemas.microsoft.com/office/drawing/2014/main" id="{742A8DCD-EEDF-4F32-AA64-15893FE25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667" y="554229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3D75DE17-EEA2-4178-9867-AE13B9ED7D06}"/>
              </a:ext>
            </a:extLst>
          </p:cNvPr>
          <p:cNvSpPr txBox="1"/>
          <p:nvPr/>
        </p:nvSpPr>
        <p:spPr>
          <a:xfrm>
            <a:off x="2156301" y="5579972"/>
            <a:ext cx="212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pic>
        <p:nvPicPr>
          <p:cNvPr id="68" name="Picture 18">
            <a:extLst>
              <a:ext uri="{FF2B5EF4-FFF2-40B4-BE49-F238E27FC236}">
                <a16:creationId xmlns:a16="http://schemas.microsoft.com/office/drawing/2014/main" id="{C37A95AF-3B8E-4567-A889-CC844249A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772" y="3053407"/>
            <a:ext cx="428792" cy="42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14">
            <a:extLst>
              <a:ext uri="{FF2B5EF4-FFF2-40B4-BE49-F238E27FC236}">
                <a16:creationId xmlns:a16="http://schemas.microsoft.com/office/drawing/2014/main" id="{F2C30B3C-50DA-42CE-A632-944996337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318" y="312968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2EBFCD47-B940-4AE4-AF33-D477438DC689}"/>
              </a:ext>
            </a:extLst>
          </p:cNvPr>
          <p:cNvSpPr txBox="1"/>
          <p:nvPr/>
        </p:nvSpPr>
        <p:spPr>
          <a:xfrm>
            <a:off x="5748468" y="3177103"/>
            <a:ext cx="39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71" name="Picture 18">
            <a:extLst>
              <a:ext uri="{FF2B5EF4-FFF2-40B4-BE49-F238E27FC236}">
                <a16:creationId xmlns:a16="http://schemas.microsoft.com/office/drawing/2014/main" id="{FA25F905-D10A-4030-9855-D05DAFC85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476" y="5842905"/>
            <a:ext cx="428792" cy="42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14">
            <a:extLst>
              <a:ext uri="{FF2B5EF4-FFF2-40B4-BE49-F238E27FC236}">
                <a16:creationId xmlns:a16="http://schemas.microsoft.com/office/drawing/2014/main" id="{363F2BEC-7E05-4008-A7FD-00A03A440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022" y="591918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E9CBEBA2-377D-4ECB-B62C-0801F7198EF9}"/>
              </a:ext>
            </a:extLst>
          </p:cNvPr>
          <p:cNvSpPr txBox="1"/>
          <p:nvPr/>
        </p:nvSpPr>
        <p:spPr>
          <a:xfrm>
            <a:off x="7547172" y="5966601"/>
            <a:ext cx="39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5527A0B-72FB-44DD-AA35-93A3951B4F71}"/>
              </a:ext>
            </a:extLst>
          </p:cNvPr>
          <p:cNvSpPr txBox="1"/>
          <p:nvPr/>
        </p:nvSpPr>
        <p:spPr>
          <a:xfrm>
            <a:off x="5634801" y="2044497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0.625x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CD20943-45A5-4DE9-AC93-48C0F6379C28}"/>
              </a:ext>
            </a:extLst>
          </p:cNvPr>
          <p:cNvSpPr txBox="1"/>
          <p:nvPr/>
        </p:nvSpPr>
        <p:spPr>
          <a:xfrm>
            <a:off x="7472940" y="3382761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6.375x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ECEE2D5-35BA-4AEA-B545-FC3554A2707C}"/>
              </a:ext>
            </a:extLst>
          </p:cNvPr>
          <p:cNvSpPr txBox="1"/>
          <p:nvPr/>
        </p:nvSpPr>
        <p:spPr>
          <a:xfrm>
            <a:off x="7472940" y="4797646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2.75x</a:t>
            </a:r>
          </a:p>
        </p:txBody>
      </p:sp>
    </p:spTree>
    <p:extLst>
      <p:ext uri="{BB962C8B-B14F-4D97-AF65-F5344CB8AC3E}">
        <p14:creationId xmlns:p14="http://schemas.microsoft.com/office/powerpoint/2010/main" val="2238479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">
            <a:extLst>
              <a:ext uri="{FF2B5EF4-FFF2-40B4-BE49-F238E27FC236}">
                <a16:creationId xmlns:a16="http://schemas.microsoft.com/office/drawing/2014/main" id="{6184EA6B-1AC9-4538-8375-FF9DA829C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957" y="144052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EB7F14A-5635-4179-9516-1F9068F44D0A}"/>
              </a:ext>
            </a:extLst>
          </p:cNvPr>
          <p:cNvSpPr txBox="1"/>
          <p:nvPr/>
        </p:nvSpPr>
        <p:spPr>
          <a:xfrm>
            <a:off x="6324600" y="1592927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7.375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4B85E88-EA62-47E9-9A56-A1D29F344372}"/>
              </a:ext>
            </a:extLst>
          </p:cNvPr>
          <p:cNvSpPr txBox="1"/>
          <p:nvPr/>
        </p:nvSpPr>
        <p:spPr>
          <a:xfrm>
            <a:off x="381000" y="685800"/>
            <a:ext cx="3078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 6: Coal vs. oil</a:t>
            </a:r>
          </a:p>
        </p:txBody>
      </p:sp>
      <p:pic>
        <p:nvPicPr>
          <p:cNvPr id="140" name="Picture 2">
            <a:extLst>
              <a:ext uri="{FF2B5EF4-FFF2-40B4-BE49-F238E27FC236}">
                <a16:creationId xmlns:a16="http://schemas.microsoft.com/office/drawing/2014/main" id="{CA2F150F-6204-4CCD-8F4F-1F6393130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973" y="144201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" name="Picture 26">
            <a:extLst>
              <a:ext uri="{FF2B5EF4-FFF2-40B4-BE49-F238E27FC236}">
                <a16:creationId xmlns:a16="http://schemas.microsoft.com/office/drawing/2014/main" id="{CB4DAA6A-BB87-4BD3-A4C0-6E00DB5E7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971" y="300692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5DEEE72D-DE38-43E3-8643-6F8DB6132B22}"/>
              </a:ext>
            </a:extLst>
          </p:cNvPr>
          <p:cNvSpPr txBox="1"/>
          <p:nvPr/>
        </p:nvSpPr>
        <p:spPr>
          <a:xfrm>
            <a:off x="4440616" y="1553339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pic>
        <p:nvPicPr>
          <p:cNvPr id="148" name="Picture 2">
            <a:extLst>
              <a:ext uri="{FF2B5EF4-FFF2-40B4-BE49-F238E27FC236}">
                <a16:creationId xmlns:a16="http://schemas.microsoft.com/office/drawing/2014/main" id="{FACB325F-CC53-4836-969E-2B383380A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957" y="19430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4C5065F2-C69B-4AC5-B386-54934272ECE0}"/>
              </a:ext>
            </a:extLst>
          </p:cNvPr>
          <p:cNvSpPr txBox="1"/>
          <p:nvPr/>
        </p:nvSpPr>
        <p:spPr>
          <a:xfrm>
            <a:off x="6324600" y="209545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0.7375</a:t>
            </a:r>
          </a:p>
        </p:txBody>
      </p:sp>
      <p:pic>
        <p:nvPicPr>
          <p:cNvPr id="150" name="Picture 2">
            <a:extLst>
              <a:ext uri="{FF2B5EF4-FFF2-40B4-BE49-F238E27FC236}">
                <a16:creationId xmlns:a16="http://schemas.microsoft.com/office/drawing/2014/main" id="{44692737-F86C-45A6-9511-7D54CB93D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973" y="194453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TextBox 150">
            <a:extLst>
              <a:ext uri="{FF2B5EF4-FFF2-40B4-BE49-F238E27FC236}">
                <a16:creationId xmlns:a16="http://schemas.microsoft.com/office/drawing/2014/main" id="{174598B3-A5B8-46E7-87B0-D9B58856CC8E}"/>
              </a:ext>
            </a:extLst>
          </p:cNvPr>
          <p:cNvSpPr txBox="1"/>
          <p:nvPr/>
        </p:nvSpPr>
        <p:spPr>
          <a:xfrm>
            <a:off x="4440616" y="2055862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92D77AC-A13D-4230-952D-194FBEEA8DE0}"/>
              </a:ext>
            </a:extLst>
          </p:cNvPr>
          <p:cNvSpPr txBox="1"/>
          <p:nvPr/>
        </p:nvSpPr>
        <p:spPr>
          <a:xfrm>
            <a:off x="4440616" y="3121223"/>
            <a:ext cx="512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</a:p>
        </p:txBody>
      </p:sp>
      <p:pic>
        <p:nvPicPr>
          <p:cNvPr id="157" name="Picture 2">
            <a:extLst>
              <a:ext uri="{FF2B5EF4-FFF2-40B4-BE49-F238E27FC236}">
                <a16:creationId xmlns:a16="http://schemas.microsoft.com/office/drawing/2014/main" id="{4FCC7051-89F8-4EF3-9413-8F02F8765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957" y="3048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id="{FF9A8B9C-9E58-4722-9853-E1F1A2D785B8}"/>
              </a:ext>
            </a:extLst>
          </p:cNvPr>
          <p:cNvSpPr txBox="1"/>
          <p:nvPr/>
        </p:nvSpPr>
        <p:spPr>
          <a:xfrm>
            <a:off x="6324600" y="3200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9.125</a:t>
            </a:r>
          </a:p>
        </p:txBody>
      </p:sp>
      <p:pic>
        <p:nvPicPr>
          <p:cNvPr id="161" name="Picture 2">
            <a:extLst>
              <a:ext uri="{FF2B5EF4-FFF2-40B4-BE49-F238E27FC236}">
                <a16:creationId xmlns:a16="http://schemas.microsoft.com/office/drawing/2014/main" id="{B075119F-E694-4F85-A82B-1D1ED6235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957" y="355052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2" name="TextBox 161">
            <a:extLst>
              <a:ext uri="{FF2B5EF4-FFF2-40B4-BE49-F238E27FC236}">
                <a16:creationId xmlns:a16="http://schemas.microsoft.com/office/drawing/2014/main" id="{FEEFEE89-3DC1-494C-A21C-936BB862D658}"/>
              </a:ext>
            </a:extLst>
          </p:cNvPr>
          <p:cNvSpPr txBox="1"/>
          <p:nvPr/>
        </p:nvSpPr>
        <p:spPr>
          <a:xfrm>
            <a:off x="6324600" y="370292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0.09125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7FE9D3F-9F50-4FE2-BE69-10502E000318}"/>
              </a:ext>
            </a:extLst>
          </p:cNvPr>
          <p:cNvCxnSpPr>
            <a:cxnSpLocks/>
          </p:cNvCxnSpPr>
          <p:nvPr/>
        </p:nvCxnSpPr>
        <p:spPr>
          <a:xfrm>
            <a:off x="4953000" y="3702923"/>
            <a:ext cx="1143000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7" name="Picture 26">
            <a:extLst>
              <a:ext uri="{FF2B5EF4-FFF2-40B4-BE49-F238E27FC236}">
                <a16:creationId xmlns:a16="http://schemas.microsoft.com/office/drawing/2014/main" id="{0CD1B6A4-BD9B-4D2E-885F-1EE04FAB1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971" y="34519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8" name="TextBox 167">
            <a:extLst>
              <a:ext uri="{FF2B5EF4-FFF2-40B4-BE49-F238E27FC236}">
                <a16:creationId xmlns:a16="http://schemas.microsoft.com/office/drawing/2014/main" id="{9C813CB7-3540-4E63-89E2-AAA0AAB56EFD}"/>
              </a:ext>
            </a:extLst>
          </p:cNvPr>
          <p:cNvSpPr txBox="1"/>
          <p:nvPr/>
        </p:nvSpPr>
        <p:spPr>
          <a:xfrm>
            <a:off x="4440616" y="3566288"/>
            <a:ext cx="512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8A3644C5-71E5-43E8-B5F5-1553505EE8AF}"/>
              </a:ext>
            </a:extLst>
          </p:cNvPr>
          <p:cNvCxnSpPr>
            <a:cxnSpLocks/>
          </p:cNvCxnSpPr>
          <p:nvPr/>
        </p:nvCxnSpPr>
        <p:spPr>
          <a:xfrm>
            <a:off x="5181600" y="4592064"/>
            <a:ext cx="725446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0" name="Picture 2">
            <a:extLst>
              <a:ext uri="{FF2B5EF4-FFF2-40B4-BE49-F238E27FC236}">
                <a16:creationId xmlns:a16="http://schemas.microsoft.com/office/drawing/2014/main" id="{A7A85FAC-DDCB-47CF-9292-79D436E44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973" y="443874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1" name="TextBox 170">
            <a:extLst>
              <a:ext uri="{FF2B5EF4-FFF2-40B4-BE49-F238E27FC236}">
                <a16:creationId xmlns:a16="http://schemas.microsoft.com/office/drawing/2014/main" id="{C350F172-5A2F-4904-B1EE-1C489B377487}"/>
              </a:ext>
            </a:extLst>
          </p:cNvPr>
          <p:cNvSpPr txBox="1"/>
          <p:nvPr/>
        </p:nvSpPr>
        <p:spPr>
          <a:xfrm>
            <a:off x="4440616" y="455006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7BC9B810-2CA8-41E6-A1AB-29F086C4DB29}"/>
              </a:ext>
            </a:extLst>
          </p:cNvPr>
          <p:cNvSpPr txBox="1"/>
          <p:nvPr/>
        </p:nvSpPr>
        <p:spPr>
          <a:xfrm>
            <a:off x="3439286" y="1837517"/>
            <a:ext cx="1054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⇒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4C440CB6-E63F-404D-B355-3B1776EB25DB}"/>
              </a:ext>
            </a:extLst>
          </p:cNvPr>
          <p:cNvSpPr txBox="1"/>
          <p:nvPr/>
        </p:nvSpPr>
        <p:spPr>
          <a:xfrm>
            <a:off x="3439286" y="3347343"/>
            <a:ext cx="1054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⇒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08B1EE6-5A6D-4384-88D4-5BA03CC87A08}"/>
              </a:ext>
            </a:extLst>
          </p:cNvPr>
          <p:cNvSpPr txBox="1"/>
          <p:nvPr/>
        </p:nvSpPr>
        <p:spPr>
          <a:xfrm>
            <a:off x="3439286" y="4334621"/>
            <a:ext cx="1054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⇒</a:t>
            </a:r>
          </a:p>
        </p:txBody>
      </p:sp>
      <p:pic>
        <p:nvPicPr>
          <p:cNvPr id="175" name="Picture 26">
            <a:extLst>
              <a:ext uri="{FF2B5EF4-FFF2-40B4-BE49-F238E27FC236}">
                <a16:creationId xmlns:a16="http://schemas.microsoft.com/office/drawing/2014/main" id="{1F8276FC-4F42-496C-B458-9F2A9DB49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955" y="44753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6" name="TextBox 175">
            <a:extLst>
              <a:ext uri="{FF2B5EF4-FFF2-40B4-BE49-F238E27FC236}">
                <a16:creationId xmlns:a16="http://schemas.microsoft.com/office/drawing/2014/main" id="{383A119A-C0BB-4E04-9EFA-DAD6E24D988C}"/>
              </a:ext>
            </a:extLst>
          </p:cNvPr>
          <p:cNvSpPr txBox="1"/>
          <p:nvPr/>
        </p:nvSpPr>
        <p:spPr>
          <a:xfrm>
            <a:off x="6324600" y="4589652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8.08</a:t>
            </a: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5CDCFCEF-C9D8-4D44-A3EE-00124D8AACA4}"/>
              </a:ext>
            </a:extLst>
          </p:cNvPr>
          <p:cNvCxnSpPr>
            <a:cxnSpLocks/>
          </p:cNvCxnSpPr>
          <p:nvPr/>
        </p:nvCxnSpPr>
        <p:spPr>
          <a:xfrm>
            <a:off x="4953000" y="3200400"/>
            <a:ext cx="1143000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D65E4F5C-2A6A-476C-B8EC-2DB22B386E92}"/>
              </a:ext>
            </a:extLst>
          </p:cNvPr>
          <p:cNvCxnSpPr>
            <a:cxnSpLocks/>
          </p:cNvCxnSpPr>
          <p:nvPr/>
        </p:nvCxnSpPr>
        <p:spPr>
          <a:xfrm>
            <a:off x="4953000" y="2095450"/>
            <a:ext cx="1143000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4E9AD9DB-3B8F-47B2-B2A6-A1C148DAEEDF}"/>
              </a:ext>
            </a:extLst>
          </p:cNvPr>
          <p:cNvCxnSpPr>
            <a:cxnSpLocks/>
          </p:cNvCxnSpPr>
          <p:nvPr/>
        </p:nvCxnSpPr>
        <p:spPr>
          <a:xfrm>
            <a:off x="4953000" y="1592927"/>
            <a:ext cx="1143000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619FE8D-2CF1-4ABB-9F66-B1F3C63E8468}"/>
              </a:ext>
            </a:extLst>
          </p:cNvPr>
          <p:cNvSpPr/>
          <p:nvPr/>
        </p:nvSpPr>
        <p:spPr>
          <a:xfrm>
            <a:off x="5331523" y="1461901"/>
            <a:ext cx="304800" cy="304796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64A12E9-D17D-447C-9E48-68BE08EC6348}"/>
              </a:ext>
            </a:extLst>
          </p:cNvPr>
          <p:cNvSpPr/>
          <p:nvPr/>
        </p:nvSpPr>
        <p:spPr>
          <a:xfrm>
            <a:off x="5331523" y="1964424"/>
            <a:ext cx="304800" cy="304796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1764834D-284D-4D85-8A01-2C9EBB21D8F9}"/>
              </a:ext>
            </a:extLst>
          </p:cNvPr>
          <p:cNvSpPr/>
          <p:nvPr/>
        </p:nvSpPr>
        <p:spPr>
          <a:xfrm>
            <a:off x="5331523" y="3069374"/>
            <a:ext cx="304800" cy="304796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5ABD1928-2BEE-4A41-8C1B-820783CD77A3}"/>
              </a:ext>
            </a:extLst>
          </p:cNvPr>
          <p:cNvSpPr/>
          <p:nvPr/>
        </p:nvSpPr>
        <p:spPr>
          <a:xfrm>
            <a:off x="5331523" y="3571897"/>
            <a:ext cx="304800" cy="304796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82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2" name="Picture 18">
            <a:extLst>
              <a:ext uri="{FF2B5EF4-FFF2-40B4-BE49-F238E27FC236}">
                <a16:creationId xmlns:a16="http://schemas.microsoft.com/office/drawing/2014/main" id="{5C95E6CC-667D-40FA-B913-C6C8DEB20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293" y="518078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>
            <a:extLst>
              <a:ext uri="{FF2B5EF4-FFF2-40B4-BE49-F238E27FC236}">
                <a16:creationId xmlns:a16="http://schemas.microsoft.com/office/drawing/2014/main" id="{295793B5-13D2-43E1-ADE4-5E946906A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023" y="522779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8">
            <a:extLst>
              <a:ext uri="{FF2B5EF4-FFF2-40B4-BE49-F238E27FC236}">
                <a16:creationId xmlns:a16="http://schemas.microsoft.com/office/drawing/2014/main" id="{55E68AA0-6DC3-436C-AF1C-94D0C29D1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793" y="64324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Flowchart: Alternate Process 38">
            <a:extLst>
              <a:ext uri="{FF2B5EF4-FFF2-40B4-BE49-F238E27FC236}">
                <a16:creationId xmlns:a16="http://schemas.microsoft.com/office/drawing/2014/main" id="{575F0884-3D85-41EF-B62D-68B85923A095}"/>
              </a:ext>
            </a:extLst>
          </p:cNvPr>
          <p:cNvSpPr/>
          <p:nvPr/>
        </p:nvSpPr>
        <p:spPr>
          <a:xfrm>
            <a:off x="5653468" y="640511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BFF4382-4A7E-4E71-AAD4-F809EB25346B}"/>
              </a:ext>
            </a:extLst>
          </p:cNvPr>
          <p:cNvCxnSpPr>
            <a:cxnSpLocks/>
          </p:cNvCxnSpPr>
          <p:nvPr/>
        </p:nvCxnSpPr>
        <p:spPr>
          <a:xfrm>
            <a:off x="4557524" y="830555"/>
            <a:ext cx="905836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4BB0048-A351-439A-A423-328F582D6D24}"/>
              </a:ext>
            </a:extLst>
          </p:cNvPr>
          <p:cNvCxnSpPr>
            <a:cxnSpLocks/>
          </p:cNvCxnSpPr>
          <p:nvPr/>
        </p:nvCxnSpPr>
        <p:spPr>
          <a:xfrm>
            <a:off x="6772465" y="1107463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2">
            <a:extLst>
              <a:ext uri="{FF2B5EF4-FFF2-40B4-BE49-F238E27FC236}">
                <a16:creationId xmlns:a16="http://schemas.microsoft.com/office/drawing/2014/main" id="{6184EA6B-1AC9-4538-8375-FF9DA829C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497" y="12289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EB7F14A-5635-4179-9516-1F9068F44D0A}"/>
              </a:ext>
            </a:extLst>
          </p:cNvPr>
          <p:cNvSpPr txBox="1"/>
          <p:nvPr/>
        </p:nvSpPr>
        <p:spPr>
          <a:xfrm>
            <a:off x="4140140" y="138138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58B8B80-907F-4CFC-9E20-90F358C55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007" y="953391"/>
            <a:ext cx="321556" cy="321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1C697BF-1083-4EED-AE59-DE7B61D94C8F}"/>
              </a:ext>
            </a:extLst>
          </p:cNvPr>
          <p:cNvCxnSpPr>
            <a:cxnSpLocks/>
          </p:cNvCxnSpPr>
          <p:nvPr/>
        </p:nvCxnSpPr>
        <p:spPr>
          <a:xfrm>
            <a:off x="4557524" y="1374224"/>
            <a:ext cx="862010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FFC95C8-8702-47DB-9611-71A87C5E4C12}"/>
              </a:ext>
            </a:extLst>
          </p:cNvPr>
          <p:cNvSpPr txBox="1"/>
          <p:nvPr/>
        </p:nvSpPr>
        <p:spPr>
          <a:xfrm>
            <a:off x="4122622" y="795646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pic>
        <p:nvPicPr>
          <p:cNvPr id="59" name="Picture 2">
            <a:extLst>
              <a:ext uri="{FF2B5EF4-FFF2-40B4-BE49-F238E27FC236}">
                <a16:creationId xmlns:a16="http://schemas.microsoft.com/office/drawing/2014/main" id="{D10D0955-C1DB-46F5-B196-DE2C55F9C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446" y="97014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783EC9C8-05AD-41CB-B0ED-E8EEA469F5C7}"/>
              </a:ext>
            </a:extLst>
          </p:cNvPr>
          <p:cNvSpPr txBox="1"/>
          <p:nvPr/>
        </p:nvSpPr>
        <p:spPr>
          <a:xfrm>
            <a:off x="7855446" y="1066447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26548056-A104-4B16-85B7-A15B9250C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127" y="1736656"/>
            <a:ext cx="335497" cy="33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4" descr="Bolt Icon Icons PNG - Free PNG and Icons Downloads">
            <a:extLst>
              <a:ext uri="{FF2B5EF4-FFF2-40B4-BE49-F238E27FC236}">
                <a16:creationId xmlns:a16="http://schemas.microsoft.com/office/drawing/2014/main" id="{B19A8C07-9071-48DC-A83B-7B3135ED7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alphaModFix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368" y="1327944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2C9519CE-90B3-41B1-A5C6-22B410910C1E}"/>
              </a:ext>
            </a:extLst>
          </p:cNvPr>
          <p:cNvSpPr txBox="1"/>
          <p:nvPr/>
        </p:nvSpPr>
        <p:spPr>
          <a:xfrm>
            <a:off x="5859779" y="1269270"/>
            <a:ext cx="651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6MJ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09695C3-8063-4112-91C4-1CBA8BC53C82}"/>
              </a:ext>
            </a:extLst>
          </p:cNvPr>
          <p:cNvSpPr txBox="1"/>
          <p:nvPr/>
        </p:nvSpPr>
        <p:spPr>
          <a:xfrm>
            <a:off x="7672985" y="1385413"/>
            <a:ext cx="77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100MJ</a:t>
            </a:r>
          </a:p>
        </p:txBody>
      </p:sp>
      <p:pic>
        <p:nvPicPr>
          <p:cNvPr id="72" name="Picture 6" descr="Flame Icon PNG Images | PNG Cliparts Free Download on SeekPNG">
            <a:extLst>
              <a:ext uri="{FF2B5EF4-FFF2-40B4-BE49-F238E27FC236}">
                <a16:creationId xmlns:a16="http://schemas.microsoft.com/office/drawing/2014/main" id="{DE1231A6-EB6C-4734-A2FF-3B8431096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7368" b="92749" l="10000" r="90000">
                        <a14:foregroundMark x1="46098" y1="10994" x2="50366" y2="7485"/>
                        <a14:foregroundMark x1="28902" y1="89474" x2="35610" y2="92749"/>
                        <a14:foregroundMark x1="68049" y1="91579" x2="66098" y2="92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185" y="1381388"/>
            <a:ext cx="238171" cy="24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E92A03E0-357A-4CFA-9EA3-F2E5D99342F3}"/>
              </a:ext>
            </a:extLst>
          </p:cNvPr>
          <p:cNvSpPr txBox="1"/>
          <p:nvPr/>
        </p:nvSpPr>
        <p:spPr>
          <a:xfrm>
            <a:off x="3963242" y="1640894"/>
            <a:ext cx="77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120MJ</a:t>
            </a:r>
          </a:p>
        </p:txBody>
      </p:sp>
      <p:pic>
        <p:nvPicPr>
          <p:cNvPr id="74" name="Picture 6" descr="Flame Icon PNG Images | PNG Cliparts Free Download on SeekPNG">
            <a:extLst>
              <a:ext uri="{FF2B5EF4-FFF2-40B4-BE49-F238E27FC236}">
                <a16:creationId xmlns:a16="http://schemas.microsoft.com/office/drawing/2014/main" id="{B6CF1BEA-B908-4EA1-96CA-0B31D92E8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7368" b="92749" l="10000" r="90000">
                        <a14:foregroundMark x1="46098" y1="10994" x2="50366" y2="7485"/>
                        <a14:foregroundMark x1="28902" y1="89474" x2="35610" y2="92749"/>
                        <a14:foregroundMark x1="68049" y1="91579" x2="66098" y2="92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442" y="1636869"/>
            <a:ext cx="238171" cy="24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Flowchart: Alternate Process 75">
            <a:extLst>
              <a:ext uri="{FF2B5EF4-FFF2-40B4-BE49-F238E27FC236}">
                <a16:creationId xmlns:a16="http://schemas.microsoft.com/office/drawing/2014/main" id="{70199B38-B5A0-4773-9F60-715DCEE9D376}"/>
              </a:ext>
            </a:extLst>
          </p:cNvPr>
          <p:cNvSpPr/>
          <p:nvPr/>
        </p:nvSpPr>
        <p:spPr>
          <a:xfrm>
            <a:off x="5626045" y="2743200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AB46569-6780-4073-AA2F-6DDCA583E1FB}"/>
              </a:ext>
            </a:extLst>
          </p:cNvPr>
          <p:cNvCxnSpPr>
            <a:cxnSpLocks/>
          </p:cNvCxnSpPr>
          <p:nvPr/>
        </p:nvCxnSpPr>
        <p:spPr>
          <a:xfrm>
            <a:off x="4530101" y="2933244"/>
            <a:ext cx="905836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A7FF59A-5FFC-4064-A49A-91727EBF4BA6}"/>
              </a:ext>
            </a:extLst>
          </p:cNvPr>
          <p:cNvCxnSpPr>
            <a:cxnSpLocks/>
          </p:cNvCxnSpPr>
          <p:nvPr/>
        </p:nvCxnSpPr>
        <p:spPr>
          <a:xfrm>
            <a:off x="6745042" y="3210152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C1504C0-86EF-4728-9F9F-60E156DD3637}"/>
              </a:ext>
            </a:extLst>
          </p:cNvPr>
          <p:cNvCxnSpPr>
            <a:cxnSpLocks/>
          </p:cNvCxnSpPr>
          <p:nvPr/>
        </p:nvCxnSpPr>
        <p:spPr>
          <a:xfrm>
            <a:off x="4530101" y="3476913"/>
            <a:ext cx="905836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AB16FC0-D63F-4DE9-8842-14797DE18C23}"/>
              </a:ext>
            </a:extLst>
          </p:cNvPr>
          <p:cNvSpPr txBox="1"/>
          <p:nvPr/>
        </p:nvSpPr>
        <p:spPr>
          <a:xfrm>
            <a:off x="7828023" y="3169136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pic>
        <p:nvPicPr>
          <p:cNvPr id="87" name="Picture 4" descr="Bolt Icon Icons PNG - Free PNG and Icons Downloads">
            <a:extLst>
              <a:ext uri="{FF2B5EF4-FFF2-40B4-BE49-F238E27FC236}">
                <a16:creationId xmlns:a16="http://schemas.microsoft.com/office/drawing/2014/main" id="{06EFB083-2A34-46D7-9BF3-9D454D20B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alphaModFix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038" y="3430211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2855DF67-0D98-4E9D-9CEB-B004D517F109}"/>
              </a:ext>
            </a:extLst>
          </p:cNvPr>
          <p:cNvSpPr txBox="1"/>
          <p:nvPr/>
        </p:nvSpPr>
        <p:spPr>
          <a:xfrm>
            <a:off x="5777808" y="3371959"/>
            <a:ext cx="795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31.5MJ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A18F64D-A806-4A59-A66A-9F98AC4B0E31}"/>
              </a:ext>
            </a:extLst>
          </p:cNvPr>
          <p:cNvSpPr txBox="1"/>
          <p:nvPr/>
        </p:nvSpPr>
        <p:spPr>
          <a:xfrm>
            <a:off x="7705586" y="3506203"/>
            <a:ext cx="77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1.21GJ</a:t>
            </a:r>
          </a:p>
        </p:txBody>
      </p:sp>
      <p:pic>
        <p:nvPicPr>
          <p:cNvPr id="90" name="Picture 6" descr="Flame Icon PNG Images | PNG Cliparts Free Download on SeekPNG">
            <a:extLst>
              <a:ext uri="{FF2B5EF4-FFF2-40B4-BE49-F238E27FC236}">
                <a16:creationId xmlns:a16="http://schemas.microsoft.com/office/drawing/2014/main" id="{BC58A0C4-AC9B-49DB-80CA-351281FA2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7368" b="92749" l="10000" r="90000">
                        <a14:foregroundMark x1="46098" y1="10994" x2="50366" y2="7485"/>
                        <a14:foregroundMark x1="28902" y1="89474" x2="35610" y2="92749"/>
                        <a14:foregroundMark x1="68049" y1="91579" x2="66098" y2="92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9762" y="3484077"/>
            <a:ext cx="238171" cy="24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2134AA99-D4FB-4D98-9F57-63F56779BB05}"/>
              </a:ext>
            </a:extLst>
          </p:cNvPr>
          <p:cNvSpPr txBox="1"/>
          <p:nvPr/>
        </p:nvSpPr>
        <p:spPr>
          <a:xfrm>
            <a:off x="3935819" y="3743583"/>
            <a:ext cx="77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100MJ</a:t>
            </a:r>
          </a:p>
        </p:txBody>
      </p:sp>
      <p:pic>
        <p:nvPicPr>
          <p:cNvPr id="92" name="Picture 6" descr="Flame Icon PNG Images | PNG Cliparts Free Download on SeekPNG">
            <a:extLst>
              <a:ext uri="{FF2B5EF4-FFF2-40B4-BE49-F238E27FC236}">
                <a16:creationId xmlns:a16="http://schemas.microsoft.com/office/drawing/2014/main" id="{67354DE6-5508-4A75-AA39-F43A134E8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7368" b="92749" l="10000" r="90000">
                        <a14:foregroundMark x1="46098" y1="10994" x2="50366" y2="7485"/>
                        <a14:foregroundMark x1="28902" y1="89474" x2="35610" y2="92749"/>
                        <a14:foregroundMark x1="68049" y1="91579" x2="66098" y2="92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019" y="3739558"/>
            <a:ext cx="238171" cy="24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4AED0514-F913-4D0D-9B61-A8D066B02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821" y="276803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46A99A79-8AEA-4F87-990A-AB08F23DE76B}"/>
              </a:ext>
            </a:extLst>
          </p:cNvPr>
          <p:cNvSpPr txBox="1"/>
          <p:nvPr/>
        </p:nvSpPr>
        <p:spPr>
          <a:xfrm>
            <a:off x="4158529" y="2878699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pic>
        <p:nvPicPr>
          <p:cNvPr id="93" name="Picture 2">
            <a:extLst>
              <a:ext uri="{FF2B5EF4-FFF2-40B4-BE49-F238E27FC236}">
                <a16:creationId xmlns:a16="http://schemas.microsoft.com/office/drawing/2014/main" id="{DCB5475F-5593-4C79-8D1B-10B7A9340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129" y="335380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CF33B0A8-AFD7-490E-91B8-936FB947187E}"/>
              </a:ext>
            </a:extLst>
          </p:cNvPr>
          <p:cNvSpPr txBox="1"/>
          <p:nvPr/>
        </p:nvSpPr>
        <p:spPr>
          <a:xfrm>
            <a:off x="4126129" y="345010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pic>
        <p:nvPicPr>
          <p:cNvPr id="6152" name="Picture 8">
            <a:extLst>
              <a:ext uri="{FF2B5EF4-FFF2-40B4-BE49-F238E27FC236}">
                <a16:creationId xmlns:a16="http://schemas.microsoft.com/office/drawing/2014/main" id="{39CC9372-6A3C-4595-BF49-C95F0EC06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028" y="300298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8">
            <a:extLst>
              <a:ext uri="{FF2B5EF4-FFF2-40B4-BE49-F238E27FC236}">
                <a16:creationId xmlns:a16="http://schemas.microsoft.com/office/drawing/2014/main" id="{95A5500A-AF6E-443C-B9C8-870BDD5AB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023" y="306715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A2D4FF20-215B-4B59-9878-E3B694F0D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192" y="388208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Flowchart: Alternate Process 95">
            <a:extLst>
              <a:ext uri="{FF2B5EF4-FFF2-40B4-BE49-F238E27FC236}">
                <a16:creationId xmlns:a16="http://schemas.microsoft.com/office/drawing/2014/main" id="{6D762915-8579-4052-80B8-6E1B0BF75B69}"/>
              </a:ext>
            </a:extLst>
          </p:cNvPr>
          <p:cNvSpPr/>
          <p:nvPr/>
        </p:nvSpPr>
        <p:spPr>
          <a:xfrm>
            <a:off x="5600405" y="4860695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3E82F14-7541-4036-B4FB-C167B9C14B09}"/>
              </a:ext>
            </a:extLst>
          </p:cNvPr>
          <p:cNvCxnSpPr>
            <a:cxnSpLocks/>
          </p:cNvCxnSpPr>
          <p:nvPr/>
        </p:nvCxnSpPr>
        <p:spPr>
          <a:xfrm>
            <a:off x="4536779" y="4992776"/>
            <a:ext cx="905836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A23D61D-E48D-441E-8E6D-4408FCCAED02}"/>
              </a:ext>
            </a:extLst>
          </p:cNvPr>
          <p:cNvCxnSpPr>
            <a:cxnSpLocks/>
          </p:cNvCxnSpPr>
          <p:nvPr/>
        </p:nvCxnSpPr>
        <p:spPr>
          <a:xfrm>
            <a:off x="6719402" y="5327647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2627119-6E07-4F36-AD5A-1CCA436BE948}"/>
              </a:ext>
            </a:extLst>
          </p:cNvPr>
          <p:cNvCxnSpPr>
            <a:cxnSpLocks/>
          </p:cNvCxnSpPr>
          <p:nvPr/>
        </p:nvCxnSpPr>
        <p:spPr>
          <a:xfrm>
            <a:off x="4536779" y="5342869"/>
            <a:ext cx="905836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8B0AF140-0283-4EBF-B2D4-D414333C7CA8}"/>
              </a:ext>
            </a:extLst>
          </p:cNvPr>
          <p:cNvSpPr txBox="1"/>
          <p:nvPr/>
        </p:nvSpPr>
        <p:spPr>
          <a:xfrm>
            <a:off x="7802383" y="5286631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pic>
        <p:nvPicPr>
          <p:cNvPr id="101" name="Picture 4" descr="Bolt Icon Icons PNG - Free PNG and Icons Downloads">
            <a:extLst>
              <a:ext uri="{FF2B5EF4-FFF2-40B4-BE49-F238E27FC236}">
                <a16:creationId xmlns:a16="http://schemas.microsoft.com/office/drawing/2014/main" id="{9BC3C1A3-E7E0-4772-A8B2-6E1264877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alphaModFix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323" y="5547706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FE7BDDEF-0C60-49D6-91A6-0BF6E83E75A6}"/>
              </a:ext>
            </a:extLst>
          </p:cNvPr>
          <p:cNvSpPr txBox="1"/>
          <p:nvPr/>
        </p:nvSpPr>
        <p:spPr>
          <a:xfrm>
            <a:off x="5698339" y="5489453"/>
            <a:ext cx="795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2MJ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EE8B68E-2FFF-451F-B89A-5F0A163036A4}"/>
              </a:ext>
            </a:extLst>
          </p:cNvPr>
          <p:cNvSpPr txBox="1"/>
          <p:nvPr/>
        </p:nvSpPr>
        <p:spPr>
          <a:xfrm>
            <a:off x="7363513" y="5630526"/>
            <a:ext cx="1537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80GJ – 400GJ</a:t>
            </a:r>
          </a:p>
        </p:txBody>
      </p:sp>
      <p:pic>
        <p:nvPicPr>
          <p:cNvPr id="107" name="Picture 6">
            <a:extLst>
              <a:ext uri="{FF2B5EF4-FFF2-40B4-BE49-F238E27FC236}">
                <a16:creationId xmlns:a16="http://schemas.microsoft.com/office/drawing/2014/main" id="{11E449C0-F715-48C8-A577-3A65FA61B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499" y="482756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40FD8213-18E8-4A63-A29C-95E467E7907B}"/>
              </a:ext>
            </a:extLst>
          </p:cNvPr>
          <p:cNvSpPr txBox="1"/>
          <p:nvPr/>
        </p:nvSpPr>
        <p:spPr>
          <a:xfrm>
            <a:off x="4165207" y="4938231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175029A-8FA2-48B3-8CFF-D3C590D84585}"/>
              </a:ext>
            </a:extLst>
          </p:cNvPr>
          <p:cNvSpPr txBox="1"/>
          <p:nvPr/>
        </p:nvSpPr>
        <p:spPr>
          <a:xfrm>
            <a:off x="4132806" y="5316059"/>
            <a:ext cx="533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4C2545E1-3031-41EA-9DFF-6832A230EAEB}"/>
              </a:ext>
            </a:extLst>
          </p:cNvPr>
          <p:cNvCxnSpPr>
            <a:cxnSpLocks/>
          </p:cNvCxnSpPr>
          <p:nvPr/>
        </p:nvCxnSpPr>
        <p:spPr>
          <a:xfrm>
            <a:off x="4536779" y="5662823"/>
            <a:ext cx="905836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58" name="Picture 14">
            <a:extLst>
              <a:ext uri="{FF2B5EF4-FFF2-40B4-BE49-F238E27FC236}">
                <a16:creationId xmlns:a16="http://schemas.microsoft.com/office/drawing/2014/main" id="{9144D749-4EE0-4327-BF8C-1AD41C9CF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336" y="55692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7C3A58A6-1AD8-489C-A080-993AFF3BF10A}"/>
              </a:ext>
            </a:extLst>
          </p:cNvPr>
          <p:cNvSpPr txBox="1"/>
          <p:nvPr/>
        </p:nvSpPr>
        <p:spPr>
          <a:xfrm>
            <a:off x="4132806" y="5643342"/>
            <a:ext cx="533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pic>
        <p:nvPicPr>
          <p:cNvPr id="6160" name="Picture 16">
            <a:extLst>
              <a:ext uri="{FF2B5EF4-FFF2-40B4-BE49-F238E27FC236}">
                <a16:creationId xmlns:a16="http://schemas.microsoft.com/office/drawing/2014/main" id="{2E447603-435A-4448-94F3-BBB565E9A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493" y="517891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4" name="Picture 20" descr="Free Nuclear icon | Nuclear icons PNG, ICO or ICNS">
            <a:extLst>
              <a:ext uri="{FF2B5EF4-FFF2-40B4-BE49-F238E27FC236}">
                <a16:creationId xmlns:a16="http://schemas.microsoft.com/office/drawing/2014/main" id="{E6427291-1D01-475E-9E5C-211AAC5B1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>
                        <a14:foregroundMark x1="17788" y1="43510" x2="30529" y2="26923"/>
                        <a14:foregroundMark x1="30529" y1="26923" x2="37260" y2="40625"/>
                        <a14:foregroundMark x1="37260" y1="40625" x2="20673" y2="44952"/>
                        <a14:foregroundMark x1="20673" y1="44952" x2="17308" y2="41587"/>
                        <a14:foregroundMark x1="57692" y1="37500" x2="68029" y2="25481"/>
                        <a14:foregroundMark x1="68029" y1="25481" x2="80529" y2="40144"/>
                        <a14:foregroundMark x1="80529" y1="40144" x2="66346" y2="43990"/>
                        <a14:foregroundMark x1="66346" y1="43990" x2="59135" y2="38702"/>
                        <a14:foregroundMark x1="45192" y1="47356" x2="46394" y2="48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255" y="5547706"/>
            <a:ext cx="433750" cy="4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14">
            <a:extLst>
              <a:ext uri="{FF2B5EF4-FFF2-40B4-BE49-F238E27FC236}">
                <a16:creationId xmlns:a16="http://schemas.microsoft.com/office/drawing/2014/main" id="{F5D23ABE-9E1E-49C4-B8AC-2CE135129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941" y="171419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31BC2C95-8B0F-4004-A2B0-375B6007E845}"/>
              </a:ext>
            </a:extLst>
          </p:cNvPr>
          <p:cNvSpPr txBox="1"/>
          <p:nvPr/>
        </p:nvSpPr>
        <p:spPr>
          <a:xfrm>
            <a:off x="5772091" y="1761610"/>
            <a:ext cx="39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pic>
        <p:nvPicPr>
          <p:cNvPr id="128" name="Picture 14">
            <a:extLst>
              <a:ext uri="{FF2B5EF4-FFF2-40B4-BE49-F238E27FC236}">
                <a16:creationId xmlns:a16="http://schemas.microsoft.com/office/drawing/2014/main" id="{4DF16654-9665-4F25-9C29-9CD4EB12E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658" y="38619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52C10E40-FB4D-4ECD-8CE3-62C11FFEDA93}"/>
              </a:ext>
            </a:extLst>
          </p:cNvPr>
          <p:cNvSpPr txBox="1"/>
          <p:nvPr/>
        </p:nvSpPr>
        <p:spPr>
          <a:xfrm>
            <a:off x="5777808" y="3909354"/>
            <a:ext cx="39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90</a:t>
            </a:r>
          </a:p>
        </p:txBody>
      </p:sp>
      <p:pic>
        <p:nvPicPr>
          <p:cNvPr id="134" name="Picture 4">
            <a:extLst>
              <a:ext uri="{FF2B5EF4-FFF2-40B4-BE49-F238E27FC236}">
                <a16:creationId xmlns:a16="http://schemas.microsoft.com/office/drawing/2014/main" id="{6899BBDB-FBE2-4D6E-9141-07BB5DDFD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127" y="5951119"/>
            <a:ext cx="335497" cy="33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14">
            <a:extLst>
              <a:ext uri="{FF2B5EF4-FFF2-40B4-BE49-F238E27FC236}">
                <a16:creationId xmlns:a16="http://schemas.microsoft.com/office/drawing/2014/main" id="{74FB1178-62F7-4D91-8E03-20E19811D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941" y="592865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00128BA2-D9E2-4E93-9A59-8559066516DF}"/>
              </a:ext>
            </a:extLst>
          </p:cNvPr>
          <p:cNvSpPr txBox="1"/>
          <p:nvPr/>
        </p:nvSpPr>
        <p:spPr>
          <a:xfrm>
            <a:off x="5772091" y="5976073"/>
            <a:ext cx="39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4B85E88-EA62-47E9-9A56-A1D29F344372}"/>
              </a:ext>
            </a:extLst>
          </p:cNvPr>
          <p:cNvSpPr txBox="1"/>
          <p:nvPr/>
        </p:nvSpPr>
        <p:spPr>
          <a:xfrm>
            <a:off x="337904" y="949534"/>
            <a:ext cx="3078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 7: Solid Fuel vs Rocket Fuel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0037902-2E11-4E9B-8456-EF0740C84E87}"/>
              </a:ext>
            </a:extLst>
          </p:cNvPr>
          <p:cNvSpPr txBox="1"/>
          <p:nvPr/>
        </p:nvSpPr>
        <p:spPr>
          <a:xfrm>
            <a:off x="288200" y="3064182"/>
            <a:ext cx="329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 8: Rocket Fuel vs Nuclear Fuel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5E4884A-CCF1-4132-8698-C4C3F810BF71}"/>
              </a:ext>
            </a:extLst>
          </p:cNvPr>
          <p:cNvSpPr txBox="1"/>
          <p:nvPr/>
        </p:nvSpPr>
        <p:spPr>
          <a:xfrm>
            <a:off x="255553" y="5132368"/>
            <a:ext cx="329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 9: Uranium Fuel Cells</a:t>
            </a:r>
          </a:p>
        </p:txBody>
      </p:sp>
    </p:spTree>
    <p:extLst>
      <p:ext uri="{BB962C8B-B14F-4D97-AF65-F5344CB8AC3E}">
        <p14:creationId xmlns:p14="http://schemas.microsoft.com/office/powerpoint/2010/main" val="988091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230</Words>
  <Application>Microsoft Office PowerPoint</Application>
  <PresentationFormat>Widescreen</PresentationFormat>
  <Paragraphs>136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Levent Güngen</dc:creator>
  <cp:lastModifiedBy>Levent Güngen</cp:lastModifiedBy>
  <cp:revision>44</cp:revision>
  <dcterms:created xsi:type="dcterms:W3CDTF">2022-03-19T23:09:19Z</dcterms:created>
  <dcterms:modified xsi:type="dcterms:W3CDTF">2022-03-21T07:43:34Z</dcterms:modified>
</cp:coreProperties>
</file>