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23DE446-0780-4999-ACAF-44D7FA19E6C1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6: Филогенетика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Концепция случайных мутаций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Модели эволюции последовательностей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Методы реконструкции деревьев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Процедура построения дерева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Нейтральная модель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620000" y="1368000"/>
            <a:ext cx="4860000" cy="38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Дилемма Холдейна — несоответствие наблюдаемой и реальной скорости видообразования (по идее скорость должна быть низка, иначе популяция вымрет)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При этом есть куча полиморфных локусов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Кимура Мотоо — теория нейтральной эволюции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957360" y="432000"/>
            <a:ext cx="3096000" cy="46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Молекулярные часы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Гипотеза молекулярных часов — в 60-е многими авторами, включая Кимура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Полинг, Цукеркандль и Марголиаш — собственно формулировки и название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Генетическая эквидистантность и независимая эволюция морфологии и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Постоянная скорость эволюционных изменений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Скорость не всегда постоянна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Разные типы данных — типы РНК, ДНК, гены, белки и пр.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Разные области имеют разные скорости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Учет делеций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итоге есть масса предложенных моделей эволюции под каждый тип данных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620000" y="1008000"/>
            <a:ext cx="4860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выбрать?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 ручную?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Создать метрику и прогнать данные через все модели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PartitionFinder и iqtree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Идея в том, что можно построить быстро деревья по каждой модели и выбрать наиболее вероятную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Оценка дерева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5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Максимизация правдоподобия — phyml, iqtree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P(x|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t) — вероятность получить данные x при условии дерева 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c длинами ребер t.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= 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∏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P(x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|x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j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), то есть перемножение вероятностей для каждого узла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Максимум P будет при искомой топологии 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с длинами ребер 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Байесовские методы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Апостериорная вероятность — P(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 t|x)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Проводим семплирование P(</a:t>
            </a:r>
            <a:r>
              <a:rPr b="1" lang="ru-RU" sz="2090" spc="-1" strike="noStrike">
                <a:solidFill>
                  <a:srgbClr val="050505"/>
                </a:solidFill>
                <a:latin typeface="Times New Roman"/>
              </a:rPr>
              <a:t>T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,t) из апостериорного распределения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При большом числе проб некое свойство дерева будет сходится к апостериорной вероятности свойства в заданной модели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Сэмплирование можно проводить одно из другого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Условно можно выделить три варианта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видов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Некие классы широко распространенных последовательностей  - мтДНК, рРНК, гены обеспечения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Полногеномная филогения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семейств последовательностей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Филогения отдельных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Допустим есть семейство генов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где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— вид. Почему семейство?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Находим семейства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где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— виды кроме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в идеале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должен быть посредине между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на эволюционном древе, либо как можно дальше от корня. Чем больше модельных видов, тем лучше — базы ensemble и видоспецифичные (ex. Flybase). Корень нужен или нет?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Строим MSA — Cobalt?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Курирование выравнивания — нужно не всегда, надо думать, в идеале — делать несколько вариантов (Noisy!, Gblocks)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Дальше решаем относительно данных — мРНК, гены, белки и т. д.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Можно перевести белковое выравнивание обратно в форму нуклеотидов даже после курирования — зачем?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модели эволюции — PartitionFinder, iqtree (больше моделей и вообще можно считать деревья и прочее)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Бутстреп — параметрический или обычный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Делаем дерево по ML или MrBayes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Процедура построения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Байесовские методы выглядят выигрышнее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Меньше ресурсов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Лучше реализация потоков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Может сделать не только наиболее вероятное дерево, но и целый ряд на неком пространстве вероятностей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Лучше реализация сложных моделей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Тем не менее последние инструменты для ML вполне догоняют MrBayes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Идеальный вариант — делать двумя способами и накладывать ограничения на топологию деревьев. Как?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Задача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Дано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Ряд белков в fasta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Результаты BLAST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Исходная последовательность неизвестного белка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Надо построить филогенетическое дерево средствами сайта NGPhylogeny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Предпосылки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7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Морфологические признаки использовали активно до середины XX века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середине века показано, что последовательности несут в себе море информации для филогении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Исторически выравнивание понимается как такое представление последовательностей, которое отражает эволюционные события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Ортологи и паралоги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Филогения последовательностей = филогения видов?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Задача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620000" y="1008000"/>
            <a:ext cx="7452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Основные шаги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Выцепить из результатов blast индексы (столбец 2) белков 10 разных видов (роды тоже разные) с наибольшими оценками выравнивания (последний столбец)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Найти в файле эти индексы с помощью biopython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Сложить все, включая исходную последовательность в fasta. Имена последовательностей в стиле вид.индекс.название-гена (легко через python)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Проверить на NCBI CDD, что ключевой домен целый, если нет, то выбросить такую последовательность (да, такие будут)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Сделать свой пайплайн на сайте NGPhylogeny — muscle, noisy, FastTree (бутстреп 1000) и запулить расчет. Итог мне.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Структура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Дерево имеет листья, ветви (ребра) и узлы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Укорененное или нет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Внешняя группа (самый дальний?)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Взвешенное или нет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Кладограмма и филограмма (где длина?)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Методы реконструкции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расстоянию (UPGMA, NJ)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минимизации действий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Вероятностные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Расстояния можно вычислять разным способом, например Левенштейн или Жаккар (1 лекция)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— unweighted pair group method using arithmetic averages. Есть идеи как это работает?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плох в соблюдении ультраметричности — главном условии концепции молекулярных часов, потому что не соблюдается непрерывный и равномерный ход времени тогда.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Ультраметричность — если есть 3 последовательности, то 3 расстояния между ними либо равны, либо два равны, а третье меньше.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Расстояния можно вычислять разным способом, например Левенштейн или Жаккар (1 лекция)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— unweighted pair group method using arithmetic averages. Есть идеи как это работает?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UPGMA плох в соблюдении ультраметричности — главном условии концепции молекулярных часов, потому что не соблюдается непрерывный и равномерный ход времени тогда.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Ультраметричность — если есть 3 последовательности, то 3 расстояния между ними либо равны, либо два равны, а третье меньше.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Расстояния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Neighbor-joining — берем два соседних листа и заменяем их на узел, из которого они произошли, делая k-1 листьев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Соседние листья — с минимальной дистанцией? Нормализация по среднему расстоянию до остальных листьев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Максимальная экономия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Maximum parsimony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Берем последовательности и начинаем строить из листьев в корень, при этом считаем стоимость объединения ветвей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итоге получается обход по всем топологиям для вычисления минимально стоящего дерева.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Стоимость = число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Может быть взвешенным (сейчас всегда) или нет.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Замены считаются независимо (хорошо это или плохо?)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Доверие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выбрать метрику доверия?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классике — смотрим отклонение от теоретического распределения (можно?)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216000" indent="-216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Сэмплирование — берем подмножество исходного и смотрим, повторяется ли наблюдение на нем. Чем больше раз подтвердили, тем лучше (напоминает что?)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2021-04-02T20:44:13Z</dcterms:modified>
  <cp:revision>123</cp:revision>
  <dc:subject/>
  <dc:title>DNA</dc:title>
</cp:coreProperties>
</file>