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Второй уровень структуры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Третий уровень структуры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Четвёртый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Пятый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Шестой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Седьмой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B9C3904-7364-4C7A-8372-97FE768F6E9C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Занятие 5: Сборка геномов и транскриптомов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OLC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Графы и пути в них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Сборка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Проблемы и сложности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поиск начала пути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Так как граф мы инвертировали, конец пути по сути будет началом.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Считаем входящую и исходящую степень для вершин графа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Находим две вершины v1 и v2, у которых она не равна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Если для v1 outdegree &gt; indegree, то она начало, иначе v2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поиск эйлерова пути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Инициализируем vertex_stack с вершиной начала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Задаем пустую последнюю вершину last_v = None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while vertex_stack: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current_v = vertex_stack[-1]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if G[current_v] != 0 #есть путь дальше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next_v = 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G[current_v][0] #переходим в следующую вершину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Добавляем ее в конец vertex_stack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Удаляем ребро, по которому прошли в next_v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Else: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if last_v != None: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yield (last_v, current_v) #возвращяем ребро, по которому прошли на прошлой итерации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last_v = current_v #делаем последнюю вершину текущей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vertex_stack.pop() #удаляем текущую вершину из стека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эйлеров путь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Из поиска мы получаем вершины от начала к концу (началу пути AT, так как граф инвертирован)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ACG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CGT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GTA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TAC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 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ACT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    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CTA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      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TAT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ACGTACTAT — искомая строка, а-ля геном.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176000" y="1691640"/>
            <a:ext cx="5904000" cy="11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реализации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Реализаций ассемблеров, использующих графы де Брюйна очень много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Spades — питерский, хороший очень, поддерживает много вариантов сборки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Trinity — только для rna-seq, жуткая помойка скриптов, жрет немало ресурсов, но содержит скрипты для пост-процессинга сборки — аннотации, оценки экспрессии, генерации красивых картинок и прочее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Masurca — для гибридной сборки — illumina и pacbio/nanopore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проблемы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Кроме больших затрат на память и время мы имеем: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Риды могут повторяться, но принадлежать разным участкам генома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Реально риды всегда имеют вероятность ошибки — формат fastq — которая к концу заметно увеличивается до ~0.3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Риды имеют разную длину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Содержат зачастую часть или целую техническую последовательность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Почти всегда есть риды не относящиеся к целевому геному (бактерии, вирусы, паразиты, молекулярщик плевал в пробирку, таракан пробежал и т. д.)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случае с транскриптомом транскрипты могут иметь варианты (аллели), которые в идеале надо получить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Никогда не получить большой геном целиком, часть его не будет давать ридов совсем или почти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Дальнейшая работа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Если есть референсный геном-транскриптом, то сборка не требуется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Аннотация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 транскриптомом проще — поиск доменов, поиск гомологов, классификация белков (interpro, blast), GO и KEGG аннотация (процессы, пути, расположение в клетке, blast2go, GSEA, Cytoscape)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Геномы — аннотация сложная, так как надо найти гены, экзоны-интроны (rna-seq), промотеры, энхансеры, спейсеры, CpG-островки, НТР и многое другое, но это основное.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Анализ экспрессии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Многовариантная процедура, обычно выравниваем риды, считаем на ген, нормализуем, применяем deseq2, пороги дифф. Экспрессии — &lt;0,05padj-value, &gt;2 logfc value (&gt;4x)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Также можно смотреть корреляцию экспрессии, сверхпредставленность сигнальных путей и процессов и т. д.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Анализ открытого хроматина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Обычно соотносят с данными rna-seq, дает информацию о наличии регуляции в cys-элементе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56000" y="2183760"/>
            <a:ext cx="5364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Два способа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OLC (overlap-layout-consensus) — мало длинных ридов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Графы де Брёйна — много коротких ридов ~100bp*40*10</a:t>
            </a:r>
            <a:r>
              <a:rPr b="0" lang="ru-RU" sz="2800" spc="-1" strike="noStrike" baseline="33000">
                <a:solidFill>
                  <a:srgbClr val="050505"/>
                </a:solidFill>
                <a:latin typeface="Times New Roman"/>
              </a:rPr>
              <a:t>6</a:t>
            </a:r>
            <a:endParaRPr b="0" lang="ru-RU" sz="28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330600" y="5400"/>
            <a:ext cx="3749400" cy="237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656000" y="1008000"/>
            <a:ext cx="7632000" cy="44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OLC — overlap-layout-consensus — cap3 и его потомки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Overlap — для каждого рида ищем перекрытия с другими и создаем граф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Layout — упрощение графа и поиск пути в нем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Consensus — находим итоговую строку, исправляя при этом ошибки, если где-то есть позиции, в разных ридах разные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Жрет много места — за счет использования нативных ридов, граф получается огромным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Графы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0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Родоначальник — Леонард Эйлер, 1736. Задача о кенигсбергских мостах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G=(R, A), где A — множество ребер, а R — вершин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Ориентированный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Неориентированный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Эйлеров путь — такой путь через ребра графа, который проходит через все ребра ровно один раз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Граф должен быть полуэйлеровым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Все вершины имеют равную исходящую и входящую степени, кроме двух имеющих deg</a:t>
            </a:r>
            <a:r>
              <a:rPr b="0" lang="ru-RU" sz="3200" spc="-1" strike="noStrike" baseline="33000">
                <a:solidFill>
                  <a:srgbClr val="050505"/>
                </a:solidFill>
                <a:latin typeface="Times New Roman"/>
              </a:rPr>
              <a:t>+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-deg</a:t>
            </a:r>
            <a:r>
              <a:rPr b="0" lang="ru-RU" sz="3200" spc="-1" strike="noStrike" baseline="33000">
                <a:solidFill>
                  <a:srgbClr val="050505"/>
                </a:solidFill>
                <a:latin typeface="Times New Roman"/>
              </a:rPr>
              <a:t>-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 = 1 и 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deg</a:t>
            </a:r>
            <a:r>
              <a:rPr b="0" lang="ru-RU" sz="3200" spc="-1" strike="noStrike" baseline="33000">
                <a:solidFill>
                  <a:srgbClr val="050505"/>
                </a:solidFill>
                <a:latin typeface="Times New Roman"/>
              </a:rPr>
              <a:t>+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-deg</a:t>
            </a:r>
            <a:r>
              <a:rPr b="0" lang="ru-RU" sz="3200" spc="-1" strike="noStrike" baseline="33000">
                <a:solidFill>
                  <a:srgbClr val="050505"/>
                </a:solidFill>
                <a:latin typeface="Times New Roman"/>
              </a:rPr>
              <a:t>-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 = -1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Все компоненты слабой связности, кроме возможно одной, не имеют ребер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Графы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Графом де Брёйна является ориентированный граф G(V, E), где V — множество слов длины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алфавита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n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 и (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u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v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∈E⇔∃ слово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длины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l+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1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такое, что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u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=префикс(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 и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v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=суффикс(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Для сборки строится подграф графа, так как не обязательно содержит все 4</a:t>
            </a:r>
            <a:r>
              <a:rPr b="0" i="1" lang="ru-RU" sz="3200" spc="-1" strike="noStrike" baseline="33000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вершины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016000" y="3808440"/>
            <a:ext cx="7191000" cy="14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Сборкой в биоинформатике называют процесс получения строки из множества подстрок.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Подстроки называют прочтениями, ридами, reads, которые физически получены в результате работы секвенатора.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Строкой может быть геном, транскрипт, другие РНК или участки перечисленного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создание графа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Сначала надо нарезать риды на пересекающиеся на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-1 подстроки длины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ACGT, CGTA, GTAT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k-меры длины 2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AC, CG, GT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CG, GT, TA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GT, TA, AT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Одновременно с нарезкой создаем ребра идущие из k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в k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i+1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(AC, CG), (CG, GT)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(CG, GT), (GT, TA)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(GT, TA), (TA, AT)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проверка на наличие эйлерова пути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Инвертируем граф — нужно, потому что по определению у нас есть как минимум один узел, не имеющий исходящих ребер, соответственно с него надо начинать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Считаем для всех вершин исходящие и входящие ребра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Проверяем, чтобы вершин, у которых deg</a:t>
            </a:r>
            <a:r>
              <a:rPr b="0" lang="ru-RU" sz="2400" spc="-1" strike="noStrike" baseline="33000">
                <a:solidFill>
                  <a:srgbClr val="050505"/>
                </a:solidFill>
                <a:latin typeface="Times New Roman"/>
              </a:rPr>
              <a:t>+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-deg</a:t>
            </a:r>
            <a:r>
              <a:rPr b="0" lang="ru-RU" sz="2400" spc="-1" strike="noStrike" baseline="33000">
                <a:solidFill>
                  <a:srgbClr val="050505"/>
                </a:solidFill>
                <a:latin typeface="Times New Roman"/>
              </a:rPr>
              <a:t>-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= 1 и deg</a:t>
            </a:r>
            <a:r>
              <a:rPr b="0" lang="ru-RU" sz="2400" spc="-1" strike="noStrike" baseline="33000">
                <a:solidFill>
                  <a:srgbClr val="050505"/>
                </a:solidFill>
                <a:latin typeface="Times New Roman"/>
              </a:rPr>
              <a:t>-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-deg</a:t>
            </a:r>
            <a:r>
              <a:rPr b="0" lang="ru-RU" sz="2400" spc="-1" strike="noStrike" baseline="33000">
                <a:solidFill>
                  <a:srgbClr val="050505"/>
                </a:solidFill>
                <a:latin typeface="Times New Roman"/>
              </a:rPr>
              <a:t>+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= 1 было не больше 1 для каждого случая.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Проверяем, чтобы вершин, у которых deg</a:t>
            </a:r>
            <a:r>
              <a:rPr b="0" lang="ru-RU" sz="2400" spc="-1" strike="noStrike" baseline="33000">
                <a:solidFill>
                  <a:srgbClr val="050505"/>
                </a:solidFill>
                <a:latin typeface="Times New Roman"/>
              </a:rPr>
              <a:t>+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-deg</a:t>
            </a:r>
            <a:r>
              <a:rPr b="0" lang="ru-RU" sz="2400" spc="-1" strike="noStrike" baseline="33000">
                <a:solidFill>
                  <a:srgbClr val="050505"/>
                </a:solidFill>
                <a:latin typeface="Times New Roman"/>
              </a:rPr>
              <a:t>-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!= 0 было не больше 2.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Проверяем является ли граф хотя бы слабосвязным с помощью обхода в ширину (BFS). Слабозвязным является ориентированный граф, который остается связным даже если все ребра заменить на ненаправленные. Граф связный, если между любой парой узлов можно проложить как минимум один путь.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BFS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Пусть задан невзвешенный ориентированный граф G=(V,E), в котором выделена исходная вершина s. Требуется доказать, что из любой заданной вершины s существует путь в другие вершины. Направление ребра значения не имеет.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Задаем списки смежности — один с оригинальным направлением Gsuf, другой с обратным Gpref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Множество посещенных вершин seen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Очередь с вершиной s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while nextlevel: #пока очередь не пуста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thislevel = nextlevel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nextlevel = set()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for n in thislevel: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if n not in seen: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yield n #возвращяем узел, в котором не были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seen.add(n)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nextlevel.update(Gsuf[n]) #добавляем множества узлов в которые можем пойти из n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nextlevel.update(Gpref[n]) </a:t>
            </a: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#добавляем множества узлов из которых можем прийти в n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такой реализации потребуется еще пройти по всем вершинам и показать, что BFS возвращает все эти вершины графа.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2020-02-26T04:04:55Z</dcterms:created>
  <dc:creator/>
  <dc:description/>
  <dc:language>ru-RU</dc:language>
  <cp:lastModifiedBy/>
  <dcterms:modified xsi:type="dcterms:W3CDTF">2021-04-10T00:24:07Z</dcterms:modified>
  <cp:revision>106</cp:revision>
  <dc:subject/>
  <dc:title>DNA</dc:title>
</cp:coreProperties>
</file>