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8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7.png" ContentType="image/png"/>
  <Override PartName="/ppt/media/image1.png" ContentType="image/png"/>
  <Override PartName="/ppt/media/image16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Второй уровень структуры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Третий уровень структуры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Четвёртый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Пятый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Шестой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Седьмой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6BBAF18-93A7-470A-BC17-4787ECD65E31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Занятие 5: Секвенирование и сборка геномов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Постановка проблемы секвенирования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Краткий обзор существующих методов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Графы и пути в них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Сборка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Проблемы и сложности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1440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Illumina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5943960" y="1224000"/>
            <a:ext cx="4136040" cy="44460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-3600" y="1224000"/>
            <a:ext cx="5928120" cy="444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1440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Ion Torrent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1620000" y="1008000"/>
            <a:ext cx="8100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8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Основная идея — при присоединении нуклеотида происходит выделение протона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Фрагментирование ~200-600 нуклеотидов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Пришивание адаптеров на концы фрагментов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Иммобилизация фрагментов на твердой полупроводниковой подложке с праймером, комплементарным адаптеру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Количество циклов равное желаемой длине прочитанного фрагмента ~100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Подать ферменты + один нуклеотид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Замерить изменение pH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Промыть остатки чего либо, кроме фрагментов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Минусы — те же, что у пиросеквенирования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1440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Ion Torrent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rcRect l="9577" t="0" r="10944" b="0"/>
          <a:stretch/>
        </p:blipFill>
        <p:spPr>
          <a:xfrm>
            <a:off x="1584000" y="936000"/>
            <a:ext cx="3455640" cy="39020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5203440" y="952920"/>
            <a:ext cx="4876560" cy="382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1440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PacBio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1620000" y="1008000"/>
            <a:ext cx="8100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Основная идея — при присоединении нуклеотида его флуорофор излучает дольше, чем свободно диффундирующие остальные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Минусы — высокий процент ошибок ~10%, самый дорогой прибор ~600000$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rcRect l="0" t="0" r="0" b="11083"/>
          <a:stretch/>
        </p:blipFill>
        <p:spPr>
          <a:xfrm>
            <a:off x="1944000" y="1554480"/>
            <a:ext cx="6376680" cy="326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1440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Oxford Nanopore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620000" y="1008000"/>
            <a:ext cx="8100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5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Основная идея — при прохождении нуклеотида через нанопору, ток, подаваемый на пластину с порами меняется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Минусы — высокий процент ошибок ~5-10%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986480" y="1584000"/>
            <a:ext cx="3413520" cy="32400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5447160" y="1594800"/>
            <a:ext cx="4632840" cy="308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756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сырые данные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620000" y="1656000"/>
            <a:ext cx="3060000" cy="31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Форматы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Fasta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Fastq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4680000" y="1802520"/>
            <a:ext cx="5400000" cy="15814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680000" y="3456000"/>
            <a:ext cx="5400000" cy="140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56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сырые данные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620000" y="1008000"/>
            <a:ext cx="8028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Итак, мы прочли геном вируса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Целиком, но с нехилым процентом ошибок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Маленькими кусками, зато точно, но ошибки все равно есть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Надо исправить ошибки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Использовать только один тип данных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Использовать оба типа, исправив сначала короткие куски, затем ими длинные фрагменты с nanopore или pacbio.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56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коррекция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620000" y="1008000"/>
            <a:ext cx="8028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Способы коррекции коротких ридов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Кластеризация по схожести, затем выравнивание внутри кластера — alignment based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Нарезать все на крайне мелкие куски ~21 нуклеотид, считаем одинаковые, исправляем те, что встречаются редко так, чтобы они встречались часто — k-mer spectrum based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Делаем суффиксное дерево из ридов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Способы коррекции длинных ридов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Выравнивание только длинных и коррекция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Делаем из коротких ридов граф де Брюйна, выравниваем на него длинные риды и корректируем их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Графы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0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Родоначальник — Леонард Эйлер, 1736. Задача о кенигсбергских мостах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G=(R, A), где A — множество ребер, а R — вершин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Ориентированный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Неориентированный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Эйлеров путь — такой путь через ребра графа, который проходит через все ребра ровно один раз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Граф должен быть полуэйлеровым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Все вершины имеют равную исходящую и входящую степени, кроме двух имеющих deg</a:t>
            </a:r>
            <a:r>
              <a:rPr b="0" lang="ru-RU" sz="3200" spc="-1" strike="noStrike" baseline="33000">
                <a:solidFill>
                  <a:srgbClr val="050505"/>
                </a:solidFill>
                <a:latin typeface="Times New Roman"/>
              </a:rPr>
              <a:t>+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-deg</a:t>
            </a:r>
            <a:r>
              <a:rPr b="0" lang="ru-RU" sz="3200" spc="-1" strike="noStrike" baseline="33000">
                <a:solidFill>
                  <a:srgbClr val="050505"/>
                </a:solidFill>
                <a:latin typeface="Times New Roman"/>
              </a:rPr>
              <a:t>-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 = 1 и 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deg</a:t>
            </a:r>
            <a:r>
              <a:rPr b="0" lang="ru-RU" sz="3200" spc="-1" strike="noStrike" baseline="33000">
                <a:solidFill>
                  <a:srgbClr val="050505"/>
                </a:solidFill>
                <a:latin typeface="Times New Roman"/>
              </a:rPr>
              <a:t>+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-deg</a:t>
            </a:r>
            <a:r>
              <a:rPr b="0" lang="ru-RU" sz="3200" spc="-1" strike="noStrike" baseline="33000">
                <a:solidFill>
                  <a:srgbClr val="050505"/>
                </a:solidFill>
                <a:latin typeface="Times New Roman"/>
              </a:rPr>
              <a:t>-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 = -1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Все компоненты слабой связности, кроме возможно одной, не имеют ребер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Графы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Графом де Брёйна является ориентированный граф G(V, E), где V — множество слов длины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алфавита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n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 и (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u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v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∈E⇔∃ слово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длины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l+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1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такое, что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u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=префикс(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 и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v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=суффикс(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Для сборки строится подграф графа, так как не обязательно содержит все 4</a:t>
            </a:r>
            <a:r>
              <a:rPr b="0" i="1" lang="ru-RU" sz="3200" spc="-1" strike="noStrike" baseline="33000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вершины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016000" y="3808440"/>
            <a:ext cx="7191000" cy="14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проблема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20000" y="1008000"/>
            <a:ext cx="3852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Предположим где-то возник новый штамм вируса с почти 100% мортальностью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Любой вирус прост по структуре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Все признаки вируса безусловно закладываются в его геном, организация которого крайне проста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675120" y="30960"/>
            <a:ext cx="3332880" cy="500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Сборкой в биоинформатике называют процесс получения строки из множества подстрок.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Подстроки называют прочтениями, ридами, reads, которые физически получены в результате работы секвенатора.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Строкой может быть геном, транскрипт, другие РНК или участки перечисленного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656000" y="2183760"/>
            <a:ext cx="5364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Два способа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OLC (overlap-layout-consensus) — мало длинных ридов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Графы де Брёйна — много коротких ридов ~100bp*40*10</a:t>
            </a:r>
            <a:r>
              <a:rPr b="0" lang="ru-RU" sz="2800" spc="-1" strike="noStrike" baseline="33000">
                <a:solidFill>
                  <a:srgbClr val="050505"/>
                </a:solidFill>
                <a:latin typeface="Times New Roman"/>
              </a:rPr>
              <a:t>6</a:t>
            </a:r>
            <a:endParaRPr b="0" lang="ru-RU" sz="28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330600" y="5400"/>
            <a:ext cx="3749400" cy="237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создание графа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Сначала надо нарезать риды на пересекающиеся на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-1 подстроки длины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ACGT, CGTA, GTAT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k-меры длины 2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AC, CG, GT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CG, GT, TA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GT, TA, AT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Одновременно с нарезкой создаем ребра идущие из k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в k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i+1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(AC, CG), (CG, GT)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(CG, GT), (GT, TA)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(GT, TA), (TA, AT)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проверка на наличие эйлерова пути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Инвертируем граф — нужно, потому что по определению у нас есть как минимум один узел, не имеющий исходящих ребер, соответственно с него надо начинать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Считаем для всех вершин исходящие и входящие ребра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Проверяем, чтобы вершин, у которых deg</a:t>
            </a:r>
            <a:r>
              <a:rPr b="0" lang="ru-RU" sz="2400" spc="-1" strike="noStrike" baseline="33000">
                <a:solidFill>
                  <a:srgbClr val="050505"/>
                </a:solidFill>
                <a:latin typeface="Times New Roman"/>
              </a:rPr>
              <a:t>+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-deg</a:t>
            </a:r>
            <a:r>
              <a:rPr b="0" lang="ru-RU" sz="2400" spc="-1" strike="noStrike" baseline="33000">
                <a:solidFill>
                  <a:srgbClr val="050505"/>
                </a:solidFill>
                <a:latin typeface="Times New Roman"/>
              </a:rPr>
              <a:t>-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= 1 и deg</a:t>
            </a:r>
            <a:r>
              <a:rPr b="0" lang="ru-RU" sz="2400" spc="-1" strike="noStrike" baseline="33000">
                <a:solidFill>
                  <a:srgbClr val="050505"/>
                </a:solidFill>
                <a:latin typeface="Times New Roman"/>
              </a:rPr>
              <a:t>-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-deg</a:t>
            </a:r>
            <a:r>
              <a:rPr b="0" lang="ru-RU" sz="2400" spc="-1" strike="noStrike" baseline="33000">
                <a:solidFill>
                  <a:srgbClr val="050505"/>
                </a:solidFill>
                <a:latin typeface="Times New Roman"/>
              </a:rPr>
              <a:t>+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= 1 было не больше 1 для каждого случая.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Проверяем, чтобы вершин, у которых deg</a:t>
            </a:r>
            <a:r>
              <a:rPr b="0" lang="ru-RU" sz="2400" spc="-1" strike="noStrike" baseline="33000">
                <a:solidFill>
                  <a:srgbClr val="050505"/>
                </a:solidFill>
                <a:latin typeface="Times New Roman"/>
              </a:rPr>
              <a:t>+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-deg</a:t>
            </a:r>
            <a:r>
              <a:rPr b="0" lang="ru-RU" sz="2400" spc="-1" strike="noStrike" baseline="33000">
                <a:solidFill>
                  <a:srgbClr val="050505"/>
                </a:solidFill>
                <a:latin typeface="Times New Roman"/>
              </a:rPr>
              <a:t>-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!= 0 было не больше 2.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Проверяем является ли граф хотя бы слабосвязным с помощью обхода в ширину (BFS). Слабозвязным является ориентированный граф, который остается связным даже если все ребра заменить на ненаправленные. Граф связный, если между любой парой узлов можно проложить как минимум один путь.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BFS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Пусть задан невзвешенный ориентированный граф G=(V,E), в котором выделена исходная вершина s. Требуется доказать, что из любой заданной вершины s существует путь в другие вершины. Направление ребра значения не имеет.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Задаем списки смежности — один с оригинальным направлением Gsuf, другой с обратным Gpref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Множество посещенных вершин seen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Очередь с вершиной s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while nextlevel: #пока очередь не пуста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thislevel = nextlevel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nextlevel = set()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for n in thislevel: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if n not in seen: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yield n #возвращяем узел, в котором не были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seen.add(n)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nextlevel.update(Gsuf[n]) #добавляем множества узлов в которые можем пойти из n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nextlevel.update(Gpref[n]) </a:t>
            </a: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#добавляем множества узлов из которых можем прийти в n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такой реализации потребуется еще пройти по всем вершинам и показать, что BFS возвращает все эти вершины графа.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поиск начала пути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Так как граф мы инвертировали, конец пути по сути будет началом.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Считаем входящую и исходящую степень для вершин графа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Находим две вершины v1 и v2, у которых она не равна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Если для v1 outdegree &gt; indegree, то она начало, иначе v2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поиск эйлерова пути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Инициализируем vertex_stack с вершиной начала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Задаем пустую последнюю вершину last_v = None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while vertex_stack: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current_v = vertex_stack[-1]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if G[current_v] != 0 #есть путь дальше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next_v = 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G[current_v][0] #переходим в следующую вершину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Добавляем ее в конец vertex_stack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Удаляем ребро, по которому прошли в next_v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Else: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if last_v != None: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yield (last_v, current_v) #возвращяем ребро, по которому прошли на прошлой итерации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last_v = current_v #делаем последнюю вершину текущей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vertex_stack.pop() #удаляем текущую вершину из стека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эйлеров путь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Из поиска мы получаем вершины от начала к концу (началу пути AT, так как граф инвертирован)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ACG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CGT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GTA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TAC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 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ACT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    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CTA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      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TAT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ACGTACTAT — искомая строка, а-ля геном.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176000" y="1691640"/>
            <a:ext cx="5904000" cy="11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проблемы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Кроме больших затрат на память и время мы имеем: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Риды могут повторяться, но принадлежать разным участкам генома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Реально риды всегда имеют вероятность ошибки — формат fastq — которая к концу заметно увеличивается до ~0.3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Риды имеют разную длину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Содержат зачастую часть или целую техническую последовательность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Почти всегда есть риды не относящиеся к целевому геному (бактерии, вирусы, паразиты, молекулярщик плевал в пробирку, таракан пробежал и т. д.)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случае с транскриптомом транскрипты могут иметь варианты (аллели), которые в идеале надо получить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Никогда не получить большой геном целиком, часть его не будет давать ридов совсем или почти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проблема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620000" y="1008000"/>
            <a:ext cx="3852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 сути в геноме вируса имеются только гены белков, необходимых для копирования вируса, иногда еще регуляторные элементы.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То есть чтобы понять как защититься от вируса, нужно всего лишь знать его геном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675120" y="30960"/>
            <a:ext cx="3332880" cy="500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проблема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620000" y="1008000"/>
            <a:ext cx="3852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Геномы вирусов по длине варьируются от 2 кб до 1.2 мб.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РНК-вирусы обычно короче, так как мутабильность. Потому более опасны.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Референс генома SARS-CoV-2 имеет длину 29903 нуклеотида.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7488000" y="0"/>
            <a:ext cx="2551680" cy="518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проблема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620000" y="1008000"/>
            <a:ext cx="8100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Хотим прочесть геном SARS-CoV-2, что делать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Использовать метод Сенгера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Придется делать ДНК-копию РНК-генома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Сложно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Долго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Ошибки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Использовать что-то другое. Что?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Надо как-то увеличить производительность Сенгера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методы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620000" y="1008000"/>
            <a:ext cx="8100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Проект «Геном человека»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Государственный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3 млрд. долларов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Клонирование → метод дробовика → 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метод Сенгера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15 лет с 1990, реально закончен в 2003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Проект Celera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Частный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300 млн. долларов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Метод дробовика → метод Сенгера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3 года с 1998 по 2001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методы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1620000" y="1008000"/>
            <a:ext cx="8100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Основная идея — параллелизм реакций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Второе поколение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Пиросеквенирование — 2005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Illumina — 2006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SOLiD — 2005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Helicos — 2003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Ion Torrent — 2010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Третье поколение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PacBio — 2011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Nanopore — 2012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440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пиросеквенирование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620000" y="1008000"/>
            <a:ext cx="8100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Основная идея — при присоединении нуклеотида образуется пирофосфат, который можно засечь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Минусы — одинаковые нуклеотиды подряд вносят погрешность в распознавание длины такого участка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100960" y="1728000"/>
            <a:ext cx="6467040" cy="239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1440000" y="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Секвенирование: Illumina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1620000" y="1008000"/>
            <a:ext cx="8100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Основная идея — меченные нуклеотиды, крутая камера и лазер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Фрагментирование ~200-600 нуклеотидов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Пришивание адаптеров на концы фрагментов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Иммобилизация фрагментов на твердой подложке с праймером, комплементарным адаптеру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Амплификация каждого фрагмента — копирование, получаются точки с множеством одинаковых фрагментов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Количество циклов равное желаемой длине прочитанного фрагмента ~100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Подать ферменты + меченные нуклеотиды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Бахнуть лазером и сфотографировать подложку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Промыть остатки чего либо, кроме фрагментов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Минусы — к концу чтения падает качество (вероятность правильного определения нуклеотида)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2020-02-26T04:04:55Z</dcterms:created>
  <dc:creator/>
  <dc:description/>
  <dc:language>ru-RU</dc:language>
  <cp:lastModifiedBy/>
  <dcterms:modified xsi:type="dcterms:W3CDTF">2020-04-06T11:50:15Z</dcterms:modified>
  <cp:revision>104</cp:revision>
  <dc:subject/>
  <dc:title>DNA</dc:title>
</cp:coreProperties>
</file>