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57" r:id="rId3"/>
    <p:sldId id="258" r:id="rId4"/>
    <p:sldId id="260" r:id="rId5"/>
    <p:sldId id="259" r:id="rId6"/>
    <p:sldId id="261" r:id="rId7"/>
    <p:sldId id="262" r:id="rId8"/>
    <p:sldId id="263" r:id="rId9"/>
    <p:sldId id="264" r:id="rId10"/>
    <p:sldId id="269"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17" autoAdjust="0"/>
    <p:restoredTop sz="94660"/>
  </p:normalViewPr>
  <p:slideViewPr>
    <p:cSldViewPr snapToGrid="0">
      <p:cViewPr varScale="1">
        <p:scale>
          <a:sx n="78" d="100"/>
          <a:sy n="78"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2E5AB0-27F4-46D2-9523-7420AD9024B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C801BA-79E2-4FB5-9739-5FDFFE7C7E18}">
      <dgm:prSet/>
      <dgm:spPr/>
      <dgm:t>
        <a:bodyPr/>
        <a:lstStyle/>
        <a:p>
          <a:r>
            <a:rPr lang="en-US"/>
            <a:t>Introduction</a:t>
          </a:r>
        </a:p>
      </dgm:t>
    </dgm:pt>
    <dgm:pt modelId="{18E44940-F756-4303-86B0-FC51922C6FA7}" type="parTrans" cxnId="{CE2C4C38-E0C2-4E89-91A8-10418B8C0409}">
      <dgm:prSet/>
      <dgm:spPr/>
      <dgm:t>
        <a:bodyPr/>
        <a:lstStyle/>
        <a:p>
          <a:endParaRPr lang="en-US"/>
        </a:p>
      </dgm:t>
    </dgm:pt>
    <dgm:pt modelId="{7E3EDA97-1DF7-4ABA-B43F-90652ACF935A}" type="sibTrans" cxnId="{CE2C4C38-E0C2-4E89-91A8-10418B8C0409}">
      <dgm:prSet/>
      <dgm:spPr/>
      <dgm:t>
        <a:bodyPr/>
        <a:lstStyle/>
        <a:p>
          <a:endParaRPr lang="en-US"/>
        </a:p>
      </dgm:t>
    </dgm:pt>
    <dgm:pt modelId="{EAB01B5E-3864-4FA8-A320-A9301F30C9D6}">
      <dgm:prSet/>
      <dgm:spPr/>
      <dgm:t>
        <a:bodyPr/>
        <a:lstStyle/>
        <a:p>
          <a:r>
            <a:rPr lang="en-US"/>
            <a:t>Problem Statement </a:t>
          </a:r>
        </a:p>
      </dgm:t>
    </dgm:pt>
    <dgm:pt modelId="{C4CCBDA7-A866-4548-BD7A-F8A593CDDBCB}" type="parTrans" cxnId="{25CAD27C-4B1D-4DC5-B3C1-66CF53277C6C}">
      <dgm:prSet/>
      <dgm:spPr/>
      <dgm:t>
        <a:bodyPr/>
        <a:lstStyle/>
        <a:p>
          <a:endParaRPr lang="en-US"/>
        </a:p>
      </dgm:t>
    </dgm:pt>
    <dgm:pt modelId="{B24DF66F-5130-43A6-96CB-5F10F96EF553}" type="sibTrans" cxnId="{25CAD27C-4B1D-4DC5-B3C1-66CF53277C6C}">
      <dgm:prSet/>
      <dgm:spPr/>
      <dgm:t>
        <a:bodyPr/>
        <a:lstStyle/>
        <a:p>
          <a:endParaRPr lang="en-US"/>
        </a:p>
      </dgm:t>
    </dgm:pt>
    <dgm:pt modelId="{DF7C5228-B38E-48AB-A58B-432DEAF5C609}">
      <dgm:prSet/>
      <dgm:spPr/>
      <dgm:t>
        <a:bodyPr/>
        <a:lstStyle/>
        <a:p>
          <a:r>
            <a:rPr lang="en-US"/>
            <a:t>Methodology</a:t>
          </a:r>
        </a:p>
      </dgm:t>
    </dgm:pt>
    <dgm:pt modelId="{5A5E6762-C303-4196-8CB3-FFF6091BDB3D}" type="parTrans" cxnId="{82333730-1273-45E7-837B-24D14DECD0DF}">
      <dgm:prSet/>
      <dgm:spPr/>
      <dgm:t>
        <a:bodyPr/>
        <a:lstStyle/>
        <a:p>
          <a:endParaRPr lang="en-US"/>
        </a:p>
      </dgm:t>
    </dgm:pt>
    <dgm:pt modelId="{2AFC7144-487F-4954-938C-05E589BCB80C}" type="sibTrans" cxnId="{82333730-1273-45E7-837B-24D14DECD0DF}">
      <dgm:prSet/>
      <dgm:spPr/>
      <dgm:t>
        <a:bodyPr/>
        <a:lstStyle/>
        <a:p>
          <a:endParaRPr lang="en-US"/>
        </a:p>
      </dgm:t>
    </dgm:pt>
    <dgm:pt modelId="{E5ABA43A-5580-4D73-AA74-A2FFADD65878}">
      <dgm:prSet/>
      <dgm:spPr/>
      <dgm:t>
        <a:bodyPr/>
        <a:lstStyle/>
        <a:p>
          <a:r>
            <a:rPr lang="en-US"/>
            <a:t>Result</a:t>
          </a:r>
        </a:p>
      </dgm:t>
    </dgm:pt>
    <dgm:pt modelId="{71027624-39BB-40F1-B080-9C58EBDCD5AE}" type="parTrans" cxnId="{487E113E-9898-4915-AA87-85D8F45C497A}">
      <dgm:prSet/>
      <dgm:spPr/>
      <dgm:t>
        <a:bodyPr/>
        <a:lstStyle/>
        <a:p>
          <a:endParaRPr lang="en-US"/>
        </a:p>
      </dgm:t>
    </dgm:pt>
    <dgm:pt modelId="{89342273-6BD1-4B42-9E6C-9571826F6DFC}" type="sibTrans" cxnId="{487E113E-9898-4915-AA87-85D8F45C497A}">
      <dgm:prSet/>
      <dgm:spPr/>
      <dgm:t>
        <a:bodyPr/>
        <a:lstStyle/>
        <a:p>
          <a:endParaRPr lang="en-US"/>
        </a:p>
      </dgm:t>
    </dgm:pt>
    <dgm:pt modelId="{085E680B-5451-4241-B984-0F81C9307655}">
      <dgm:prSet/>
      <dgm:spPr/>
      <dgm:t>
        <a:bodyPr/>
        <a:lstStyle/>
        <a:p>
          <a:r>
            <a:rPr lang="en-US"/>
            <a:t>Conclusion</a:t>
          </a:r>
        </a:p>
      </dgm:t>
    </dgm:pt>
    <dgm:pt modelId="{05AA9365-BFB6-4103-8F40-3DCCA656A8A1}" type="parTrans" cxnId="{E939C9B8-4011-4849-A0BE-96E2A9AC8B27}">
      <dgm:prSet/>
      <dgm:spPr/>
      <dgm:t>
        <a:bodyPr/>
        <a:lstStyle/>
        <a:p>
          <a:endParaRPr lang="en-US"/>
        </a:p>
      </dgm:t>
    </dgm:pt>
    <dgm:pt modelId="{1FA17F6E-DBDA-4D38-B208-31C4F86C11C5}" type="sibTrans" cxnId="{E939C9B8-4011-4849-A0BE-96E2A9AC8B27}">
      <dgm:prSet/>
      <dgm:spPr/>
      <dgm:t>
        <a:bodyPr/>
        <a:lstStyle/>
        <a:p>
          <a:endParaRPr lang="en-US"/>
        </a:p>
      </dgm:t>
    </dgm:pt>
    <dgm:pt modelId="{DD94FD6E-3E6F-4BF9-84F4-CB8DD6858D86}">
      <dgm:prSet/>
      <dgm:spPr/>
      <dgm:t>
        <a:bodyPr/>
        <a:lstStyle/>
        <a:p>
          <a:r>
            <a:rPr lang="en-US" dirty="0"/>
            <a:t>References </a:t>
          </a:r>
        </a:p>
      </dgm:t>
    </dgm:pt>
    <dgm:pt modelId="{FA1DFD30-B5F8-4155-991D-7D380ED9EE4C}" type="parTrans" cxnId="{D8211CE0-1754-45F4-BDA6-EF823694A235}">
      <dgm:prSet/>
      <dgm:spPr/>
      <dgm:t>
        <a:bodyPr/>
        <a:lstStyle/>
        <a:p>
          <a:endParaRPr lang="en-US"/>
        </a:p>
      </dgm:t>
    </dgm:pt>
    <dgm:pt modelId="{92437208-0204-4429-ABCC-08148F4F8A6D}" type="sibTrans" cxnId="{D8211CE0-1754-45F4-BDA6-EF823694A235}">
      <dgm:prSet/>
      <dgm:spPr/>
      <dgm:t>
        <a:bodyPr/>
        <a:lstStyle/>
        <a:p>
          <a:endParaRPr lang="en-US"/>
        </a:p>
      </dgm:t>
    </dgm:pt>
    <dgm:pt modelId="{C28E1E1D-076E-4753-9F83-0079F41FFA9D}" type="pres">
      <dgm:prSet presAssocID="{8B2E5AB0-27F4-46D2-9523-7420AD9024B6}" presName="root" presStyleCnt="0">
        <dgm:presLayoutVars>
          <dgm:dir/>
          <dgm:resizeHandles val="exact"/>
        </dgm:presLayoutVars>
      </dgm:prSet>
      <dgm:spPr/>
    </dgm:pt>
    <dgm:pt modelId="{FD5B584B-7B16-420C-B91C-3C4FBC6185CC}" type="pres">
      <dgm:prSet presAssocID="{1AC801BA-79E2-4FB5-9739-5FDFFE7C7E18}" presName="compNode" presStyleCnt="0"/>
      <dgm:spPr/>
    </dgm:pt>
    <dgm:pt modelId="{AFEFF13C-E12E-4117-B208-E5E66272BA0A}" type="pres">
      <dgm:prSet presAssocID="{1AC801BA-79E2-4FB5-9739-5FDFFE7C7E18}" presName="bgRect" presStyleLbl="bgShp" presStyleIdx="0" presStyleCnt="6"/>
      <dgm:spPr/>
    </dgm:pt>
    <dgm:pt modelId="{4C8DB557-8517-40BB-9B9E-D8A9B586CB7E}" type="pres">
      <dgm:prSet presAssocID="{1AC801BA-79E2-4FB5-9739-5FDFFE7C7E1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80524EBD-EDB0-4B15-ACA1-F4789D8AB842}" type="pres">
      <dgm:prSet presAssocID="{1AC801BA-79E2-4FB5-9739-5FDFFE7C7E18}" presName="spaceRect" presStyleCnt="0"/>
      <dgm:spPr/>
    </dgm:pt>
    <dgm:pt modelId="{E61332DF-5128-4C03-8311-946587E6CE3C}" type="pres">
      <dgm:prSet presAssocID="{1AC801BA-79E2-4FB5-9739-5FDFFE7C7E18}" presName="parTx" presStyleLbl="revTx" presStyleIdx="0" presStyleCnt="6">
        <dgm:presLayoutVars>
          <dgm:chMax val="0"/>
          <dgm:chPref val="0"/>
        </dgm:presLayoutVars>
      </dgm:prSet>
      <dgm:spPr/>
    </dgm:pt>
    <dgm:pt modelId="{CE46F760-1E1D-451C-9F54-3B8DAE57C33F}" type="pres">
      <dgm:prSet presAssocID="{7E3EDA97-1DF7-4ABA-B43F-90652ACF935A}" presName="sibTrans" presStyleCnt="0"/>
      <dgm:spPr/>
    </dgm:pt>
    <dgm:pt modelId="{B174CCFC-C315-4E59-9A01-728C3ABA5B7D}" type="pres">
      <dgm:prSet presAssocID="{EAB01B5E-3864-4FA8-A320-A9301F30C9D6}" presName="compNode" presStyleCnt="0"/>
      <dgm:spPr/>
    </dgm:pt>
    <dgm:pt modelId="{469ED6A6-AB3B-4045-A76C-F0FB2284B4C2}" type="pres">
      <dgm:prSet presAssocID="{EAB01B5E-3864-4FA8-A320-A9301F30C9D6}" presName="bgRect" presStyleLbl="bgShp" presStyleIdx="1" presStyleCnt="6"/>
      <dgm:spPr/>
    </dgm:pt>
    <dgm:pt modelId="{34146CF4-0BE9-440A-8505-728EDDCA122F}" type="pres">
      <dgm:prSet presAssocID="{EAB01B5E-3864-4FA8-A320-A9301F30C9D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71D360CD-2D2C-4707-8F42-9725F726FABB}" type="pres">
      <dgm:prSet presAssocID="{EAB01B5E-3864-4FA8-A320-A9301F30C9D6}" presName="spaceRect" presStyleCnt="0"/>
      <dgm:spPr/>
    </dgm:pt>
    <dgm:pt modelId="{D2EB219A-2550-40F3-9D4A-67442D821A4E}" type="pres">
      <dgm:prSet presAssocID="{EAB01B5E-3864-4FA8-A320-A9301F30C9D6}" presName="parTx" presStyleLbl="revTx" presStyleIdx="1" presStyleCnt="6">
        <dgm:presLayoutVars>
          <dgm:chMax val="0"/>
          <dgm:chPref val="0"/>
        </dgm:presLayoutVars>
      </dgm:prSet>
      <dgm:spPr/>
    </dgm:pt>
    <dgm:pt modelId="{34895BD5-C12A-4292-AD12-4EDFE9603880}" type="pres">
      <dgm:prSet presAssocID="{B24DF66F-5130-43A6-96CB-5F10F96EF553}" presName="sibTrans" presStyleCnt="0"/>
      <dgm:spPr/>
    </dgm:pt>
    <dgm:pt modelId="{470B380B-6C06-4CBC-BB9C-7679C4C52203}" type="pres">
      <dgm:prSet presAssocID="{DF7C5228-B38E-48AB-A58B-432DEAF5C609}" presName="compNode" presStyleCnt="0"/>
      <dgm:spPr/>
    </dgm:pt>
    <dgm:pt modelId="{404BEEE5-9D66-4610-83D5-0DDCBD88952D}" type="pres">
      <dgm:prSet presAssocID="{DF7C5228-B38E-48AB-A58B-432DEAF5C609}" presName="bgRect" presStyleLbl="bgShp" presStyleIdx="2" presStyleCnt="6"/>
      <dgm:spPr/>
    </dgm:pt>
    <dgm:pt modelId="{15FF5EFC-037D-4D10-9314-2C8D52385908}" type="pres">
      <dgm:prSet presAssocID="{DF7C5228-B38E-48AB-A58B-432DEAF5C60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0C8F5579-9C35-44B5-BD2F-C92EB2B4C46A}" type="pres">
      <dgm:prSet presAssocID="{DF7C5228-B38E-48AB-A58B-432DEAF5C609}" presName="spaceRect" presStyleCnt="0"/>
      <dgm:spPr/>
    </dgm:pt>
    <dgm:pt modelId="{8BFD2BD7-6591-45D6-B4D4-475E2D71C800}" type="pres">
      <dgm:prSet presAssocID="{DF7C5228-B38E-48AB-A58B-432DEAF5C609}" presName="parTx" presStyleLbl="revTx" presStyleIdx="2" presStyleCnt="6">
        <dgm:presLayoutVars>
          <dgm:chMax val="0"/>
          <dgm:chPref val="0"/>
        </dgm:presLayoutVars>
      </dgm:prSet>
      <dgm:spPr/>
    </dgm:pt>
    <dgm:pt modelId="{3B3AA8AF-D458-41BE-B83D-E52595970961}" type="pres">
      <dgm:prSet presAssocID="{2AFC7144-487F-4954-938C-05E589BCB80C}" presName="sibTrans" presStyleCnt="0"/>
      <dgm:spPr/>
    </dgm:pt>
    <dgm:pt modelId="{FA5633FB-C20B-4316-91E9-50E5B6485EE8}" type="pres">
      <dgm:prSet presAssocID="{E5ABA43A-5580-4D73-AA74-A2FFADD65878}" presName="compNode" presStyleCnt="0"/>
      <dgm:spPr/>
    </dgm:pt>
    <dgm:pt modelId="{F2E6DA20-69AA-4F4C-AC60-2965E5D06B5D}" type="pres">
      <dgm:prSet presAssocID="{E5ABA43A-5580-4D73-AA74-A2FFADD65878}" presName="bgRect" presStyleLbl="bgShp" presStyleIdx="3" presStyleCnt="6"/>
      <dgm:spPr/>
    </dgm:pt>
    <dgm:pt modelId="{21A1DE92-8A0C-4DDF-9DAD-85FC43981CC3}" type="pres">
      <dgm:prSet presAssocID="{E5ABA43A-5580-4D73-AA74-A2FFADD6587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py"/>
        </a:ext>
      </dgm:extLst>
    </dgm:pt>
    <dgm:pt modelId="{29A1438C-AC0C-45C7-8C33-A568001F434A}" type="pres">
      <dgm:prSet presAssocID="{E5ABA43A-5580-4D73-AA74-A2FFADD65878}" presName="spaceRect" presStyleCnt="0"/>
      <dgm:spPr/>
    </dgm:pt>
    <dgm:pt modelId="{536F47E9-C375-4004-999C-C6BD324E5569}" type="pres">
      <dgm:prSet presAssocID="{E5ABA43A-5580-4D73-AA74-A2FFADD65878}" presName="parTx" presStyleLbl="revTx" presStyleIdx="3" presStyleCnt="6">
        <dgm:presLayoutVars>
          <dgm:chMax val="0"/>
          <dgm:chPref val="0"/>
        </dgm:presLayoutVars>
      </dgm:prSet>
      <dgm:spPr/>
    </dgm:pt>
    <dgm:pt modelId="{FA7F1C79-92FA-4541-9F9E-9D3AB950E007}" type="pres">
      <dgm:prSet presAssocID="{89342273-6BD1-4B42-9E6C-9571826F6DFC}" presName="sibTrans" presStyleCnt="0"/>
      <dgm:spPr/>
    </dgm:pt>
    <dgm:pt modelId="{EBD6D17C-8676-49DD-A3F5-213FFFC4C60B}" type="pres">
      <dgm:prSet presAssocID="{085E680B-5451-4241-B984-0F81C9307655}" presName="compNode" presStyleCnt="0"/>
      <dgm:spPr/>
    </dgm:pt>
    <dgm:pt modelId="{ECDBB435-31EB-4B31-997D-47FFC78F2952}" type="pres">
      <dgm:prSet presAssocID="{085E680B-5451-4241-B984-0F81C9307655}" presName="bgRect" presStyleLbl="bgShp" presStyleIdx="4" presStyleCnt="6"/>
      <dgm:spPr/>
    </dgm:pt>
    <dgm:pt modelId="{F838DC72-86F6-45A1-A4CB-33B4B499E5BD}" type="pres">
      <dgm:prSet presAssocID="{085E680B-5451-4241-B984-0F81C930765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4798A378-5E42-472C-9277-4B8D3233BD23}" type="pres">
      <dgm:prSet presAssocID="{085E680B-5451-4241-B984-0F81C9307655}" presName="spaceRect" presStyleCnt="0"/>
      <dgm:spPr/>
    </dgm:pt>
    <dgm:pt modelId="{EBA84F0D-FF99-4DAA-BF46-EE4BE299BFA6}" type="pres">
      <dgm:prSet presAssocID="{085E680B-5451-4241-B984-0F81C9307655}" presName="parTx" presStyleLbl="revTx" presStyleIdx="4" presStyleCnt="6">
        <dgm:presLayoutVars>
          <dgm:chMax val="0"/>
          <dgm:chPref val="0"/>
        </dgm:presLayoutVars>
      </dgm:prSet>
      <dgm:spPr/>
    </dgm:pt>
    <dgm:pt modelId="{0D322656-5BE8-43D8-9721-0A7C15E7158F}" type="pres">
      <dgm:prSet presAssocID="{1FA17F6E-DBDA-4D38-B208-31C4F86C11C5}" presName="sibTrans" presStyleCnt="0"/>
      <dgm:spPr/>
    </dgm:pt>
    <dgm:pt modelId="{96E6E80D-415F-4E7C-A57F-65CCBDC22256}" type="pres">
      <dgm:prSet presAssocID="{DD94FD6E-3E6F-4BF9-84F4-CB8DD6858D86}" presName="compNode" presStyleCnt="0"/>
      <dgm:spPr/>
    </dgm:pt>
    <dgm:pt modelId="{EEEB13B9-8284-4D8B-B669-05AD3C4296A6}" type="pres">
      <dgm:prSet presAssocID="{DD94FD6E-3E6F-4BF9-84F4-CB8DD6858D86}" presName="bgRect" presStyleLbl="bgShp" presStyleIdx="5" presStyleCnt="6"/>
      <dgm:spPr/>
    </dgm:pt>
    <dgm:pt modelId="{C59EA341-17B8-4A3F-9466-BFEFC27B723C}" type="pres">
      <dgm:prSet presAssocID="{DD94FD6E-3E6F-4BF9-84F4-CB8DD6858D8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ooter"/>
        </a:ext>
      </dgm:extLst>
    </dgm:pt>
    <dgm:pt modelId="{84533854-6166-4352-B286-6E29272C1F5E}" type="pres">
      <dgm:prSet presAssocID="{DD94FD6E-3E6F-4BF9-84F4-CB8DD6858D86}" presName="spaceRect" presStyleCnt="0"/>
      <dgm:spPr/>
    </dgm:pt>
    <dgm:pt modelId="{C5CCE150-B2A1-41B6-A170-331DCC693B29}" type="pres">
      <dgm:prSet presAssocID="{DD94FD6E-3E6F-4BF9-84F4-CB8DD6858D86}" presName="parTx" presStyleLbl="revTx" presStyleIdx="5" presStyleCnt="6">
        <dgm:presLayoutVars>
          <dgm:chMax val="0"/>
          <dgm:chPref val="0"/>
        </dgm:presLayoutVars>
      </dgm:prSet>
      <dgm:spPr/>
    </dgm:pt>
  </dgm:ptLst>
  <dgm:cxnLst>
    <dgm:cxn modelId="{0803CE11-5776-462C-9FE9-F7E95BCA574B}" type="presOf" srcId="{EAB01B5E-3864-4FA8-A320-A9301F30C9D6}" destId="{D2EB219A-2550-40F3-9D4A-67442D821A4E}" srcOrd="0" destOrd="0" presId="urn:microsoft.com/office/officeart/2018/2/layout/IconVerticalSolidList"/>
    <dgm:cxn modelId="{6F7D781A-A7CE-465B-AE8D-042ADCE340DE}" type="presOf" srcId="{8B2E5AB0-27F4-46D2-9523-7420AD9024B6}" destId="{C28E1E1D-076E-4753-9F83-0079F41FFA9D}" srcOrd="0" destOrd="0" presId="urn:microsoft.com/office/officeart/2018/2/layout/IconVerticalSolidList"/>
    <dgm:cxn modelId="{82333730-1273-45E7-837B-24D14DECD0DF}" srcId="{8B2E5AB0-27F4-46D2-9523-7420AD9024B6}" destId="{DF7C5228-B38E-48AB-A58B-432DEAF5C609}" srcOrd="2" destOrd="0" parTransId="{5A5E6762-C303-4196-8CB3-FFF6091BDB3D}" sibTransId="{2AFC7144-487F-4954-938C-05E589BCB80C}"/>
    <dgm:cxn modelId="{79C5A934-CA58-4553-A9E6-0023182DE3EF}" type="presOf" srcId="{E5ABA43A-5580-4D73-AA74-A2FFADD65878}" destId="{536F47E9-C375-4004-999C-C6BD324E5569}" srcOrd="0" destOrd="0" presId="urn:microsoft.com/office/officeart/2018/2/layout/IconVerticalSolidList"/>
    <dgm:cxn modelId="{CE2C4C38-E0C2-4E89-91A8-10418B8C0409}" srcId="{8B2E5AB0-27F4-46D2-9523-7420AD9024B6}" destId="{1AC801BA-79E2-4FB5-9739-5FDFFE7C7E18}" srcOrd="0" destOrd="0" parTransId="{18E44940-F756-4303-86B0-FC51922C6FA7}" sibTransId="{7E3EDA97-1DF7-4ABA-B43F-90652ACF935A}"/>
    <dgm:cxn modelId="{3D10E33D-5A32-46F1-860C-0700ED89C03E}" type="presOf" srcId="{DF7C5228-B38E-48AB-A58B-432DEAF5C609}" destId="{8BFD2BD7-6591-45D6-B4D4-475E2D71C800}" srcOrd="0" destOrd="0" presId="urn:microsoft.com/office/officeart/2018/2/layout/IconVerticalSolidList"/>
    <dgm:cxn modelId="{487E113E-9898-4915-AA87-85D8F45C497A}" srcId="{8B2E5AB0-27F4-46D2-9523-7420AD9024B6}" destId="{E5ABA43A-5580-4D73-AA74-A2FFADD65878}" srcOrd="3" destOrd="0" parTransId="{71027624-39BB-40F1-B080-9C58EBDCD5AE}" sibTransId="{89342273-6BD1-4B42-9E6C-9571826F6DFC}"/>
    <dgm:cxn modelId="{25CAD27C-4B1D-4DC5-B3C1-66CF53277C6C}" srcId="{8B2E5AB0-27F4-46D2-9523-7420AD9024B6}" destId="{EAB01B5E-3864-4FA8-A320-A9301F30C9D6}" srcOrd="1" destOrd="0" parTransId="{C4CCBDA7-A866-4548-BD7A-F8A593CDDBCB}" sibTransId="{B24DF66F-5130-43A6-96CB-5F10F96EF553}"/>
    <dgm:cxn modelId="{DDA140B3-DAA5-4DA4-87EE-1726F17EEBC0}" type="presOf" srcId="{1AC801BA-79E2-4FB5-9739-5FDFFE7C7E18}" destId="{E61332DF-5128-4C03-8311-946587E6CE3C}" srcOrd="0" destOrd="0" presId="urn:microsoft.com/office/officeart/2018/2/layout/IconVerticalSolidList"/>
    <dgm:cxn modelId="{E939C9B8-4011-4849-A0BE-96E2A9AC8B27}" srcId="{8B2E5AB0-27F4-46D2-9523-7420AD9024B6}" destId="{085E680B-5451-4241-B984-0F81C9307655}" srcOrd="4" destOrd="0" parTransId="{05AA9365-BFB6-4103-8F40-3DCCA656A8A1}" sibTransId="{1FA17F6E-DBDA-4D38-B208-31C4F86C11C5}"/>
    <dgm:cxn modelId="{D8211CE0-1754-45F4-BDA6-EF823694A235}" srcId="{8B2E5AB0-27F4-46D2-9523-7420AD9024B6}" destId="{DD94FD6E-3E6F-4BF9-84F4-CB8DD6858D86}" srcOrd="5" destOrd="0" parTransId="{FA1DFD30-B5F8-4155-991D-7D380ED9EE4C}" sibTransId="{92437208-0204-4429-ABCC-08148F4F8A6D}"/>
    <dgm:cxn modelId="{ABA206F3-97A2-449D-896C-781A4CD486E7}" type="presOf" srcId="{085E680B-5451-4241-B984-0F81C9307655}" destId="{EBA84F0D-FF99-4DAA-BF46-EE4BE299BFA6}" srcOrd="0" destOrd="0" presId="urn:microsoft.com/office/officeart/2018/2/layout/IconVerticalSolidList"/>
    <dgm:cxn modelId="{3AB6C9FE-B62D-4D49-9654-DFE8F7E3B16C}" type="presOf" srcId="{DD94FD6E-3E6F-4BF9-84F4-CB8DD6858D86}" destId="{C5CCE150-B2A1-41B6-A170-331DCC693B29}" srcOrd="0" destOrd="0" presId="urn:microsoft.com/office/officeart/2018/2/layout/IconVerticalSolidList"/>
    <dgm:cxn modelId="{1ED67685-1A18-4437-AC7B-E07B31777AA0}" type="presParOf" srcId="{C28E1E1D-076E-4753-9F83-0079F41FFA9D}" destId="{FD5B584B-7B16-420C-B91C-3C4FBC6185CC}" srcOrd="0" destOrd="0" presId="urn:microsoft.com/office/officeart/2018/2/layout/IconVerticalSolidList"/>
    <dgm:cxn modelId="{8F88465A-9B22-4210-A844-11595AE04ADF}" type="presParOf" srcId="{FD5B584B-7B16-420C-B91C-3C4FBC6185CC}" destId="{AFEFF13C-E12E-4117-B208-E5E66272BA0A}" srcOrd="0" destOrd="0" presId="urn:microsoft.com/office/officeart/2018/2/layout/IconVerticalSolidList"/>
    <dgm:cxn modelId="{CAC28E14-2B8A-47BA-A965-CF49C3A3C681}" type="presParOf" srcId="{FD5B584B-7B16-420C-B91C-3C4FBC6185CC}" destId="{4C8DB557-8517-40BB-9B9E-D8A9B586CB7E}" srcOrd="1" destOrd="0" presId="urn:microsoft.com/office/officeart/2018/2/layout/IconVerticalSolidList"/>
    <dgm:cxn modelId="{8061E79F-7DE6-4D4E-8425-8AA28F1B847D}" type="presParOf" srcId="{FD5B584B-7B16-420C-B91C-3C4FBC6185CC}" destId="{80524EBD-EDB0-4B15-ACA1-F4789D8AB842}" srcOrd="2" destOrd="0" presId="urn:microsoft.com/office/officeart/2018/2/layout/IconVerticalSolidList"/>
    <dgm:cxn modelId="{933F8B9F-8C45-43FD-B5C8-05C6CFE1C180}" type="presParOf" srcId="{FD5B584B-7B16-420C-B91C-3C4FBC6185CC}" destId="{E61332DF-5128-4C03-8311-946587E6CE3C}" srcOrd="3" destOrd="0" presId="urn:microsoft.com/office/officeart/2018/2/layout/IconVerticalSolidList"/>
    <dgm:cxn modelId="{27923551-FC9E-401A-9C5B-1BC664A6C2FE}" type="presParOf" srcId="{C28E1E1D-076E-4753-9F83-0079F41FFA9D}" destId="{CE46F760-1E1D-451C-9F54-3B8DAE57C33F}" srcOrd="1" destOrd="0" presId="urn:microsoft.com/office/officeart/2018/2/layout/IconVerticalSolidList"/>
    <dgm:cxn modelId="{1EDA31F5-3111-4583-B1B2-DC2BAEB5A81E}" type="presParOf" srcId="{C28E1E1D-076E-4753-9F83-0079F41FFA9D}" destId="{B174CCFC-C315-4E59-9A01-728C3ABA5B7D}" srcOrd="2" destOrd="0" presId="urn:microsoft.com/office/officeart/2018/2/layout/IconVerticalSolidList"/>
    <dgm:cxn modelId="{6DD17B22-B6AC-4FCB-82CD-20D02FA3919D}" type="presParOf" srcId="{B174CCFC-C315-4E59-9A01-728C3ABA5B7D}" destId="{469ED6A6-AB3B-4045-A76C-F0FB2284B4C2}" srcOrd="0" destOrd="0" presId="urn:microsoft.com/office/officeart/2018/2/layout/IconVerticalSolidList"/>
    <dgm:cxn modelId="{FBDA8A5B-A450-4845-95BA-7EE5B6506AAD}" type="presParOf" srcId="{B174CCFC-C315-4E59-9A01-728C3ABA5B7D}" destId="{34146CF4-0BE9-440A-8505-728EDDCA122F}" srcOrd="1" destOrd="0" presId="urn:microsoft.com/office/officeart/2018/2/layout/IconVerticalSolidList"/>
    <dgm:cxn modelId="{9186DD7F-2E08-4F79-A019-1144426A9AAE}" type="presParOf" srcId="{B174CCFC-C315-4E59-9A01-728C3ABA5B7D}" destId="{71D360CD-2D2C-4707-8F42-9725F726FABB}" srcOrd="2" destOrd="0" presId="urn:microsoft.com/office/officeart/2018/2/layout/IconVerticalSolidList"/>
    <dgm:cxn modelId="{631F9A49-2ECC-45CE-B4FE-26B2B42083DA}" type="presParOf" srcId="{B174CCFC-C315-4E59-9A01-728C3ABA5B7D}" destId="{D2EB219A-2550-40F3-9D4A-67442D821A4E}" srcOrd="3" destOrd="0" presId="urn:microsoft.com/office/officeart/2018/2/layout/IconVerticalSolidList"/>
    <dgm:cxn modelId="{6D4295B2-153D-4BE8-B668-51A1AC7F7C48}" type="presParOf" srcId="{C28E1E1D-076E-4753-9F83-0079F41FFA9D}" destId="{34895BD5-C12A-4292-AD12-4EDFE9603880}" srcOrd="3" destOrd="0" presId="urn:microsoft.com/office/officeart/2018/2/layout/IconVerticalSolidList"/>
    <dgm:cxn modelId="{8D6841CE-FAC6-48AB-8D30-03D42E731488}" type="presParOf" srcId="{C28E1E1D-076E-4753-9F83-0079F41FFA9D}" destId="{470B380B-6C06-4CBC-BB9C-7679C4C52203}" srcOrd="4" destOrd="0" presId="urn:microsoft.com/office/officeart/2018/2/layout/IconVerticalSolidList"/>
    <dgm:cxn modelId="{0E20859F-F1BE-4713-BF9F-C607261501C1}" type="presParOf" srcId="{470B380B-6C06-4CBC-BB9C-7679C4C52203}" destId="{404BEEE5-9D66-4610-83D5-0DDCBD88952D}" srcOrd="0" destOrd="0" presId="urn:microsoft.com/office/officeart/2018/2/layout/IconVerticalSolidList"/>
    <dgm:cxn modelId="{D6F62907-A75C-4170-8B7A-3FE93F788EAB}" type="presParOf" srcId="{470B380B-6C06-4CBC-BB9C-7679C4C52203}" destId="{15FF5EFC-037D-4D10-9314-2C8D52385908}" srcOrd="1" destOrd="0" presId="urn:microsoft.com/office/officeart/2018/2/layout/IconVerticalSolidList"/>
    <dgm:cxn modelId="{CB0302EB-0748-4E20-93E5-0055CBA2C53A}" type="presParOf" srcId="{470B380B-6C06-4CBC-BB9C-7679C4C52203}" destId="{0C8F5579-9C35-44B5-BD2F-C92EB2B4C46A}" srcOrd="2" destOrd="0" presId="urn:microsoft.com/office/officeart/2018/2/layout/IconVerticalSolidList"/>
    <dgm:cxn modelId="{CBBA9BFE-6B81-41EC-BE88-B39608EE90BD}" type="presParOf" srcId="{470B380B-6C06-4CBC-BB9C-7679C4C52203}" destId="{8BFD2BD7-6591-45D6-B4D4-475E2D71C800}" srcOrd="3" destOrd="0" presId="urn:microsoft.com/office/officeart/2018/2/layout/IconVerticalSolidList"/>
    <dgm:cxn modelId="{D41C6A67-AE52-47DE-87D5-0C376E26C210}" type="presParOf" srcId="{C28E1E1D-076E-4753-9F83-0079F41FFA9D}" destId="{3B3AA8AF-D458-41BE-B83D-E52595970961}" srcOrd="5" destOrd="0" presId="urn:microsoft.com/office/officeart/2018/2/layout/IconVerticalSolidList"/>
    <dgm:cxn modelId="{96958AE7-EAC2-43A4-9C77-EBC150CBC731}" type="presParOf" srcId="{C28E1E1D-076E-4753-9F83-0079F41FFA9D}" destId="{FA5633FB-C20B-4316-91E9-50E5B6485EE8}" srcOrd="6" destOrd="0" presId="urn:microsoft.com/office/officeart/2018/2/layout/IconVerticalSolidList"/>
    <dgm:cxn modelId="{7E021311-0A3B-4F6C-A151-38AB626509F0}" type="presParOf" srcId="{FA5633FB-C20B-4316-91E9-50E5B6485EE8}" destId="{F2E6DA20-69AA-4F4C-AC60-2965E5D06B5D}" srcOrd="0" destOrd="0" presId="urn:microsoft.com/office/officeart/2018/2/layout/IconVerticalSolidList"/>
    <dgm:cxn modelId="{3370D37B-C42C-45D5-8EBA-E12EF4DF3D81}" type="presParOf" srcId="{FA5633FB-C20B-4316-91E9-50E5B6485EE8}" destId="{21A1DE92-8A0C-4DDF-9DAD-85FC43981CC3}" srcOrd="1" destOrd="0" presId="urn:microsoft.com/office/officeart/2018/2/layout/IconVerticalSolidList"/>
    <dgm:cxn modelId="{7CF85DB6-9665-4B9E-A0AA-326DE5C13ABA}" type="presParOf" srcId="{FA5633FB-C20B-4316-91E9-50E5B6485EE8}" destId="{29A1438C-AC0C-45C7-8C33-A568001F434A}" srcOrd="2" destOrd="0" presId="urn:microsoft.com/office/officeart/2018/2/layout/IconVerticalSolidList"/>
    <dgm:cxn modelId="{2C100EE2-558E-4F2D-87F8-B26DCA713443}" type="presParOf" srcId="{FA5633FB-C20B-4316-91E9-50E5B6485EE8}" destId="{536F47E9-C375-4004-999C-C6BD324E5569}" srcOrd="3" destOrd="0" presId="urn:microsoft.com/office/officeart/2018/2/layout/IconVerticalSolidList"/>
    <dgm:cxn modelId="{A4602D6F-6D0E-46B1-82D5-2A76229E9939}" type="presParOf" srcId="{C28E1E1D-076E-4753-9F83-0079F41FFA9D}" destId="{FA7F1C79-92FA-4541-9F9E-9D3AB950E007}" srcOrd="7" destOrd="0" presId="urn:microsoft.com/office/officeart/2018/2/layout/IconVerticalSolidList"/>
    <dgm:cxn modelId="{DBD6D65E-3DE1-4839-B6A9-3C1CB7C9904C}" type="presParOf" srcId="{C28E1E1D-076E-4753-9F83-0079F41FFA9D}" destId="{EBD6D17C-8676-49DD-A3F5-213FFFC4C60B}" srcOrd="8" destOrd="0" presId="urn:microsoft.com/office/officeart/2018/2/layout/IconVerticalSolidList"/>
    <dgm:cxn modelId="{B7FDAFFC-E8E6-4721-A042-6F104C8217A8}" type="presParOf" srcId="{EBD6D17C-8676-49DD-A3F5-213FFFC4C60B}" destId="{ECDBB435-31EB-4B31-997D-47FFC78F2952}" srcOrd="0" destOrd="0" presId="urn:microsoft.com/office/officeart/2018/2/layout/IconVerticalSolidList"/>
    <dgm:cxn modelId="{EFEBA44C-C0E7-4985-A70C-A44182DE6447}" type="presParOf" srcId="{EBD6D17C-8676-49DD-A3F5-213FFFC4C60B}" destId="{F838DC72-86F6-45A1-A4CB-33B4B499E5BD}" srcOrd="1" destOrd="0" presId="urn:microsoft.com/office/officeart/2018/2/layout/IconVerticalSolidList"/>
    <dgm:cxn modelId="{8B4D12AF-250D-4DDD-A415-F514E218159A}" type="presParOf" srcId="{EBD6D17C-8676-49DD-A3F5-213FFFC4C60B}" destId="{4798A378-5E42-472C-9277-4B8D3233BD23}" srcOrd="2" destOrd="0" presId="urn:microsoft.com/office/officeart/2018/2/layout/IconVerticalSolidList"/>
    <dgm:cxn modelId="{819C5847-B3B3-4804-9C6E-5E703057BEEC}" type="presParOf" srcId="{EBD6D17C-8676-49DD-A3F5-213FFFC4C60B}" destId="{EBA84F0D-FF99-4DAA-BF46-EE4BE299BFA6}" srcOrd="3" destOrd="0" presId="urn:microsoft.com/office/officeart/2018/2/layout/IconVerticalSolidList"/>
    <dgm:cxn modelId="{6871A3E7-6C3F-482F-A430-736CC90A9450}" type="presParOf" srcId="{C28E1E1D-076E-4753-9F83-0079F41FFA9D}" destId="{0D322656-5BE8-43D8-9721-0A7C15E7158F}" srcOrd="9" destOrd="0" presId="urn:microsoft.com/office/officeart/2018/2/layout/IconVerticalSolidList"/>
    <dgm:cxn modelId="{A514E655-C0AD-44D4-92A3-5CB7FB612368}" type="presParOf" srcId="{C28E1E1D-076E-4753-9F83-0079F41FFA9D}" destId="{96E6E80D-415F-4E7C-A57F-65CCBDC22256}" srcOrd="10" destOrd="0" presId="urn:microsoft.com/office/officeart/2018/2/layout/IconVerticalSolidList"/>
    <dgm:cxn modelId="{07359E06-2659-49C1-988A-C7125C4795A0}" type="presParOf" srcId="{96E6E80D-415F-4E7C-A57F-65CCBDC22256}" destId="{EEEB13B9-8284-4D8B-B669-05AD3C4296A6}" srcOrd="0" destOrd="0" presId="urn:microsoft.com/office/officeart/2018/2/layout/IconVerticalSolidList"/>
    <dgm:cxn modelId="{3D109678-3478-451D-BBC9-23DD66B4727C}" type="presParOf" srcId="{96E6E80D-415F-4E7C-A57F-65CCBDC22256}" destId="{C59EA341-17B8-4A3F-9466-BFEFC27B723C}" srcOrd="1" destOrd="0" presId="urn:microsoft.com/office/officeart/2018/2/layout/IconVerticalSolidList"/>
    <dgm:cxn modelId="{C0B8C3D8-D605-4648-ACD5-56409310E0F3}" type="presParOf" srcId="{96E6E80D-415F-4E7C-A57F-65CCBDC22256}" destId="{84533854-6166-4352-B286-6E29272C1F5E}" srcOrd="2" destOrd="0" presId="urn:microsoft.com/office/officeart/2018/2/layout/IconVerticalSolidList"/>
    <dgm:cxn modelId="{4533CBF8-A035-4987-982D-BB7398323255}" type="presParOf" srcId="{96E6E80D-415F-4E7C-A57F-65CCBDC22256}" destId="{C5CCE150-B2A1-41B6-A170-331DCC693B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EFF13C-E12E-4117-B208-E5E66272BA0A}">
      <dsp:nvSpPr>
        <dsp:cNvPr id="0" name=""/>
        <dsp:cNvSpPr/>
      </dsp:nvSpPr>
      <dsp:spPr>
        <a:xfrm>
          <a:off x="0" y="1769"/>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8DB557-8517-40BB-9B9E-D8A9B586CB7E}">
      <dsp:nvSpPr>
        <dsp:cNvPr id="0" name=""/>
        <dsp:cNvSpPr/>
      </dsp:nvSpPr>
      <dsp:spPr>
        <a:xfrm>
          <a:off x="228105" y="171434"/>
          <a:ext cx="414736" cy="4147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1332DF-5128-4C03-8311-946587E6CE3C}">
      <dsp:nvSpPr>
        <dsp:cNvPr id="0" name=""/>
        <dsp:cNvSpPr/>
      </dsp:nvSpPr>
      <dsp:spPr>
        <a:xfrm>
          <a:off x="870947" y="1769"/>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870947" y="1769"/>
        <a:ext cx="5225052" cy="754066"/>
      </dsp:txXfrm>
    </dsp:sp>
    <dsp:sp modelId="{469ED6A6-AB3B-4045-A76C-F0FB2284B4C2}">
      <dsp:nvSpPr>
        <dsp:cNvPr id="0" name=""/>
        <dsp:cNvSpPr/>
      </dsp:nvSpPr>
      <dsp:spPr>
        <a:xfrm>
          <a:off x="0" y="944353"/>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46CF4-0BE9-440A-8505-728EDDCA122F}">
      <dsp:nvSpPr>
        <dsp:cNvPr id="0" name=""/>
        <dsp:cNvSpPr/>
      </dsp:nvSpPr>
      <dsp:spPr>
        <a:xfrm>
          <a:off x="228105" y="1114018"/>
          <a:ext cx="414736" cy="4147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EB219A-2550-40F3-9D4A-67442D821A4E}">
      <dsp:nvSpPr>
        <dsp:cNvPr id="0" name=""/>
        <dsp:cNvSpPr/>
      </dsp:nvSpPr>
      <dsp:spPr>
        <a:xfrm>
          <a:off x="870947" y="944353"/>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a:t>Problem Statement </a:t>
          </a:r>
        </a:p>
      </dsp:txBody>
      <dsp:txXfrm>
        <a:off x="870947" y="944353"/>
        <a:ext cx="5225052" cy="754066"/>
      </dsp:txXfrm>
    </dsp:sp>
    <dsp:sp modelId="{404BEEE5-9D66-4610-83D5-0DDCBD88952D}">
      <dsp:nvSpPr>
        <dsp:cNvPr id="0" name=""/>
        <dsp:cNvSpPr/>
      </dsp:nvSpPr>
      <dsp:spPr>
        <a:xfrm>
          <a:off x="0" y="1886937"/>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F5EFC-037D-4D10-9314-2C8D52385908}">
      <dsp:nvSpPr>
        <dsp:cNvPr id="0" name=""/>
        <dsp:cNvSpPr/>
      </dsp:nvSpPr>
      <dsp:spPr>
        <a:xfrm>
          <a:off x="228105" y="2056602"/>
          <a:ext cx="414736" cy="4147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FD2BD7-6591-45D6-B4D4-475E2D71C800}">
      <dsp:nvSpPr>
        <dsp:cNvPr id="0" name=""/>
        <dsp:cNvSpPr/>
      </dsp:nvSpPr>
      <dsp:spPr>
        <a:xfrm>
          <a:off x="870947" y="1886937"/>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a:t>Methodology</a:t>
          </a:r>
        </a:p>
      </dsp:txBody>
      <dsp:txXfrm>
        <a:off x="870947" y="1886937"/>
        <a:ext cx="5225052" cy="754066"/>
      </dsp:txXfrm>
    </dsp:sp>
    <dsp:sp modelId="{F2E6DA20-69AA-4F4C-AC60-2965E5D06B5D}">
      <dsp:nvSpPr>
        <dsp:cNvPr id="0" name=""/>
        <dsp:cNvSpPr/>
      </dsp:nvSpPr>
      <dsp:spPr>
        <a:xfrm>
          <a:off x="0" y="2829520"/>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1DE92-8A0C-4DDF-9DAD-85FC43981CC3}">
      <dsp:nvSpPr>
        <dsp:cNvPr id="0" name=""/>
        <dsp:cNvSpPr/>
      </dsp:nvSpPr>
      <dsp:spPr>
        <a:xfrm>
          <a:off x="228105" y="2999185"/>
          <a:ext cx="414736" cy="4147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6F47E9-C375-4004-999C-C6BD324E5569}">
      <dsp:nvSpPr>
        <dsp:cNvPr id="0" name=""/>
        <dsp:cNvSpPr/>
      </dsp:nvSpPr>
      <dsp:spPr>
        <a:xfrm>
          <a:off x="870947" y="2829520"/>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a:t>Result</a:t>
          </a:r>
        </a:p>
      </dsp:txBody>
      <dsp:txXfrm>
        <a:off x="870947" y="2829520"/>
        <a:ext cx="5225052" cy="754066"/>
      </dsp:txXfrm>
    </dsp:sp>
    <dsp:sp modelId="{ECDBB435-31EB-4B31-997D-47FFC78F2952}">
      <dsp:nvSpPr>
        <dsp:cNvPr id="0" name=""/>
        <dsp:cNvSpPr/>
      </dsp:nvSpPr>
      <dsp:spPr>
        <a:xfrm>
          <a:off x="0" y="3772104"/>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38DC72-86F6-45A1-A4CB-33B4B499E5BD}">
      <dsp:nvSpPr>
        <dsp:cNvPr id="0" name=""/>
        <dsp:cNvSpPr/>
      </dsp:nvSpPr>
      <dsp:spPr>
        <a:xfrm>
          <a:off x="228105" y="3941769"/>
          <a:ext cx="414736" cy="4147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A84F0D-FF99-4DAA-BF46-EE4BE299BFA6}">
      <dsp:nvSpPr>
        <dsp:cNvPr id="0" name=""/>
        <dsp:cNvSpPr/>
      </dsp:nvSpPr>
      <dsp:spPr>
        <a:xfrm>
          <a:off x="870947" y="3772104"/>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a:t>Conclusion</a:t>
          </a:r>
        </a:p>
      </dsp:txBody>
      <dsp:txXfrm>
        <a:off x="870947" y="3772104"/>
        <a:ext cx="5225052" cy="754066"/>
      </dsp:txXfrm>
    </dsp:sp>
    <dsp:sp modelId="{EEEB13B9-8284-4D8B-B669-05AD3C4296A6}">
      <dsp:nvSpPr>
        <dsp:cNvPr id="0" name=""/>
        <dsp:cNvSpPr/>
      </dsp:nvSpPr>
      <dsp:spPr>
        <a:xfrm>
          <a:off x="0" y="4714688"/>
          <a:ext cx="6096000" cy="7540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9EA341-17B8-4A3F-9466-BFEFC27B723C}">
      <dsp:nvSpPr>
        <dsp:cNvPr id="0" name=""/>
        <dsp:cNvSpPr/>
      </dsp:nvSpPr>
      <dsp:spPr>
        <a:xfrm>
          <a:off x="228105" y="4884353"/>
          <a:ext cx="414736" cy="41473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CCE150-B2A1-41B6-A170-331DCC693B29}">
      <dsp:nvSpPr>
        <dsp:cNvPr id="0" name=""/>
        <dsp:cNvSpPr/>
      </dsp:nvSpPr>
      <dsp:spPr>
        <a:xfrm>
          <a:off x="870947" y="4714688"/>
          <a:ext cx="5225052" cy="7540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805" tIns="79805" rIns="79805" bIns="79805" numCol="1" spcCol="1270" anchor="ctr" anchorCtr="0">
          <a:noAutofit/>
        </a:bodyPr>
        <a:lstStyle/>
        <a:p>
          <a:pPr marL="0" lvl="0" indent="0" algn="l" defTabSz="844550">
            <a:lnSpc>
              <a:spcPct val="90000"/>
            </a:lnSpc>
            <a:spcBef>
              <a:spcPct val="0"/>
            </a:spcBef>
            <a:spcAft>
              <a:spcPct val="35000"/>
            </a:spcAft>
            <a:buNone/>
          </a:pPr>
          <a:r>
            <a:rPr lang="en-US" sz="1900" kern="1200" dirty="0"/>
            <a:t>References </a:t>
          </a:r>
        </a:p>
      </dsp:txBody>
      <dsp:txXfrm>
        <a:off x="870947" y="4714688"/>
        <a:ext cx="5225052" cy="7540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D296F-6202-4AC5-B941-8A03786E2B12}"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97794-86E6-4345-B784-755E98F0C666}" type="slidenum">
              <a:rPr lang="en-US" smtClean="0"/>
              <a:t>‹#›</a:t>
            </a:fld>
            <a:endParaRPr lang="en-US"/>
          </a:p>
        </p:txBody>
      </p:sp>
    </p:spTree>
    <p:extLst>
      <p:ext uri="{BB962C8B-B14F-4D97-AF65-F5344CB8AC3E}">
        <p14:creationId xmlns:p14="http://schemas.microsoft.com/office/powerpoint/2010/main" val="3728485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7C3F-0FB2-4B2E-BA6A-FEEEFF1AF7E3}"/>
              </a:ext>
            </a:extLst>
          </p:cNvPr>
          <p:cNvSpPr>
            <a:spLocks noGrp="1"/>
          </p:cNvSpPr>
          <p:nvPr>
            <p:ph type="ctrTitle"/>
          </p:nvPr>
        </p:nvSpPr>
        <p:spPr>
          <a:xfrm>
            <a:off x="2057400" y="685801"/>
            <a:ext cx="8115300" cy="3046228"/>
          </a:xfrm>
        </p:spPr>
        <p:txBody>
          <a:bodyPr anchor="b">
            <a:normAutofit/>
          </a:bodyPr>
          <a:lstStyle>
            <a:lvl1pPr algn="ctr">
              <a:defRPr sz="3600" cap="all"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08583AE9-1CC1-4572-A6E5-E97F80E47661}"/>
              </a:ext>
            </a:extLst>
          </p:cNvPr>
          <p:cNvSpPr>
            <a:spLocks noGrp="1"/>
          </p:cNvSpPr>
          <p:nvPr>
            <p:ph type="subTitle" idx="1"/>
          </p:nvPr>
        </p:nvSpPr>
        <p:spPr>
          <a:xfrm>
            <a:off x="2057400" y="4114800"/>
            <a:ext cx="8115300" cy="2057400"/>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C04DE7C-68AB-403D-B9D8-7398C292C6DA}"/>
              </a:ext>
            </a:extLst>
          </p:cNvPr>
          <p:cNvSpPr>
            <a:spLocks noGrp="1"/>
          </p:cNvSpPr>
          <p:nvPr>
            <p:ph type="dt" sz="half" idx="10"/>
          </p:nvPr>
        </p:nvSpPr>
        <p:spPr/>
        <p:txBody>
          <a:bodyPr/>
          <a:lstStyle/>
          <a:p>
            <a:fld id="{23FEA57E-7C1A-457B-A4CD-5DCEB057B502}" type="datetime1">
              <a:rPr lang="en-US" smtClean="0"/>
              <a:t>11/24/2024</a:t>
            </a:fld>
            <a:endParaRPr lang="en-US" dirty="0"/>
          </a:p>
        </p:txBody>
      </p:sp>
      <p:sp>
        <p:nvSpPr>
          <p:cNvPr id="5" name="Footer Placeholder 4">
            <a:extLst>
              <a:ext uri="{FF2B5EF4-FFF2-40B4-BE49-F238E27FC236}">
                <a16:creationId xmlns:a16="http://schemas.microsoft.com/office/drawing/2014/main" id="{51003E50-6613-4D86-AA22-43B14E7279E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3069AB5-A56D-471F-9236-EFA981E2EA03}"/>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84944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744C-12E6-455B-B646-2EA92DE0E9A2}"/>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D71C4D-C062-4EEE-9A9A-31ADCC5C87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944DC97-C26E-407A-9E29-68C52D547BDA}"/>
              </a:ext>
            </a:extLst>
          </p:cNvPr>
          <p:cNvSpPr>
            <a:spLocks noGrp="1"/>
          </p:cNvSpPr>
          <p:nvPr>
            <p:ph type="dt" sz="half" idx="10"/>
          </p:nvPr>
        </p:nvSpPr>
        <p:spPr/>
        <p:txBody>
          <a:bodyPr/>
          <a:lstStyle/>
          <a:p>
            <a:fld id="{11789749-A4CD-447F-8298-2B7988C91CEA}" type="datetime1">
              <a:rPr lang="en-US" smtClean="0"/>
              <a:t>11/24/2024</a:t>
            </a:fld>
            <a:endParaRPr lang="en-US" dirty="0"/>
          </a:p>
        </p:txBody>
      </p:sp>
      <p:sp>
        <p:nvSpPr>
          <p:cNvPr id="5" name="Footer Placeholder 4">
            <a:extLst>
              <a:ext uri="{FF2B5EF4-FFF2-40B4-BE49-F238E27FC236}">
                <a16:creationId xmlns:a16="http://schemas.microsoft.com/office/drawing/2014/main" id="{E72E9353-B771-47FF-975E-72337414E0E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EA5A858-B8B2-4364-A7D0-B2E8FAE0ADD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376059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A6BABE-D80C-4F54-A03C-E1F9EBCA83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285191-EF5B-48BE-AB5D-B7BA4C3D0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A387A-1231-4FE3-8574-D4331A3432D2}"/>
              </a:ext>
            </a:extLst>
          </p:cNvPr>
          <p:cNvSpPr>
            <a:spLocks noGrp="1"/>
          </p:cNvSpPr>
          <p:nvPr>
            <p:ph type="dt" sz="half" idx="10"/>
          </p:nvPr>
        </p:nvSpPr>
        <p:spPr/>
        <p:txBody>
          <a:bodyPr/>
          <a:lstStyle/>
          <a:p>
            <a:fld id="{BA0444D3-C0BA-4587-A56C-581AB9F841BE}" type="datetime1">
              <a:rPr lang="en-US" smtClean="0"/>
              <a:t>11/24/2024</a:t>
            </a:fld>
            <a:endParaRPr lang="en-US" dirty="0"/>
          </a:p>
        </p:txBody>
      </p:sp>
      <p:sp>
        <p:nvSpPr>
          <p:cNvPr id="5" name="Footer Placeholder 4">
            <a:extLst>
              <a:ext uri="{FF2B5EF4-FFF2-40B4-BE49-F238E27FC236}">
                <a16:creationId xmlns:a16="http://schemas.microsoft.com/office/drawing/2014/main" id="{02F21559-4901-4AD3-ABE7-DF0235457312}"/>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D8F6C18E-B751-4E7B-9CD8-1BF44DAB80F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77706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685800"/>
            <a:ext cx="9486900" cy="1371600"/>
          </a:xfrm>
        </p:spPr>
        <p:txBody>
          <a:bodyPr>
            <a:normAutofit/>
          </a:bodyPr>
          <a:lstStyle>
            <a:lvl1pPr algn="l">
              <a:defRPr sz="3200"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p>
            <a:fld id="{201AF2CE-4F37-411C-A3EE-BBBE223265BF}" type="datetime1">
              <a:rPr lang="en-US" smtClean="0"/>
              <a:t>11/24/2024</a:t>
            </a:fld>
            <a:endParaRPr lang="en-US" dirty="0"/>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670006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02F68-BF19-468D-B422-54B6D189FA58}"/>
              </a:ext>
            </a:extLst>
          </p:cNvPr>
          <p:cNvSpPr>
            <a:spLocks noGrp="1"/>
          </p:cNvSpPr>
          <p:nvPr>
            <p:ph type="title"/>
          </p:nvPr>
        </p:nvSpPr>
        <p:spPr>
          <a:xfrm>
            <a:off x="831850" y="1709738"/>
            <a:ext cx="10515600" cy="2774071"/>
          </a:xfrm>
        </p:spPr>
        <p:txBody>
          <a:bodyPr anchor="b">
            <a:normAutofit/>
          </a:bodyPr>
          <a:lstStyle>
            <a:lvl1pPr algn="ct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CBF7D7-84D4-4A39-B44E-9B029EEB1FE8}"/>
              </a:ext>
            </a:extLst>
          </p:cNvPr>
          <p:cNvSpPr>
            <a:spLocks noGrp="1"/>
          </p:cNvSpPr>
          <p:nvPr>
            <p:ph type="body" idx="1"/>
          </p:nvPr>
        </p:nvSpPr>
        <p:spPr>
          <a:xfrm>
            <a:off x="831850" y="4641624"/>
            <a:ext cx="10515600" cy="1448026"/>
          </a:xfrm>
        </p:spPr>
        <p:txBody>
          <a:bodyPr/>
          <a:lstStyle>
            <a:lvl1pPr marL="0" indent="0" algn="ctr">
              <a:buNone/>
              <a:defRPr sz="2400" i="1">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E29709-D243-41E8-89FA-62FA7AEB52E1}"/>
              </a:ext>
            </a:extLst>
          </p:cNvPr>
          <p:cNvSpPr>
            <a:spLocks noGrp="1"/>
          </p:cNvSpPr>
          <p:nvPr>
            <p:ph type="dt" sz="half" idx="10"/>
          </p:nvPr>
        </p:nvSpPr>
        <p:spPr/>
        <p:txBody>
          <a:bodyPr/>
          <a:lstStyle/>
          <a:p>
            <a:fld id="{C96083D4-708C-4BB5-B4FD-30CE9FA12FD5}" type="datetime1">
              <a:rPr lang="en-US" smtClean="0"/>
              <a:t>11/24/2024</a:t>
            </a:fld>
            <a:endParaRPr lang="en-US" dirty="0"/>
          </a:p>
        </p:txBody>
      </p:sp>
      <p:sp>
        <p:nvSpPr>
          <p:cNvPr id="5" name="Footer Placeholder 4">
            <a:extLst>
              <a:ext uri="{FF2B5EF4-FFF2-40B4-BE49-F238E27FC236}">
                <a16:creationId xmlns:a16="http://schemas.microsoft.com/office/drawing/2014/main" id="{5AAB99C0-DC2A-4133-A10D-D43A1E05BB1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98122EFD-A17E-47F5-8AC9-EFD6D813DBE7}"/>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54068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668D-BFBE-4765-A294-8303931B57C9}"/>
              </a:ext>
            </a:extLst>
          </p:cNvPr>
          <p:cNvSpPr>
            <a:spLocks noGrp="1"/>
          </p:cNvSpPr>
          <p:nvPr>
            <p:ph type="title"/>
          </p:nvPr>
        </p:nvSpPr>
        <p:spPr>
          <a:xfrm>
            <a:off x="1346071" y="566278"/>
            <a:ext cx="9512429" cy="965458"/>
          </a:xfrm>
        </p:spPr>
        <p:txBody>
          <a:bodyPr/>
          <a:lstStyle>
            <a:lvl1pPr algn="ctr">
              <a:defRPr cap="all"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B3C212-F55F-4D0D-BFA7-F00A33CAA196}"/>
              </a:ext>
            </a:extLst>
          </p:cNvPr>
          <p:cNvSpPr>
            <a:spLocks noGrp="1"/>
          </p:cNvSpPr>
          <p:nvPr>
            <p:ph sz="half" idx="1"/>
          </p:nvPr>
        </p:nvSpPr>
        <p:spPr>
          <a:xfrm>
            <a:off x="909758" y="2057400"/>
            <a:ext cx="5031521"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154BDD7-2575-4E82-887D-DCAF9EB15924}"/>
              </a:ext>
            </a:extLst>
          </p:cNvPr>
          <p:cNvSpPr>
            <a:spLocks noGrp="1"/>
          </p:cNvSpPr>
          <p:nvPr>
            <p:ph sz="half" idx="2"/>
          </p:nvPr>
        </p:nvSpPr>
        <p:spPr>
          <a:xfrm>
            <a:off x="6265408" y="2057401"/>
            <a:ext cx="5016834" cy="4119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CAECC8-3C3A-4A5D-AB7A-1F99E5023D3F}"/>
              </a:ext>
            </a:extLst>
          </p:cNvPr>
          <p:cNvSpPr>
            <a:spLocks noGrp="1"/>
          </p:cNvSpPr>
          <p:nvPr>
            <p:ph type="dt" sz="half" idx="10"/>
          </p:nvPr>
        </p:nvSpPr>
        <p:spPr/>
        <p:txBody>
          <a:bodyPr/>
          <a:lstStyle/>
          <a:p>
            <a:fld id="{D0D239B2-65BC-4C2A-A62B-3EABFE9590E4}" type="datetime1">
              <a:rPr lang="en-US" smtClean="0"/>
              <a:t>11/24/2024</a:t>
            </a:fld>
            <a:endParaRPr lang="en-US" dirty="0"/>
          </a:p>
        </p:txBody>
      </p:sp>
      <p:sp>
        <p:nvSpPr>
          <p:cNvPr id="6" name="Footer Placeholder 5">
            <a:extLst>
              <a:ext uri="{FF2B5EF4-FFF2-40B4-BE49-F238E27FC236}">
                <a16:creationId xmlns:a16="http://schemas.microsoft.com/office/drawing/2014/main" id="{4447609B-ACA4-4323-9340-C7DB166D7A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7409EA3-C5C7-4AC6-956A-DB9A3B4F314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711769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839788" y="365126"/>
            <a:ext cx="10276552" cy="1149350"/>
          </a:xfrm>
        </p:spPr>
        <p:txBody>
          <a:bodyPr>
            <a:normAutofit/>
          </a:bodyPr>
          <a:lstStyle>
            <a:lvl1pPr algn="ctr">
              <a:defRPr sz="3200" cap="all"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6D9FFA7-D3EA-4CB8-A471-94235AD62592}"/>
              </a:ext>
            </a:extLst>
          </p:cNvPr>
          <p:cNvSpPr>
            <a:spLocks noGrp="1"/>
          </p:cNvSpPr>
          <p:nvPr>
            <p:ph type="body" idx="1"/>
          </p:nvPr>
        </p:nvSpPr>
        <p:spPr>
          <a:xfrm>
            <a:off x="839788" y="1681163"/>
            <a:ext cx="5157787" cy="823912"/>
          </a:xfrm>
        </p:spPr>
        <p:txBody>
          <a:bodyPr anchor="b"/>
          <a:lstStyle>
            <a:lvl1pPr marL="0" indent="0">
              <a:buNone/>
              <a:defRPr sz="2400" b="1"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360D2-88E8-43C8-92D1-67AB23BBE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fld id="{85E05F5A-E4A3-476F-A89E-C2B73F2431E4}" type="datetime1">
              <a:rPr lang="en-US" smtClean="0"/>
              <a:t>11/24/2024</a:t>
            </a:fld>
            <a:endParaRPr lang="en-US" dirty="0"/>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597224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ADD3-88C8-4B01-8CC6-808C0E416054}"/>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2634E6A-1390-4101-B78E-7592313407D7}"/>
              </a:ext>
            </a:extLst>
          </p:cNvPr>
          <p:cNvSpPr>
            <a:spLocks noGrp="1"/>
          </p:cNvSpPr>
          <p:nvPr>
            <p:ph type="dt" sz="half" idx="10"/>
          </p:nvPr>
        </p:nvSpPr>
        <p:spPr/>
        <p:txBody>
          <a:bodyPr/>
          <a:lstStyle/>
          <a:p>
            <a:fld id="{E3761515-4A26-4F31-9F61-5A10B1FABBFC}" type="datetime1">
              <a:rPr lang="en-US" smtClean="0"/>
              <a:t>11/24/2024</a:t>
            </a:fld>
            <a:endParaRPr lang="en-US" dirty="0"/>
          </a:p>
        </p:txBody>
      </p:sp>
      <p:sp>
        <p:nvSpPr>
          <p:cNvPr id="4" name="Footer Placeholder 3">
            <a:extLst>
              <a:ext uri="{FF2B5EF4-FFF2-40B4-BE49-F238E27FC236}">
                <a16:creationId xmlns:a16="http://schemas.microsoft.com/office/drawing/2014/main" id="{88BC7B90-4C99-4653-872A-3572A02DAE9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13B03516-4D31-49D2-9488-33C734A7A4F6}"/>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37847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0D8488-CF25-431B-A87A-AAF141BD0BBB}"/>
              </a:ext>
            </a:extLst>
          </p:cNvPr>
          <p:cNvSpPr>
            <a:spLocks noGrp="1"/>
          </p:cNvSpPr>
          <p:nvPr>
            <p:ph type="dt" sz="half" idx="10"/>
          </p:nvPr>
        </p:nvSpPr>
        <p:spPr/>
        <p:txBody>
          <a:bodyPr/>
          <a:lstStyle/>
          <a:p>
            <a:fld id="{4A75DC65-7D1F-4BAB-9695-F7E734143E14}" type="datetime1">
              <a:rPr lang="en-US" smtClean="0"/>
              <a:t>11/24/2024</a:t>
            </a:fld>
            <a:endParaRPr lang="en-US" dirty="0"/>
          </a:p>
        </p:txBody>
      </p:sp>
      <p:sp>
        <p:nvSpPr>
          <p:cNvPr id="3" name="Footer Placeholder 2">
            <a:extLst>
              <a:ext uri="{FF2B5EF4-FFF2-40B4-BE49-F238E27FC236}">
                <a16:creationId xmlns:a16="http://schemas.microsoft.com/office/drawing/2014/main" id="{8A2F58E5-C92D-4C64-B867-0576B1EADD06}"/>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9216797-ABEC-4FE0-AFDE-36107B96710D}"/>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87434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F2B0-990D-418E-9D10-2464E9866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881131-AFFD-4339-9F30-D408B5105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7C47F4-7968-4698-8BD3-A583099FA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2BC6F-3996-4B2B-B8F2-DD3A82CCF76B}"/>
              </a:ext>
            </a:extLst>
          </p:cNvPr>
          <p:cNvSpPr>
            <a:spLocks noGrp="1"/>
          </p:cNvSpPr>
          <p:nvPr>
            <p:ph type="dt" sz="half" idx="10"/>
          </p:nvPr>
        </p:nvSpPr>
        <p:spPr/>
        <p:txBody>
          <a:bodyPr/>
          <a:lstStyle/>
          <a:p>
            <a:fld id="{7E624077-BD55-4036-8E92-6558FDF3B653}" type="datetime1">
              <a:rPr lang="en-US" smtClean="0"/>
              <a:t>11/24/2024</a:t>
            </a:fld>
            <a:endParaRPr lang="en-US" dirty="0"/>
          </a:p>
        </p:txBody>
      </p:sp>
      <p:sp>
        <p:nvSpPr>
          <p:cNvPr id="6" name="Footer Placeholder 5">
            <a:extLst>
              <a:ext uri="{FF2B5EF4-FFF2-40B4-BE49-F238E27FC236}">
                <a16:creationId xmlns:a16="http://schemas.microsoft.com/office/drawing/2014/main" id="{EA832E66-581A-4CF2-A40A-4E24FAAC4AE4}"/>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E83B1C89-C625-4618-81A2-FB34E4DA071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50412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1486F-443A-4F2D-AB1F-8B1F4C4DE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21213-E7FB-406A-B8CD-735AAC7AD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4F41A03-500E-49F7-8D99-A1EAFE4D3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1523D-69E9-4EAE-A610-B3A237B75842}"/>
              </a:ext>
            </a:extLst>
          </p:cNvPr>
          <p:cNvSpPr>
            <a:spLocks noGrp="1"/>
          </p:cNvSpPr>
          <p:nvPr>
            <p:ph type="dt" sz="half" idx="10"/>
          </p:nvPr>
        </p:nvSpPr>
        <p:spPr/>
        <p:txBody>
          <a:bodyPr/>
          <a:lstStyle/>
          <a:p>
            <a:fld id="{804225F2-7107-4609-BCC2-77C63064A5E8}" type="datetime1">
              <a:rPr lang="en-US" smtClean="0"/>
              <a:t>11/24/2024</a:t>
            </a:fld>
            <a:endParaRPr lang="en-US" dirty="0"/>
          </a:p>
        </p:txBody>
      </p:sp>
      <p:sp>
        <p:nvSpPr>
          <p:cNvPr id="6" name="Footer Placeholder 5">
            <a:extLst>
              <a:ext uri="{FF2B5EF4-FFF2-40B4-BE49-F238E27FC236}">
                <a16:creationId xmlns:a16="http://schemas.microsoft.com/office/drawing/2014/main" id="{4EDB852F-4134-4AB5-BA87-483B1E1ADD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5E34C5CB-918E-4A09-8222-D36E37B63C02}"/>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008752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fld id="{D3FE42E8-8B57-452D-A122-4DCE9AC771EF}" type="datetime1">
              <a:rPr lang="en-US" smtClean="0"/>
              <a:t>11/24/2024</a:t>
            </a:fld>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39122478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DB92-A40F-9343-E734-CFD784B523D1}"/>
              </a:ext>
            </a:extLst>
          </p:cNvPr>
          <p:cNvSpPr>
            <a:spLocks noGrp="1"/>
          </p:cNvSpPr>
          <p:nvPr>
            <p:ph type="ctrTitle"/>
          </p:nvPr>
        </p:nvSpPr>
        <p:spPr>
          <a:xfrm>
            <a:off x="1546890" y="2403990"/>
            <a:ext cx="9098220" cy="1764889"/>
          </a:xfrm>
        </p:spPr>
        <p:txBody>
          <a:bodyPr>
            <a:noAutofit/>
          </a:bodyPr>
          <a:lstStyle/>
          <a:p>
            <a:r>
              <a:rPr lang="en-US" sz="4000" b="1" dirty="0">
                <a:solidFill>
                  <a:schemeClr val="tx1"/>
                </a:solidFill>
                <a:latin typeface="Times New Roman" panose="02020603050405020304" pitchFamily="18" charset="0"/>
                <a:cs typeface="Times New Roman" panose="02020603050405020304" pitchFamily="18" charset="0"/>
              </a:rPr>
              <a:t>Exploratory Data Analysis </a:t>
            </a: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on shopping trends</a:t>
            </a:r>
          </a:p>
        </p:txBody>
      </p:sp>
      <p:sp>
        <p:nvSpPr>
          <p:cNvPr id="3" name="Subtitle 2">
            <a:extLst>
              <a:ext uri="{FF2B5EF4-FFF2-40B4-BE49-F238E27FC236}">
                <a16:creationId xmlns:a16="http://schemas.microsoft.com/office/drawing/2014/main" id="{9D4FED94-1E5E-8BE9-314E-4CE55611C081}"/>
              </a:ext>
            </a:extLst>
          </p:cNvPr>
          <p:cNvSpPr>
            <a:spLocks noGrp="1"/>
          </p:cNvSpPr>
          <p:nvPr>
            <p:ph type="subTitle" idx="1"/>
          </p:nvPr>
        </p:nvSpPr>
        <p:spPr>
          <a:xfrm>
            <a:off x="2831687" y="5093111"/>
            <a:ext cx="6705601" cy="1764889"/>
          </a:xfrm>
        </p:spPr>
        <p:txBody>
          <a:bodyPr>
            <a:normAutofit/>
          </a:bodyPr>
          <a:lstStyle/>
          <a:p>
            <a:r>
              <a:rPr lang="en-US" sz="1500" i="0" dirty="0"/>
              <a:t>Name : Muhammed Althaf K</a:t>
            </a:r>
          </a:p>
          <a:p>
            <a:r>
              <a:rPr lang="en-US" sz="1500" i="0" dirty="0"/>
              <a:t>Class : K22UG</a:t>
            </a:r>
          </a:p>
          <a:p>
            <a:r>
              <a:rPr lang="en-US" sz="1500" i="0" dirty="0"/>
              <a:t>REDG NO: 12205672</a:t>
            </a:r>
          </a:p>
          <a:p>
            <a:r>
              <a:rPr lang="en-US" sz="1500" i="0" dirty="0"/>
              <a:t>Roll No : 57</a:t>
            </a:r>
          </a:p>
        </p:txBody>
      </p:sp>
      <p:pic>
        <p:nvPicPr>
          <p:cNvPr id="5128" name="Picture 8" descr="LPU Happenings - News, Events, Achievements, Innovations and ...">
            <a:extLst>
              <a:ext uri="{FF2B5EF4-FFF2-40B4-BE49-F238E27FC236}">
                <a16:creationId xmlns:a16="http://schemas.microsoft.com/office/drawing/2014/main" id="{5732575E-B07C-3A16-DACA-9DB27BD2F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6" y="0"/>
            <a:ext cx="2761021" cy="236466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Upgrad | Radeontech">
            <a:extLst>
              <a:ext uri="{FF2B5EF4-FFF2-40B4-BE49-F238E27FC236}">
                <a16:creationId xmlns:a16="http://schemas.microsoft.com/office/drawing/2014/main" id="{846FBAED-62BA-5207-0FB8-5D7DB4310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6385" y="394520"/>
            <a:ext cx="1779639" cy="157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715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C203DED0-63EA-0881-539F-D4F3AB82F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709" y="684110"/>
            <a:ext cx="8030958" cy="49588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C97B661-0604-7D14-4A4A-77C5532B2C68}"/>
              </a:ext>
            </a:extLst>
          </p:cNvPr>
          <p:cNvSpPr txBox="1"/>
          <p:nvPr/>
        </p:nvSpPr>
        <p:spPr>
          <a:xfrm>
            <a:off x="4870439" y="5804558"/>
            <a:ext cx="201850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Grouped Bar Graph</a:t>
            </a:r>
          </a:p>
        </p:txBody>
      </p:sp>
    </p:spTree>
    <p:extLst>
      <p:ext uri="{BB962C8B-B14F-4D97-AF65-F5344CB8AC3E}">
        <p14:creationId xmlns:p14="http://schemas.microsoft.com/office/powerpoint/2010/main" val="1127435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4524D-BACC-7A79-9536-9E0072507DC0}"/>
              </a:ext>
            </a:extLst>
          </p:cNvPr>
          <p:cNvSpPr>
            <a:spLocks noGrp="1"/>
          </p:cNvSpPr>
          <p:nvPr>
            <p:ph type="title"/>
          </p:nvPr>
        </p:nvSpPr>
        <p:spPr>
          <a:xfrm>
            <a:off x="1371600" y="1020728"/>
            <a:ext cx="9486900" cy="996061"/>
          </a:xfrm>
        </p:spPr>
        <p:txBody>
          <a:bodyPr anchor="b">
            <a:normAutofit/>
          </a:bodyPr>
          <a:lstStyle/>
          <a:p>
            <a:pPr algn="ctr"/>
            <a:r>
              <a:rPr lang="en-US" dirty="0"/>
              <a:t>conclusion</a:t>
            </a:r>
            <a:endParaRPr lang="en-US"/>
          </a:p>
        </p:txBody>
      </p:sp>
      <p:sp>
        <p:nvSpPr>
          <p:cNvPr id="3" name="Content Placeholder 2">
            <a:extLst>
              <a:ext uri="{FF2B5EF4-FFF2-40B4-BE49-F238E27FC236}">
                <a16:creationId xmlns:a16="http://schemas.microsoft.com/office/drawing/2014/main" id="{1EB7EEAC-1223-9B06-DEE7-005D03094B37}"/>
              </a:ext>
            </a:extLst>
          </p:cNvPr>
          <p:cNvSpPr>
            <a:spLocks noGrp="1"/>
          </p:cNvSpPr>
          <p:nvPr>
            <p:ph idx="1"/>
          </p:nvPr>
        </p:nvSpPr>
        <p:spPr>
          <a:xfrm>
            <a:off x="1371600" y="2200940"/>
            <a:ext cx="9486901" cy="3577854"/>
          </a:xfrm>
        </p:spPr>
        <p:txBody>
          <a:bodyPr>
            <a:normAutofit/>
          </a:bodyPr>
          <a:lstStyle/>
          <a:p>
            <a:r>
              <a:rPr lang="en-US" sz="2800" dirty="0"/>
              <a:t>The analysis reveals insights into seasonal preferences, demographic trends, and the impact of discounts. Businesses can use these insights to optimize inventory, target marketing, and enhance customer satisfaction. Future research can focus on predictive modeling and customer segmentation.</a:t>
            </a:r>
            <a:endParaRPr lang="en-US" sz="2200" dirty="0"/>
          </a:p>
        </p:txBody>
      </p:sp>
    </p:spTree>
    <p:extLst>
      <p:ext uri="{BB962C8B-B14F-4D97-AF65-F5344CB8AC3E}">
        <p14:creationId xmlns:p14="http://schemas.microsoft.com/office/powerpoint/2010/main" val="65617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1FB7DE9-F562-4290-99B7-8C2189D6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337CC61-9E93-4D80-9F1C-12CE9A0C0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B354F8A8-7D5A-4944-8B6C-36BBF5C0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3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3AA20-6D3D-9823-EBAE-7FD4EDF7F831}"/>
              </a:ext>
            </a:extLst>
          </p:cNvPr>
          <p:cNvSpPr>
            <a:spLocks noGrp="1"/>
          </p:cNvSpPr>
          <p:nvPr>
            <p:ph type="title"/>
          </p:nvPr>
        </p:nvSpPr>
        <p:spPr>
          <a:xfrm>
            <a:off x="2057400" y="2802194"/>
            <a:ext cx="8115299" cy="757083"/>
          </a:xfrm>
        </p:spPr>
        <p:txBody>
          <a:bodyPr vert="horz" lIns="91440" tIns="45720" rIns="91440" bIns="45720" rtlCol="0" anchor="b">
            <a:normAutofit/>
          </a:bodyPr>
          <a:lstStyle/>
          <a:p>
            <a:pPr algn="ctr"/>
            <a:r>
              <a:rPr lang="en-US" kern="1200" cap="all" spc="300" baseline="0" dirty="0">
                <a:solidFill>
                  <a:schemeClr val="tx2"/>
                </a:solidFill>
                <a:latin typeface="+mj-lt"/>
                <a:ea typeface="+mj-ea"/>
                <a:cs typeface="+mj-cs"/>
              </a:rPr>
              <a:t>Thank You</a:t>
            </a:r>
          </a:p>
        </p:txBody>
      </p:sp>
    </p:spTree>
    <p:extLst>
      <p:ext uri="{BB962C8B-B14F-4D97-AF65-F5344CB8AC3E}">
        <p14:creationId xmlns:p14="http://schemas.microsoft.com/office/powerpoint/2010/main" val="127300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00E3E0-07DA-4A53-8D2F-59983E144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96B91-8E58-52F8-AB99-2058613448E3}"/>
              </a:ext>
            </a:extLst>
          </p:cNvPr>
          <p:cNvSpPr>
            <a:spLocks noGrp="1"/>
          </p:cNvSpPr>
          <p:nvPr>
            <p:ph type="title"/>
          </p:nvPr>
        </p:nvSpPr>
        <p:spPr>
          <a:xfrm>
            <a:off x="685800" y="701040"/>
            <a:ext cx="3390900" cy="5486400"/>
          </a:xfrm>
        </p:spPr>
        <p:txBody>
          <a:bodyPr anchor="ctr">
            <a:normAutofit/>
          </a:bodyPr>
          <a:lstStyle/>
          <a:p>
            <a:pPr algn="ctr"/>
            <a:r>
              <a:rPr lang="en-US" dirty="0"/>
              <a:t>Table of Content</a:t>
            </a:r>
          </a:p>
        </p:txBody>
      </p:sp>
      <p:graphicFrame>
        <p:nvGraphicFramePr>
          <p:cNvPr id="5" name="Content Placeholder 2">
            <a:extLst>
              <a:ext uri="{FF2B5EF4-FFF2-40B4-BE49-F238E27FC236}">
                <a16:creationId xmlns:a16="http://schemas.microsoft.com/office/drawing/2014/main" id="{3655A96F-249F-B6AF-3642-64A1D1CB5B26}"/>
              </a:ext>
            </a:extLst>
          </p:cNvPr>
          <p:cNvGraphicFramePr>
            <a:graphicFrameLocks noGrp="1"/>
          </p:cNvGraphicFramePr>
          <p:nvPr>
            <p:ph idx="1"/>
            <p:extLst>
              <p:ext uri="{D42A27DB-BD31-4B8C-83A1-F6EECF244321}">
                <p14:modId xmlns:p14="http://schemas.microsoft.com/office/powerpoint/2010/main" val="3885186731"/>
              </p:ext>
            </p:extLst>
          </p:nvPr>
        </p:nvGraphicFramePr>
        <p:xfrm>
          <a:off x="5410200" y="701675"/>
          <a:ext cx="6096000" cy="5470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841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B11D716-C386-4458-B509-DF66B4C0B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E1BE3E3-58C1-4A81-90ED-54387D0F1B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7818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DD12B-5D9D-F6A2-A38D-A4A30C947AAB}"/>
              </a:ext>
            </a:extLst>
          </p:cNvPr>
          <p:cNvSpPr>
            <a:spLocks noGrp="1"/>
          </p:cNvSpPr>
          <p:nvPr>
            <p:ph type="title"/>
          </p:nvPr>
        </p:nvSpPr>
        <p:spPr>
          <a:xfrm>
            <a:off x="685800" y="412652"/>
            <a:ext cx="5410200" cy="1125415"/>
          </a:xfrm>
        </p:spPr>
        <p:txBody>
          <a:bodyPr>
            <a:normAutofit/>
          </a:bodyPr>
          <a:lstStyle/>
          <a:p>
            <a:pPr algn="ctr"/>
            <a:r>
              <a:rPr lang="en-US" dirty="0"/>
              <a:t>Introduction </a:t>
            </a:r>
          </a:p>
        </p:txBody>
      </p:sp>
      <p:sp>
        <p:nvSpPr>
          <p:cNvPr id="8" name="Rectangle 5">
            <a:extLst>
              <a:ext uri="{FF2B5EF4-FFF2-40B4-BE49-F238E27FC236}">
                <a16:creationId xmlns:a16="http://schemas.microsoft.com/office/drawing/2014/main" id="{EDBEFB5E-9EEF-2F07-2B34-2F2532D7BA03}"/>
              </a:ext>
            </a:extLst>
          </p:cNvPr>
          <p:cNvSpPr>
            <a:spLocks noGrp="1" noChangeArrowheads="1"/>
          </p:cNvSpPr>
          <p:nvPr>
            <p:ph idx="1"/>
          </p:nvPr>
        </p:nvSpPr>
        <p:spPr bwMode="auto">
          <a:xfrm>
            <a:off x="685798" y="1817154"/>
            <a:ext cx="5410201" cy="44826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r>
              <a:rPr lang="en-US" sz="2400" dirty="0"/>
              <a:t>This analysis examines shopping trends by exploring customer demographics, product preferences, and seasonal attributes. The objectives include:</a:t>
            </a:r>
          </a:p>
          <a:p>
            <a:r>
              <a:rPr lang="en-US" sz="2400" dirty="0"/>
              <a:t>1. Understanding customer preferences and purchase patterns.</a:t>
            </a:r>
          </a:p>
          <a:p>
            <a:r>
              <a:rPr lang="en-US" sz="2400" dirty="0"/>
              <a:t>2. Evaluating seasonal trends and the impact of discounts on sales</a:t>
            </a:r>
            <a:endParaRPr kumimoji="0" lang="en-US" altLang="en-US" sz="1700" b="0" i="0" u="none" strike="noStrike" cap="none" normalizeH="0" baseline="0" dirty="0">
              <a:ln>
                <a:noFill/>
              </a:ln>
              <a:effectLst/>
              <a:latin typeface="+mn-lt"/>
            </a:endParaRPr>
          </a:p>
        </p:txBody>
      </p:sp>
      <p:pic>
        <p:nvPicPr>
          <p:cNvPr id="20" name="Picture 19" descr="Digital financial graph">
            <a:extLst>
              <a:ext uri="{FF2B5EF4-FFF2-40B4-BE49-F238E27FC236}">
                <a16:creationId xmlns:a16="http://schemas.microsoft.com/office/drawing/2014/main" id="{119AF067-8A3B-1AA0-7BC6-DE03FD6BC7B2}"/>
              </a:ext>
            </a:extLst>
          </p:cNvPr>
          <p:cNvPicPr>
            <a:picLocks noChangeAspect="1"/>
          </p:cNvPicPr>
          <p:nvPr/>
        </p:nvPicPr>
        <p:blipFill>
          <a:blip r:embed="rId2"/>
          <a:srcRect l="34050" r="24544"/>
          <a:stretch/>
        </p:blipFill>
        <p:spPr>
          <a:xfrm>
            <a:off x="7467600" y="685800"/>
            <a:ext cx="4038600" cy="5486400"/>
          </a:xfrm>
          <a:prstGeom prst="rect">
            <a:avLst/>
          </a:prstGeom>
        </p:spPr>
      </p:pic>
    </p:spTree>
    <p:extLst>
      <p:ext uri="{BB962C8B-B14F-4D97-AF65-F5344CB8AC3E}">
        <p14:creationId xmlns:p14="http://schemas.microsoft.com/office/powerpoint/2010/main" val="326766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B8F75B-C884-4D2B-AE54-13C07B581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113D3-AB0A-DDAE-F605-9139893C06EC}"/>
              </a:ext>
            </a:extLst>
          </p:cNvPr>
          <p:cNvSpPr>
            <a:spLocks noGrp="1"/>
          </p:cNvSpPr>
          <p:nvPr>
            <p:ph type="title"/>
          </p:nvPr>
        </p:nvSpPr>
        <p:spPr>
          <a:xfrm>
            <a:off x="776177" y="568842"/>
            <a:ext cx="3880229" cy="5709684"/>
          </a:xfrm>
        </p:spPr>
        <p:txBody>
          <a:bodyPr anchor="ctr">
            <a:normAutofit/>
          </a:bodyPr>
          <a:lstStyle/>
          <a:p>
            <a:pPr algn="ctr"/>
            <a:r>
              <a:rPr lang="en-US" sz="3600"/>
              <a:t>Problem Statement </a:t>
            </a:r>
          </a:p>
        </p:txBody>
      </p:sp>
      <p:sp>
        <p:nvSpPr>
          <p:cNvPr id="10" name="Rectangle 9">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8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04B4F3-6D53-B3F6-5D9D-0FD4FD978CB1}"/>
              </a:ext>
            </a:extLst>
          </p:cNvPr>
          <p:cNvSpPr>
            <a:spLocks noGrp="1"/>
          </p:cNvSpPr>
          <p:nvPr>
            <p:ph idx="1"/>
          </p:nvPr>
        </p:nvSpPr>
        <p:spPr>
          <a:xfrm>
            <a:off x="6096000" y="568842"/>
            <a:ext cx="5426846" cy="5709684"/>
          </a:xfrm>
        </p:spPr>
        <p:txBody>
          <a:bodyPr anchor="ctr">
            <a:normAutofit/>
          </a:bodyPr>
          <a:lstStyle/>
          <a:p>
            <a:pPr marL="0" indent="0">
              <a:buNone/>
            </a:pPr>
            <a:r>
              <a:rPr lang="en-US" dirty="0"/>
              <a:t>Retail businesses face challenges in identifying factors influencing customer behavior, spending patterns, and segmentation. This project addresses these challenges by uncovering insights into shopping trends, enabling data-driven strategies.</a:t>
            </a:r>
          </a:p>
          <a:p>
            <a:pPr marL="0" indent="0">
              <a:buNone/>
            </a:pPr>
            <a:endParaRPr lang="en-US" dirty="0"/>
          </a:p>
        </p:txBody>
      </p:sp>
    </p:spTree>
    <p:extLst>
      <p:ext uri="{BB962C8B-B14F-4D97-AF65-F5344CB8AC3E}">
        <p14:creationId xmlns:p14="http://schemas.microsoft.com/office/powerpoint/2010/main" val="48628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A9CD6474-47AA-4D47-AF35-32FA3089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E1FEFA6-7D4F-4746-AE64-D4D52FE7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BF8DA3CF-9D4B-403A-9AD4-BB177DAB6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208B06-98AB-DAA4-60CA-CAE1BCD72545}"/>
              </a:ext>
            </a:extLst>
          </p:cNvPr>
          <p:cNvSpPr>
            <a:spLocks noGrp="1"/>
          </p:cNvSpPr>
          <p:nvPr>
            <p:ph type="title"/>
          </p:nvPr>
        </p:nvSpPr>
        <p:spPr>
          <a:xfrm>
            <a:off x="1352550" y="519079"/>
            <a:ext cx="9486900" cy="996061"/>
          </a:xfrm>
        </p:spPr>
        <p:txBody>
          <a:bodyPr anchor="b">
            <a:normAutofit/>
          </a:bodyPr>
          <a:lstStyle/>
          <a:p>
            <a:pPr algn="ctr"/>
            <a:r>
              <a:rPr lang="en-US" dirty="0"/>
              <a:t>Methodology </a:t>
            </a:r>
          </a:p>
        </p:txBody>
      </p:sp>
      <p:sp>
        <p:nvSpPr>
          <p:cNvPr id="4" name="Rectangle 1">
            <a:extLst>
              <a:ext uri="{FF2B5EF4-FFF2-40B4-BE49-F238E27FC236}">
                <a16:creationId xmlns:a16="http://schemas.microsoft.com/office/drawing/2014/main" id="{98113227-27F2-B6E4-9B66-BDF5EAE2CFF9}"/>
              </a:ext>
            </a:extLst>
          </p:cNvPr>
          <p:cNvSpPr>
            <a:spLocks noGrp="1" noChangeArrowheads="1"/>
          </p:cNvSpPr>
          <p:nvPr>
            <p:ph idx="1"/>
          </p:nvPr>
        </p:nvSpPr>
        <p:spPr bwMode="auto">
          <a:xfrm>
            <a:off x="1487261" y="1868129"/>
            <a:ext cx="9352189" cy="3523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r>
              <a:rPr lang="en-US" sz="2400" dirty="0"/>
              <a:t>1. Data Collection and Cleaning: Addressed missing values and standardized formats.</a:t>
            </a:r>
          </a:p>
          <a:p>
            <a:r>
              <a:rPr lang="en-US" sz="2400" dirty="0"/>
              <a:t>2. Analysis: Conducted univariate and multivariate analyses.</a:t>
            </a:r>
          </a:p>
          <a:p>
            <a:r>
              <a:rPr lang="en-US" sz="2400" dirty="0"/>
              <a:t>3. Visualization: Used tools like Matplotlib and Seaborn to create charts and trends.</a:t>
            </a:r>
          </a:p>
          <a:p>
            <a:r>
              <a:rPr lang="en-US" sz="2400" dirty="0"/>
              <a:t>4. Insights: Derived actionable findings from trends and patterns.</a:t>
            </a:r>
          </a:p>
        </p:txBody>
      </p:sp>
    </p:spTree>
    <p:extLst>
      <p:ext uri="{BB962C8B-B14F-4D97-AF65-F5344CB8AC3E}">
        <p14:creationId xmlns:p14="http://schemas.microsoft.com/office/powerpoint/2010/main" val="189655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6771E30-A604-493B-BC4C-1AA766591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85DD2-0650-04B8-1A51-CEBF096DF646}"/>
              </a:ext>
            </a:extLst>
          </p:cNvPr>
          <p:cNvSpPr>
            <a:spLocks noGrp="1"/>
          </p:cNvSpPr>
          <p:nvPr>
            <p:ph type="title"/>
          </p:nvPr>
        </p:nvSpPr>
        <p:spPr>
          <a:xfrm>
            <a:off x="5410200" y="496047"/>
            <a:ext cx="6119904" cy="1027953"/>
          </a:xfrm>
        </p:spPr>
        <p:txBody>
          <a:bodyPr>
            <a:normAutofit/>
          </a:bodyPr>
          <a:lstStyle/>
          <a:p>
            <a:pPr algn="ctr"/>
            <a:r>
              <a:rPr lang="en-US"/>
              <a:t>Results</a:t>
            </a:r>
          </a:p>
        </p:txBody>
      </p:sp>
      <p:sp>
        <p:nvSpPr>
          <p:cNvPr id="22" name="Rectangle 21">
            <a:extLst>
              <a:ext uri="{FF2B5EF4-FFF2-40B4-BE49-F238E27FC236}">
                <a16:creationId xmlns:a16="http://schemas.microsoft.com/office/drawing/2014/main" id="{913EDF91-3802-4360-909F-A0509363D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625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alculator, pen, compass, money and a paper with graphs printed on it">
            <a:extLst>
              <a:ext uri="{FF2B5EF4-FFF2-40B4-BE49-F238E27FC236}">
                <a16:creationId xmlns:a16="http://schemas.microsoft.com/office/drawing/2014/main" id="{A13462BD-B3D1-CE9B-B0D7-16E708CCF7A9}"/>
              </a:ext>
            </a:extLst>
          </p:cNvPr>
          <p:cNvPicPr>
            <a:picLocks noChangeAspect="1"/>
          </p:cNvPicPr>
          <p:nvPr/>
        </p:nvPicPr>
        <p:blipFill>
          <a:blip r:embed="rId2"/>
          <a:srcRect l="33094" r="29668" b="-1"/>
          <a:stretch/>
        </p:blipFill>
        <p:spPr>
          <a:xfrm>
            <a:off x="685800" y="685800"/>
            <a:ext cx="3390900" cy="5486400"/>
          </a:xfrm>
          <a:prstGeom prst="rect">
            <a:avLst/>
          </a:prstGeom>
        </p:spPr>
      </p:pic>
      <p:sp>
        <p:nvSpPr>
          <p:cNvPr id="3" name="Content Placeholder 2">
            <a:extLst>
              <a:ext uri="{FF2B5EF4-FFF2-40B4-BE49-F238E27FC236}">
                <a16:creationId xmlns:a16="http://schemas.microsoft.com/office/drawing/2014/main" id="{40A8C05A-B525-660D-C109-223756E381E4}"/>
              </a:ext>
            </a:extLst>
          </p:cNvPr>
          <p:cNvSpPr>
            <a:spLocks noGrp="1"/>
          </p:cNvSpPr>
          <p:nvPr>
            <p:ph idx="1"/>
          </p:nvPr>
        </p:nvSpPr>
        <p:spPr>
          <a:xfrm>
            <a:off x="5364126" y="1817153"/>
            <a:ext cx="6165978" cy="4471451"/>
          </a:xfrm>
        </p:spPr>
        <p:txBody>
          <a:bodyPr>
            <a:normAutofit/>
          </a:bodyPr>
          <a:lstStyle/>
          <a:p>
            <a:r>
              <a:rPr lang="en-US" dirty="0"/>
              <a:t>Key Findings:</a:t>
            </a:r>
          </a:p>
          <a:p>
            <a:r>
              <a:rPr lang="en-US" dirty="0"/>
              <a:t>- Seasonal preferences: Winter and autumn collections showed higher sales.</a:t>
            </a:r>
          </a:p>
          <a:p>
            <a:r>
              <a:rPr lang="en-US" dirty="0"/>
              <a:t>- Demographics: Gender and age significantly influenced purchasing patterns.</a:t>
            </a:r>
          </a:p>
          <a:p>
            <a:r>
              <a:rPr lang="en-US" dirty="0"/>
              <a:t>- Discounts: Promotions increased sales volume significantly.</a:t>
            </a:r>
          </a:p>
        </p:txBody>
      </p:sp>
    </p:spTree>
    <p:extLst>
      <p:ext uri="{BB962C8B-B14F-4D97-AF65-F5344CB8AC3E}">
        <p14:creationId xmlns:p14="http://schemas.microsoft.com/office/powerpoint/2010/main" val="394470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2F02CC-929D-1ECA-5D8D-97CBEAEC6228}"/>
              </a:ext>
            </a:extLst>
          </p:cNvPr>
          <p:cNvSpPr txBox="1"/>
          <p:nvPr/>
        </p:nvSpPr>
        <p:spPr>
          <a:xfrm>
            <a:off x="660400" y="431800"/>
            <a:ext cx="1384300" cy="461665"/>
          </a:xfrm>
          <a:prstGeom prst="rect">
            <a:avLst/>
          </a:prstGeom>
          <a:noFill/>
        </p:spPr>
        <p:txBody>
          <a:bodyPr wrap="square" rtlCol="0">
            <a:spAutoFit/>
          </a:bodyPr>
          <a:lstStyle/>
          <a:p>
            <a:r>
              <a:rPr lang="en-US" sz="2400" dirty="0"/>
              <a:t>Graphs</a:t>
            </a:r>
          </a:p>
        </p:txBody>
      </p:sp>
      <p:pic>
        <p:nvPicPr>
          <p:cNvPr id="1028" name="Picture 4">
            <a:extLst>
              <a:ext uri="{FF2B5EF4-FFF2-40B4-BE49-F238E27FC236}">
                <a16:creationId xmlns:a16="http://schemas.microsoft.com/office/drawing/2014/main" id="{FD118779-5338-51A1-39CE-84C0CEC73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6" y="1770004"/>
            <a:ext cx="5769897" cy="30649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7979C07-1D45-836A-7F16-5C9480089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1893" y="939228"/>
            <a:ext cx="3705225" cy="38957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769603-AD40-C28F-09C9-F28FC7416D7F}"/>
              </a:ext>
            </a:extLst>
          </p:cNvPr>
          <p:cNvSpPr txBox="1"/>
          <p:nvPr/>
        </p:nvSpPr>
        <p:spPr>
          <a:xfrm>
            <a:off x="2247846" y="5085763"/>
            <a:ext cx="3025187"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Histogram with Density Curve</a:t>
            </a:r>
          </a:p>
          <a:p>
            <a:endParaRPr lang="en-IN" dirty="0"/>
          </a:p>
        </p:txBody>
      </p:sp>
      <p:sp>
        <p:nvSpPr>
          <p:cNvPr id="8" name="TextBox 7">
            <a:extLst>
              <a:ext uri="{FF2B5EF4-FFF2-40B4-BE49-F238E27FC236}">
                <a16:creationId xmlns:a16="http://schemas.microsoft.com/office/drawing/2014/main" id="{5AF0A915-2C55-6DC2-45E8-10C3FA74272F}"/>
              </a:ext>
            </a:extLst>
          </p:cNvPr>
          <p:cNvSpPr txBox="1"/>
          <p:nvPr/>
        </p:nvSpPr>
        <p:spPr>
          <a:xfrm>
            <a:off x="8815019" y="5039596"/>
            <a:ext cx="1050288"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Pie Chart</a:t>
            </a:r>
          </a:p>
        </p:txBody>
      </p:sp>
    </p:spTree>
    <p:extLst>
      <p:ext uri="{BB962C8B-B14F-4D97-AF65-F5344CB8AC3E}">
        <p14:creationId xmlns:p14="http://schemas.microsoft.com/office/powerpoint/2010/main" val="62799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3345022-E6FB-900F-C7BD-8B280627D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70272" y="1730136"/>
            <a:ext cx="5899354" cy="313297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298F974-10DF-1268-0748-7764C8BA0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8763" y="1358286"/>
            <a:ext cx="4657725" cy="3876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E61737-804A-6C77-1582-870B50F883F9}"/>
              </a:ext>
            </a:extLst>
          </p:cNvPr>
          <p:cNvSpPr txBox="1"/>
          <p:nvPr/>
        </p:nvSpPr>
        <p:spPr>
          <a:xfrm>
            <a:off x="2905037" y="5276343"/>
            <a:ext cx="1229824" cy="369332"/>
          </a:xfrm>
          <a:prstGeom prst="rect">
            <a:avLst/>
          </a:prstGeom>
          <a:noFill/>
        </p:spPr>
        <p:txBody>
          <a:bodyPr wrap="none" rtlCol="0">
            <a:spAutoFit/>
          </a:bodyPr>
          <a:lstStyle/>
          <a:p>
            <a:r>
              <a:rPr lang="en-IN" dirty="0"/>
              <a:t>Count-Plot</a:t>
            </a:r>
          </a:p>
        </p:txBody>
      </p:sp>
      <p:sp>
        <p:nvSpPr>
          <p:cNvPr id="4" name="TextBox 3">
            <a:extLst>
              <a:ext uri="{FF2B5EF4-FFF2-40B4-BE49-F238E27FC236}">
                <a16:creationId xmlns:a16="http://schemas.microsoft.com/office/drawing/2014/main" id="{6DEE5839-8DDD-C821-0222-ACF7FA759BFD}"/>
              </a:ext>
            </a:extLst>
          </p:cNvPr>
          <p:cNvSpPr txBox="1"/>
          <p:nvPr/>
        </p:nvSpPr>
        <p:spPr>
          <a:xfrm>
            <a:off x="8978952" y="5276343"/>
            <a:ext cx="1077346" cy="369332"/>
          </a:xfrm>
          <a:prstGeom prst="rect">
            <a:avLst/>
          </a:prstGeom>
          <a:noFill/>
        </p:spPr>
        <p:txBody>
          <a:bodyPr wrap="none" rtlCol="0">
            <a:spAutoFit/>
          </a:bodyPr>
          <a:lstStyle/>
          <a:p>
            <a:r>
              <a:rPr lang="en-IN" dirty="0"/>
              <a:t>Pie Chart</a:t>
            </a:r>
          </a:p>
        </p:txBody>
      </p:sp>
    </p:spTree>
    <p:extLst>
      <p:ext uri="{BB962C8B-B14F-4D97-AF65-F5344CB8AC3E}">
        <p14:creationId xmlns:p14="http://schemas.microsoft.com/office/powerpoint/2010/main" val="139732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C0C2416-9002-2FA4-E4BB-99C0567A3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96" y="1366223"/>
            <a:ext cx="5630504" cy="33193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96163C0-F4BE-B246-763D-F6329671CC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388" y="883987"/>
            <a:ext cx="4667250" cy="4610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D6439B-6DD2-F8CD-0A55-8D56B97E41A2}"/>
              </a:ext>
            </a:extLst>
          </p:cNvPr>
          <p:cNvSpPr txBox="1"/>
          <p:nvPr/>
        </p:nvSpPr>
        <p:spPr>
          <a:xfrm>
            <a:off x="2985707" y="5122445"/>
            <a:ext cx="94949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Bar-plot</a:t>
            </a:r>
          </a:p>
        </p:txBody>
      </p:sp>
    </p:spTree>
    <p:extLst>
      <p:ext uri="{BB962C8B-B14F-4D97-AF65-F5344CB8AC3E}">
        <p14:creationId xmlns:p14="http://schemas.microsoft.com/office/powerpoint/2010/main" val="2427946659"/>
      </p:ext>
    </p:extLst>
  </p:cSld>
  <p:clrMapOvr>
    <a:masterClrMapping/>
  </p:clrMapOvr>
</p:sld>
</file>

<file path=ppt/theme/theme1.xml><?xml version="1.0" encoding="utf-8"?>
<a:theme xmlns:a="http://schemas.openxmlformats.org/drawingml/2006/main" name="ClassicFram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FrameVTI" id="{4FA2A165-EC65-4FB0-B019-8C8876A1D8E3}" vid="{9D78F1F1-8226-42FD-A1A3-975EDF6D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FCCB060-41BB-4253-92B1-422E90546D1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424</TotalTime>
  <Words>261</Words>
  <Application>Microsoft Office PowerPoint</Application>
  <PresentationFormat>Widescreen</PresentationFormat>
  <Paragraphs>38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Gill Sans MT</vt:lpstr>
      <vt:lpstr>Goudy Old Style</vt:lpstr>
      <vt:lpstr>Times New Roman</vt:lpstr>
      <vt:lpstr>ClassicFrameVTI</vt:lpstr>
      <vt:lpstr>Exploratory Data Analysis on shopping trends</vt:lpstr>
      <vt:lpstr>Table of Content</vt:lpstr>
      <vt:lpstr>Introduction </vt:lpstr>
      <vt:lpstr>Problem Statement </vt:lpstr>
      <vt:lpstr>Methodology </vt:lpstr>
      <vt:lpstr>Results</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vanam chandrashekar</dc:creator>
  <cp:lastModifiedBy>Muhammed Althaf K</cp:lastModifiedBy>
  <cp:revision>13</cp:revision>
  <dcterms:created xsi:type="dcterms:W3CDTF">2024-11-10T15:47:54Z</dcterms:created>
  <dcterms:modified xsi:type="dcterms:W3CDTF">2024-11-24T12:42:33Z</dcterms:modified>
</cp:coreProperties>
</file>