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Dosis"/>
      <p:regular r:id="rId16"/>
      <p:bold r:id="rId17"/>
    </p:embeddedFont>
    <p:embeddedFont>
      <p:font typeface="Roboto Medium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Lobster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Medium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obster-regular.fntdata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Dosis-bold.fntdata"/><Relationship Id="rId16" Type="http://schemas.openxmlformats.org/officeDocument/2006/relationships/font" Target="fonts/Dosis-regular.fntdata"/><Relationship Id="rId19" Type="http://schemas.openxmlformats.org/officeDocument/2006/relationships/font" Target="fonts/RobotoMedium-bold.fntdata"/><Relationship Id="rId18" Type="http://schemas.openxmlformats.org/officeDocument/2006/relationships/font" Target="fonts/Robot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26f18a8f0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26f18a8f0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26f1893e84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26f1893e84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84d99d1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184d99d1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26f1893e848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26f1893e848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190cccfa9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190cccfa9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184d99d1a7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184d99d1a7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92725" y="1161475"/>
            <a:ext cx="5238000" cy="22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9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92725" y="3415350"/>
            <a:ext cx="5238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281094" y="1722676"/>
            <a:ext cx="448225" cy="448223"/>
            <a:chOff x="281094" y="1722676"/>
            <a:chExt cx="448225" cy="448223"/>
          </a:xfrm>
        </p:grpSpPr>
        <p:sp>
          <p:nvSpPr>
            <p:cNvPr id="12" name="Google Shape;12;p2"/>
            <p:cNvSpPr/>
            <p:nvPr/>
          </p:nvSpPr>
          <p:spPr>
            <a:xfrm>
              <a:off x="281094" y="1722676"/>
              <a:ext cx="448225" cy="448223"/>
            </a:xfrm>
            <a:custGeom>
              <a:rect b="b" l="l" r="r" t="t"/>
              <a:pathLst>
                <a:path extrusionOk="0" h="246" w="246">
                  <a:moveTo>
                    <a:pt x="123" y="246"/>
                  </a:moveTo>
                  <a:lnTo>
                    <a:pt x="169" y="246"/>
                  </a:lnTo>
                  <a:cubicBezTo>
                    <a:pt x="211" y="246"/>
                    <a:pt x="246" y="212"/>
                    <a:pt x="246" y="170"/>
                  </a:cubicBezTo>
                  <a:lnTo>
                    <a:pt x="246" y="76"/>
                  </a:lnTo>
                  <a:cubicBezTo>
                    <a:pt x="246" y="34"/>
                    <a:pt x="211" y="0"/>
                    <a:pt x="169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0"/>
                  </a:lnTo>
                  <a:cubicBezTo>
                    <a:pt x="0" y="212"/>
                    <a:pt x="34" y="246"/>
                    <a:pt x="76" y="246"/>
                  </a:cubicBezTo>
                  <a:lnTo>
                    <a:pt x="123" y="2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3550" lIns="90000" spcFirstLastPara="1" rIns="90000" wrap="square" tIns="43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30503" y="1901237"/>
              <a:ext cx="158519" cy="18220"/>
            </a:xfrm>
            <a:custGeom>
              <a:rect b="b" l="l" r="r" t="t"/>
              <a:pathLst>
                <a:path extrusionOk="0" h="10" w="87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30503" y="1941322"/>
              <a:ext cx="158519" cy="18220"/>
            </a:xfrm>
            <a:custGeom>
              <a:rect b="b" l="l" r="r" t="t"/>
              <a:pathLst>
                <a:path extrusionOk="0" h="10" w="87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0503" y="1981407"/>
              <a:ext cx="158519" cy="18220"/>
            </a:xfrm>
            <a:custGeom>
              <a:rect b="b" l="l" r="r" t="t"/>
              <a:pathLst>
                <a:path extrusionOk="0" h="10" w="87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1042712" y="-336237"/>
            <a:ext cx="8514088" cy="5580922"/>
            <a:chOff x="1042712" y="-336237"/>
            <a:chExt cx="8514088" cy="5580922"/>
          </a:xfrm>
        </p:grpSpPr>
        <p:grpSp>
          <p:nvGrpSpPr>
            <p:cNvPr id="17" name="Google Shape;17;p2"/>
            <p:cNvGrpSpPr/>
            <p:nvPr/>
          </p:nvGrpSpPr>
          <p:grpSpPr>
            <a:xfrm>
              <a:off x="8430772" y="3448146"/>
              <a:ext cx="1126028" cy="1796538"/>
              <a:chOff x="8430772" y="3448146"/>
              <a:chExt cx="1126028" cy="1796538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8430772" y="4116838"/>
                <a:ext cx="1126028" cy="1127846"/>
              </a:xfrm>
              <a:custGeom>
                <a:rect b="b" l="l" r="r" t="t"/>
                <a:pathLst>
                  <a:path extrusionOk="0" h="619" w="618">
                    <a:moveTo>
                      <a:pt x="564" y="269"/>
                    </a:moveTo>
                    <a:cubicBezTo>
                      <a:pt x="568" y="292"/>
                      <a:pt x="568" y="315"/>
                      <a:pt x="566" y="337"/>
                    </a:cubicBezTo>
                    <a:lnTo>
                      <a:pt x="618" y="372"/>
                    </a:lnTo>
                    <a:lnTo>
                      <a:pt x="581" y="470"/>
                    </a:lnTo>
                    <a:lnTo>
                      <a:pt x="518" y="461"/>
                    </a:lnTo>
                    <a:cubicBezTo>
                      <a:pt x="505" y="479"/>
                      <a:pt x="489" y="496"/>
                      <a:pt x="471" y="511"/>
                    </a:cubicBezTo>
                    <a:lnTo>
                      <a:pt x="483" y="573"/>
                    </a:lnTo>
                    <a:lnTo>
                      <a:pt x="387" y="615"/>
                    </a:lnTo>
                    <a:lnTo>
                      <a:pt x="350" y="564"/>
                    </a:lnTo>
                    <a:cubicBezTo>
                      <a:pt x="327" y="568"/>
                      <a:pt x="304" y="569"/>
                      <a:pt x="281" y="566"/>
                    </a:cubicBezTo>
                    <a:lnTo>
                      <a:pt x="246" y="619"/>
                    </a:lnTo>
                    <a:lnTo>
                      <a:pt x="148" y="581"/>
                    </a:lnTo>
                    <a:lnTo>
                      <a:pt x="157" y="518"/>
                    </a:lnTo>
                    <a:cubicBezTo>
                      <a:pt x="139" y="505"/>
                      <a:pt x="122" y="489"/>
                      <a:pt x="108" y="471"/>
                    </a:cubicBezTo>
                    <a:lnTo>
                      <a:pt x="46" y="484"/>
                    </a:lnTo>
                    <a:lnTo>
                      <a:pt x="3" y="388"/>
                    </a:lnTo>
                    <a:lnTo>
                      <a:pt x="54" y="350"/>
                    </a:lnTo>
                    <a:cubicBezTo>
                      <a:pt x="50" y="327"/>
                      <a:pt x="50" y="304"/>
                      <a:pt x="52" y="281"/>
                    </a:cubicBezTo>
                    <a:lnTo>
                      <a:pt x="0" y="246"/>
                    </a:lnTo>
                    <a:lnTo>
                      <a:pt x="37" y="148"/>
                    </a:lnTo>
                    <a:lnTo>
                      <a:pt x="100" y="157"/>
                    </a:lnTo>
                    <a:cubicBezTo>
                      <a:pt x="113" y="139"/>
                      <a:pt x="129" y="122"/>
                      <a:pt x="147" y="108"/>
                    </a:cubicBezTo>
                    <a:lnTo>
                      <a:pt x="135" y="46"/>
                    </a:lnTo>
                    <a:lnTo>
                      <a:pt x="231" y="3"/>
                    </a:lnTo>
                    <a:lnTo>
                      <a:pt x="268" y="54"/>
                    </a:lnTo>
                    <a:cubicBezTo>
                      <a:pt x="291" y="50"/>
                      <a:pt x="314" y="50"/>
                      <a:pt x="337" y="52"/>
                    </a:cubicBezTo>
                    <a:lnTo>
                      <a:pt x="372" y="0"/>
                    </a:lnTo>
                    <a:lnTo>
                      <a:pt x="470" y="37"/>
                    </a:lnTo>
                    <a:lnTo>
                      <a:pt x="461" y="100"/>
                    </a:lnTo>
                    <a:cubicBezTo>
                      <a:pt x="479" y="113"/>
                      <a:pt x="496" y="129"/>
                      <a:pt x="510" y="147"/>
                    </a:cubicBezTo>
                    <a:lnTo>
                      <a:pt x="572" y="135"/>
                    </a:lnTo>
                    <a:lnTo>
                      <a:pt x="615" y="231"/>
                    </a:lnTo>
                    <a:lnTo>
                      <a:pt x="564" y="269"/>
                    </a:lnTo>
                    <a:moveTo>
                      <a:pt x="414" y="268"/>
                    </a:moveTo>
                    <a:cubicBezTo>
                      <a:pt x="388" y="211"/>
                      <a:pt x="322" y="186"/>
                      <a:pt x="265" y="211"/>
                    </a:cubicBezTo>
                    <a:cubicBezTo>
                      <a:pt x="208" y="236"/>
                      <a:pt x="183" y="303"/>
                      <a:pt x="208" y="359"/>
                    </a:cubicBezTo>
                    <a:cubicBezTo>
                      <a:pt x="233" y="416"/>
                      <a:pt x="300" y="442"/>
                      <a:pt x="356" y="417"/>
                    </a:cubicBezTo>
                    <a:cubicBezTo>
                      <a:pt x="413" y="391"/>
                      <a:pt x="439" y="325"/>
                      <a:pt x="414" y="2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" name="Google Shape;19;p2"/>
              <p:cNvGrpSpPr/>
              <p:nvPr/>
            </p:nvGrpSpPr>
            <p:grpSpPr>
              <a:xfrm>
                <a:off x="8892173" y="3448146"/>
                <a:ext cx="417250" cy="417248"/>
                <a:chOff x="8892173" y="3448146"/>
                <a:chExt cx="417250" cy="417248"/>
              </a:xfrm>
            </p:grpSpPr>
            <p:sp>
              <p:nvSpPr>
                <p:cNvPr id="20" name="Google Shape;20;p2"/>
                <p:cNvSpPr/>
                <p:nvPr/>
              </p:nvSpPr>
              <p:spPr>
                <a:xfrm>
                  <a:off x="9019717" y="3581155"/>
                  <a:ext cx="154874" cy="153052"/>
                </a:xfrm>
                <a:custGeom>
                  <a:rect b="b" l="l" r="r" t="t"/>
                  <a:pathLst>
                    <a:path extrusionOk="0" h="84" w="85">
                      <a:moveTo>
                        <a:pt x="59" y="80"/>
                      </a:moveTo>
                      <a:cubicBezTo>
                        <a:pt x="59" y="80"/>
                        <a:pt x="59" y="81"/>
                        <a:pt x="57" y="81"/>
                      </a:cubicBezTo>
                      <a:cubicBezTo>
                        <a:pt x="56" y="82"/>
                        <a:pt x="53" y="83"/>
                        <a:pt x="50" y="84"/>
                      </a:cubicBezTo>
                      <a:cubicBezTo>
                        <a:pt x="44" y="85"/>
                        <a:pt x="33" y="85"/>
                        <a:pt x="23" y="80"/>
                      </a:cubicBezTo>
                      <a:cubicBezTo>
                        <a:pt x="12" y="74"/>
                        <a:pt x="2" y="62"/>
                        <a:pt x="0" y="46"/>
                      </a:cubicBezTo>
                      <a:cubicBezTo>
                        <a:pt x="0" y="38"/>
                        <a:pt x="1" y="29"/>
                        <a:pt x="6" y="22"/>
                      </a:cubicBezTo>
                      <a:cubicBezTo>
                        <a:pt x="10" y="14"/>
                        <a:pt x="17" y="8"/>
                        <a:pt x="25" y="4"/>
                      </a:cubicBezTo>
                      <a:cubicBezTo>
                        <a:pt x="34" y="0"/>
                        <a:pt x="43" y="-1"/>
                        <a:pt x="52" y="1"/>
                      </a:cubicBezTo>
                      <a:cubicBezTo>
                        <a:pt x="60" y="3"/>
                        <a:pt x="68" y="7"/>
                        <a:pt x="73" y="13"/>
                      </a:cubicBezTo>
                      <a:cubicBezTo>
                        <a:pt x="85" y="25"/>
                        <a:pt x="87" y="41"/>
                        <a:pt x="84" y="52"/>
                      </a:cubicBezTo>
                      <a:cubicBezTo>
                        <a:pt x="81" y="64"/>
                        <a:pt x="74" y="72"/>
                        <a:pt x="68" y="75"/>
                      </a:cubicBezTo>
                      <a:cubicBezTo>
                        <a:pt x="66" y="77"/>
                        <a:pt x="64" y="79"/>
                        <a:pt x="62" y="79"/>
                      </a:cubicBezTo>
                      <a:cubicBezTo>
                        <a:pt x="60" y="80"/>
                        <a:pt x="59" y="80"/>
                        <a:pt x="59" y="80"/>
                      </a:cubicBezTo>
                      <a:cubicBezTo>
                        <a:pt x="59" y="80"/>
                        <a:pt x="63" y="79"/>
                        <a:pt x="68" y="74"/>
                      </a:cubicBezTo>
                      <a:cubicBezTo>
                        <a:pt x="72" y="70"/>
                        <a:pt x="79" y="63"/>
                        <a:pt x="81" y="52"/>
                      </a:cubicBezTo>
                      <a:cubicBezTo>
                        <a:pt x="84" y="41"/>
                        <a:pt x="82" y="26"/>
                        <a:pt x="71" y="15"/>
                      </a:cubicBezTo>
                      <a:cubicBezTo>
                        <a:pt x="66" y="10"/>
                        <a:pt x="59" y="6"/>
                        <a:pt x="51" y="4"/>
                      </a:cubicBezTo>
                      <a:cubicBezTo>
                        <a:pt x="43" y="3"/>
                        <a:pt x="35" y="4"/>
                        <a:pt x="27" y="7"/>
                      </a:cubicBezTo>
                      <a:cubicBezTo>
                        <a:pt x="19" y="10"/>
                        <a:pt x="13" y="16"/>
                        <a:pt x="9" y="23"/>
                      </a:cubicBezTo>
                      <a:cubicBezTo>
                        <a:pt x="5" y="30"/>
                        <a:pt x="3" y="38"/>
                        <a:pt x="4" y="45"/>
                      </a:cubicBezTo>
                      <a:cubicBezTo>
                        <a:pt x="4" y="60"/>
                        <a:pt x="14" y="72"/>
                        <a:pt x="24" y="78"/>
                      </a:cubicBezTo>
                      <a:cubicBezTo>
                        <a:pt x="34" y="83"/>
                        <a:pt x="43" y="83"/>
                        <a:pt x="50" y="82"/>
                      </a:cubicBezTo>
                      <a:cubicBezTo>
                        <a:pt x="56" y="81"/>
                        <a:pt x="59" y="80"/>
                        <a:pt x="59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8892173" y="3448146"/>
                  <a:ext cx="417250" cy="417248"/>
                </a:xfrm>
                <a:custGeom>
                  <a:rect b="b" l="l" r="r" t="t"/>
                  <a:pathLst>
                    <a:path extrusionOk="0" h="229" w="229">
                      <a:moveTo>
                        <a:pt x="129" y="208"/>
                      </a:moveTo>
                      <a:cubicBezTo>
                        <a:pt x="129" y="208"/>
                        <a:pt x="130" y="208"/>
                        <a:pt x="130" y="209"/>
                      </a:cubicBezTo>
                      <a:cubicBezTo>
                        <a:pt x="131" y="210"/>
                        <a:pt x="132" y="211"/>
                        <a:pt x="133" y="212"/>
                      </a:cubicBezTo>
                      <a:cubicBezTo>
                        <a:pt x="135" y="216"/>
                        <a:pt x="139" y="220"/>
                        <a:pt x="143" y="226"/>
                      </a:cubicBezTo>
                      <a:lnTo>
                        <a:pt x="143" y="226"/>
                      </a:lnTo>
                      <a:cubicBezTo>
                        <a:pt x="152" y="222"/>
                        <a:pt x="163" y="217"/>
                        <a:pt x="178" y="210"/>
                      </a:cubicBezTo>
                      <a:lnTo>
                        <a:pt x="177" y="211"/>
                      </a:lnTo>
                      <a:cubicBezTo>
                        <a:pt x="176" y="204"/>
                        <a:pt x="174" y="197"/>
                        <a:pt x="172" y="189"/>
                      </a:cubicBezTo>
                      <a:lnTo>
                        <a:pt x="172" y="188"/>
                      </a:lnTo>
                      <a:lnTo>
                        <a:pt x="173" y="188"/>
                      </a:lnTo>
                      <a:cubicBezTo>
                        <a:pt x="179" y="183"/>
                        <a:pt x="185" y="177"/>
                        <a:pt x="190" y="170"/>
                      </a:cubicBezTo>
                      <a:lnTo>
                        <a:pt x="190" y="169"/>
                      </a:lnTo>
                      <a:lnTo>
                        <a:pt x="191" y="169"/>
                      </a:lnTo>
                      <a:cubicBezTo>
                        <a:pt x="198" y="170"/>
                        <a:pt x="205" y="171"/>
                        <a:pt x="213" y="172"/>
                      </a:cubicBezTo>
                      <a:lnTo>
                        <a:pt x="212" y="173"/>
                      </a:lnTo>
                      <a:cubicBezTo>
                        <a:pt x="216" y="162"/>
                        <a:pt x="221" y="150"/>
                        <a:pt x="226" y="138"/>
                      </a:cubicBezTo>
                      <a:lnTo>
                        <a:pt x="226" y="139"/>
                      </a:lnTo>
                      <a:cubicBezTo>
                        <a:pt x="220" y="135"/>
                        <a:pt x="214" y="131"/>
                        <a:pt x="207" y="126"/>
                      </a:cubicBezTo>
                      <a:lnTo>
                        <a:pt x="206" y="126"/>
                      </a:lnTo>
                      <a:lnTo>
                        <a:pt x="206" y="125"/>
                      </a:lnTo>
                      <a:cubicBezTo>
                        <a:pt x="207" y="117"/>
                        <a:pt x="207" y="109"/>
                        <a:pt x="206" y="101"/>
                      </a:cubicBezTo>
                      <a:lnTo>
                        <a:pt x="206" y="100"/>
                      </a:lnTo>
                      <a:lnTo>
                        <a:pt x="206" y="99"/>
                      </a:lnTo>
                      <a:cubicBezTo>
                        <a:pt x="212" y="95"/>
                        <a:pt x="218" y="90"/>
                        <a:pt x="225" y="85"/>
                      </a:cubicBezTo>
                      <a:lnTo>
                        <a:pt x="224" y="87"/>
                      </a:lnTo>
                      <a:cubicBezTo>
                        <a:pt x="220" y="76"/>
                        <a:pt x="214" y="64"/>
                        <a:pt x="209" y="52"/>
                      </a:cubicBezTo>
                      <a:lnTo>
                        <a:pt x="211" y="53"/>
                      </a:lnTo>
                      <a:cubicBezTo>
                        <a:pt x="204" y="55"/>
                        <a:pt x="196" y="56"/>
                        <a:pt x="188" y="58"/>
                      </a:cubicBezTo>
                      <a:lnTo>
                        <a:pt x="187" y="58"/>
                      </a:lnTo>
                      <a:lnTo>
                        <a:pt x="187" y="57"/>
                      </a:lnTo>
                      <a:cubicBezTo>
                        <a:pt x="182" y="51"/>
                        <a:pt x="176" y="45"/>
                        <a:pt x="169" y="40"/>
                      </a:cubicBezTo>
                      <a:lnTo>
                        <a:pt x="168" y="40"/>
                      </a:lnTo>
                      <a:lnTo>
                        <a:pt x="168" y="39"/>
                      </a:lnTo>
                      <a:cubicBezTo>
                        <a:pt x="169" y="32"/>
                        <a:pt x="170" y="24"/>
                        <a:pt x="171" y="16"/>
                      </a:cubicBezTo>
                      <a:lnTo>
                        <a:pt x="172" y="18"/>
                      </a:lnTo>
                      <a:cubicBezTo>
                        <a:pt x="161" y="13"/>
                        <a:pt x="149" y="9"/>
                        <a:pt x="137" y="4"/>
                      </a:cubicBezTo>
                      <a:lnTo>
                        <a:pt x="139" y="3"/>
                      </a:lnTo>
                      <a:cubicBezTo>
                        <a:pt x="135" y="9"/>
                        <a:pt x="130" y="16"/>
                        <a:pt x="126" y="23"/>
                      </a:cubicBezTo>
                      <a:lnTo>
                        <a:pt x="125" y="23"/>
                      </a:lnTo>
                      <a:lnTo>
                        <a:pt x="124" y="23"/>
                      </a:lnTo>
                      <a:cubicBezTo>
                        <a:pt x="117" y="22"/>
                        <a:pt x="108" y="23"/>
                        <a:pt x="100" y="24"/>
                      </a:cubicBezTo>
                      <a:lnTo>
                        <a:pt x="100" y="24"/>
                      </a:lnTo>
                      <a:cubicBezTo>
                        <a:pt x="99" y="24"/>
                        <a:pt x="102" y="24"/>
                        <a:pt x="98" y="23"/>
                      </a:cubicBez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7" y="22"/>
                      </a:lnTo>
                      <a:lnTo>
                        <a:pt x="97" y="21"/>
                      </a:lnTo>
                      <a:lnTo>
                        <a:pt x="95" y="19"/>
                      </a:lnTo>
                      <a:lnTo>
                        <a:pt x="91" y="14"/>
                      </a:lnTo>
                      <a:cubicBezTo>
                        <a:pt x="89" y="11"/>
                        <a:pt x="87" y="8"/>
                        <a:pt x="85" y="5"/>
                      </a:cubicBezTo>
                      <a:lnTo>
                        <a:pt x="87" y="5"/>
                      </a:lnTo>
                      <a:cubicBezTo>
                        <a:pt x="75" y="10"/>
                        <a:pt x="63" y="16"/>
                        <a:pt x="52" y="21"/>
                      </a:cubicBezTo>
                      <a:lnTo>
                        <a:pt x="53" y="19"/>
                      </a:lnTo>
                      <a:cubicBezTo>
                        <a:pt x="54" y="26"/>
                        <a:pt x="56" y="34"/>
                        <a:pt x="57" y="41"/>
                      </a:cubicBezTo>
                      <a:lnTo>
                        <a:pt x="57" y="42"/>
                      </a:lnTo>
                      <a:lnTo>
                        <a:pt x="57" y="43"/>
                      </a:lnTo>
                      <a:cubicBezTo>
                        <a:pt x="50" y="48"/>
                        <a:pt x="44" y="54"/>
                        <a:pt x="40" y="61"/>
                      </a:cubicBezTo>
                      <a:lnTo>
                        <a:pt x="39" y="61"/>
                      </a:lnTo>
                      <a:lnTo>
                        <a:pt x="38" y="61"/>
                      </a:lnTo>
                      <a:cubicBezTo>
                        <a:pt x="30" y="60"/>
                        <a:pt x="23" y="59"/>
                        <a:pt x="15" y="58"/>
                      </a:cubicBezTo>
                      <a:lnTo>
                        <a:pt x="17" y="57"/>
                      </a:lnTo>
                      <a:cubicBezTo>
                        <a:pt x="12" y="69"/>
                        <a:pt x="8" y="81"/>
                        <a:pt x="3" y="93"/>
                      </a:cubicBezTo>
                      <a:lnTo>
                        <a:pt x="3" y="91"/>
                      </a:lnTo>
                      <a:cubicBezTo>
                        <a:pt x="9" y="95"/>
                        <a:pt x="16" y="99"/>
                        <a:pt x="22" y="104"/>
                      </a:cubicBezTo>
                      <a:lnTo>
                        <a:pt x="23" y="104"/>
                      </a:lnTo>
                      <a:lnTo>
                        <a:pt x="22" y="105"/>
                      </a:lnTo>
                      <a:cubicBezTo>
                        <a:pt x="22" y="113"/>
                        <a:pt x="22" y="122"/>
                        <a:pt x="23" y="129"/>
                      </a:cubicBezTo>
                      <a:lnTo>
                        <a:pt x="23" y="130"/>
                      </a:lnTo>
                      <a:lnTo>
                        <a:pt x="22" y="131"/>
                      </a:lnTo>
                      <a:cubicBezTo>
                        <a:pt x="16" y="136"/>
                        <a:pt x="10" y="140"/>
                        <a:pt x="4" y="145"/>
                      </a:cubicBezTo>
                      <a:lnTo>
                        <a:pt x="4" y="143"/>
                      </a:lnTo>
                      <a:cubicBezTo>
                        <a:pt x="10" y="155"/>
                        <a:pt x="15" y="167"/>
                        <a:pt x="20" y="178"/>
                      </a:cubicBezTo>
                      <a:lnTo>
                        <a:pt x="18" y="177"/>
                      </a:lnTo>
                      <a:cubicBezTo>
                        <a:pt x="26" y="176"/>
                        <a:pt x="34" y="174"/>
                        <a:pt x="41" y="173"/>
                      </a:cubicBezTo>
                      <a:lnTo>
                        <a:pt x="42" y="173"/>
                      </a:lnTo>
                      <a:lnTo>
                        <a:pt x="42" y="173"/>
                      </a:lnTo>
                      <a:cubicBezTo>
                        <a:pt x="48" y="180"/>
                        <a:pt x="54" y="186"/>
                        <a:pt x="60" y="190"/>
                      </a:cubicBezTo>
                      <a:lnTo>
                        <a:pt x="60" y="191"/>
                      </a:lnTo>
                      <a:lnTo>
                        <a:pt x="60" y="191"/>
                      </a:lnTo>
                      <a:cubicBezTo>
                        <a:pt x="59" y="200"/>
                        <a:pt x="58" y="207"/>
                        <a:pt x="57" y="214"/>
                      </a:cubicBezTo>
                      <a:lnTo>
                        <a:pt x="56" y="213"/>
                      </a:lnTo>
                      <a:cubicBezTo>
                        <a:pt x="70" y="219"/>
                        <a:pt x="82" y="223"/>
                        <a:pt x="92" y="227"/>
                      </a:cubicBezTo>
                      <a:lnTo>
                        <a:pt x="91" y="227"/>
                      </a:lnTo>
                      <a:cubicBezTo>
                        <a:pt x="96" y="220"/>
                        <a:pt x="100" y="213"/>
                        <a:pt x="104" y="208"/>
                      </a:cubicBezTo>
                      <a:lnTo>
                        <a:pt x="104" y="208"/>
                      </a:lnTo>
                      <a:lnTo>
                        <a:pt x="104" y="208"/>
                      </a:lnTo>
                      <a:cubicBezTo>
                        <a:pt x="113" y="209"/>
                        <a:pt x="119" y="209"/>
                        <a:pt x="123" y="208"/>
                      </a:cubicBezTo>
                      <a:cubicBezTo>
                        <a:pt x="125" y="208"/>
                        <a:pt x="126" y="208"/>
                        <a:pt x="128" y="208"/>
                      </a:cubicBezTo>
                      <a:cubicBezTo>
                        <a:pt x="129" y="208"/>
                        <a:pt x="129" y="208"/>
                        <a:pt x="129" y="208"/>
                      </a:cubicBezTo>
                      <a:lnTo>
                        <a:pt x="128" y="208"/>
                      </a:lnTo>
                      <a:cubicBezTo>
                        <a:pt x="127" y="209"/>
                        <a:pt x="125" y="209"/>
                        <a:pt x="123" y="209"/>
                      </a:cubicBezTo>
                      <a:cubicBezTo>
                        <a:pt x="119" y="209"/>
                        <a:pt x="113" y="210"/>
                        <a:pt x="104" y="209"/>
                      </a:cubicBezTo>
                      <a:lnTo>
                        <a:pt x="105" y="209"/>
                      </a:lnTo>
                      <a:cubicBezTo>
                        <a:pt x="101" y="214"/>
                        <a:pt x="97" y="221"/>
                        <a:pt x="92" y="228"/>
                      </a:cubicBezTo>
                      <a:lnTo>
                        <a:pt x="92" y="229"/>
                      </a:lnTo>
                      <a:lnTo>
                        <a:pt x="91" y="228"/>
                      </a:lnTo>
                      <a:cubicBezTo>
                        <a:pt x="81" y="225"/>
                        <a:pt x="69" y="220"/>
                        <a:pt x="56" y="215"/>
                      </a:cubicBezTo>
                      <a:lnTo>
                        <a:pt x="55" y="215"/>
                      </a:lnTo>
                      <a:lnTo>
                        <a:pt x="55" y="214"/>
                      </a:lnTo>
                      <a:cubicBezTo>
                        <a:pt x="56" y="207"/>
                        <a:pt x="57" y="199"/>
                        <a:pt x="58" y="191"/>
                      </a:cubicBezTo>
                      <a:lnTo>
                        <a:pt x="59" y="192"/>
                      </a:lnTo>
                      <a:cubicBezTo>
                        <a:pt x="52" y="187"/>
                        <a:pt x="46" y="182"/>
                        <a:pt x="40" y="175"/>
                      </a:cubicBezTo>
                      <a:lnTo>
                        <a:pt x="41" y="175"/>
                      </a:lnTo>
                      <a:cubicBezTo>
                        <a:pt x="34" y="177"/>
                        <a:pt x="27" y="178"/>
                        <a:pt x="19" y="180"/>
                      </a:cubicBezTo>
                      <a:lnTo>
                        <a:pt x="18" y="180"/>
                      </a:lnTo>
                      <a:lnTo>
                        <a:pt x="17" y="179"/>
                      </a:lnTo>
                      <a:cubicBezTo>
                        <a:pt x="12" y="168"/>
                        <a:pt x="7" y="156"/>
                        <a:pt x="2" y="144"/>
                      </a:cubicBezTo>
                      <a:lnTo>
                        <a:pt x="1" y="143"/>
                      </a:lnTo>
                      <a:lnTo>
                        <a:pt x="2" y="142"/>
                      </a:lnTo>
                      <a:cubicBezTo>
                        <a:pt x="8" y="138"/>
                        <a:pt x="14" y="133"/>
                        <a:pt x="21" y="129"/>
                      </a:cubicBezTo>
                      <a:lnTo>
                        <a:pt x="20" y="130"/>
                      </a:lnTo>
                      <a:cubicBezTo>
                        <a:pt x="19" y="122"/>
                        <a:pt x="18" y="113"/>
                        <a:pt x="19" y="105"/>
                      </a:cubicBezTo>
                      <a:lnTo>
                        <a:pt x="20" y="106"/>
                      </a:lnTo>
                      <a:cubicBezTo>
                        <a:pt x="14" y="102"/>
                        <a:pt x="7" y="98"/>
                        <a:pt x="1" y="93"/>
                      </a:cubicBezTo>
                      <a:lnTo>
                        <a:pt x="0" y="93"/>
                      </a:lnTo>
                      <a:lnTo>
                        <a:pt x="0" y="92"/>
                      </a:lnTo>
                      <a:cubicBezTo>
                        <a:pt x="5" y="80"/>
                        <a:pt x="9" y="68"/>
                        <a:pt x="14" y="56"/>
                      </a:cubicBezTo>
                      <a:lnTo>
                        <a:pt x="14" y="55"/>
                      </a:lnTo>
                      <a:lnTo>
                        <a:pt x="16" y="55"/>
                      </a:lnTo>
                      <a:cubicBezTo>
                        <a:pt x="23" y="56"/>
                        <a:pt x="31" y="57"/>
                        <a:pt x="39" y="58"/>
                      </a:cubicBezTo>
                      <a:lnTo>
                        <a:pt x="37" y="59"/>
                      </a:lnTo>
                      <a:cubicBezTo>
                        <a:pt x="42" y="52"/>
                        <a:pt x="48" y="46"/>
                        <a:pt x="54" y="40"/>
                      </a:cubicBezTo>
                      <a:lnTo>
                        <a:pt x="54" y="42"/>
                      </a:lnTo>
                      <a:cubicBezTo>
                        <a:pt x="52" y="35"/>
                        <a:pt x="51" y="27"/>
                        <a:pt x="49" y="19"/>
                      </a:cubicBezTo>
                      <a:lnTo>
                        <a:pt x="49" y="18"/>
                      </a:lnTo>
                      <a:lnTo>
                        <a:pt x="50" y="18"/>
                      </a:lnTo>
                      <a:cubicBezTo>
                        <a:pt x="62" y="13"/>
                        <a:pt x="74" y="7"/>
                        <a:pt x="85" y="2"/>
                      </a:cubicBezTo>
                      <a:lnTo>
                        <a:pt x="87" y="2"/>
                      </a:lnTo>
                      <a:lnTo>
                        <a:pt x="87" y="3"/>
                      </a:lnTo>
                      <a:cubicBezTo>
                        <a:pt x="90" y="6"/>
                        <a:pt x="92" y="9"/>
                        <a:pt x="94" y="12"/>
                      </a:cubicBezTo>
                      <a:lnTo>
                        <a:pt x="98" y="17"/>
                      </a:lnTo>
                      <a:lnTo>
                        <a:pt x="99" y="19"/>
                      </a:lnTo>
                      <a:lnTo>
                        <a:pt x="100" y="20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cubicBezTo>
                        <a:pt x="98" y="20"/>
                        <a:pt x="100" y="21"/>
                        <a:pt x="99" y="21"/>
                      </a:cubicBezTo>
                      <a:lnTo>
                        <a:pt x="99" y="21"/>
                      </a:lnTo>
                      <a:cubicBezTo>
                        <a:pt x="108" y="19"/>
                        <a:pt x="117" y="19"/>
                        <a:pt x="125" y="20"/>
                      </a:cubicBezTo>
                      <a:lnTo>
                        <a:pt x="123" y="21"/>
                      </a:lnTo>
                      <a:cubicBezTo>
                        <a:pt x="128" y="14"/>
                        <a:pt x="132" y="8"/>
                        <a:pt x="136" y="2"/>
                      </a:cubicBezTo>
                      <a:lnTo>
                        <a:pt x="137" y="0"/>
                      </a:lnTo>
                      <a:lnTo>
                        <a:pt x="138" y="1"/>
                      </a:lnTo>
                      <a:cubicBezTo>
                        <a:pt x="150" y="6"/>
                        <a:pt x="162" y="10"/>
                        <a:pt x="174" y="15"/>
                      </a:cubicBezTo>
                      <a:lnTo>
                        <a:pt x="175" y="15"/>
                      </a:lnTo>
                      <a:lnTo>
                        <a:pt x="175" y="16"/>
                      </a:lnTo>
                      <a:cubicBezTo>
                        <a:pt x="174" y="24"/>
                        <a:pt x="172" y="32"/>
                        <a:pt x="171" y="39"/>
                      </a:cubicBezTo>
                      <a:lnTo>
                        <a:pt x="171" y="38"/>
                      </a:lnTo>
                      <a:cubicBezTo>
                        <a:pt x="178" y="43"/>
                        <a:pt x="184" y="49"/>
                        <a:pt x="189" y="55"/>
                      </a:cubicBezTo>
                      <a:lnTo>
                        <a:pt x="187" y="55"/>
                      </a:lnTo>
                      <a:cubicBezTo>
                        <a:pt x="195" y="53"/>
                        <a:pt x="203" y="52"/>
                        <a:pt x="210" y="50"/>
                      </a:cubicBezTo>
                      <a:lnTo>
                        <a:pt x="211" y="50"/>
                      </a:lnTo>
                      <a:lnTo>
                        <a:pt x="212" y="51"/>
                      </a:lnTo>
                      <a:cubicBezTo>
                        <a:pt x="217" y="63"/>
                        <a:pt x="222" y="75"/>
                        <a:pt x="227" y="86"/>
                      </a:cubicBezTo>
                      <a:lnTo>
                        <a:pt x="228" y="87"/>
                      </a:lnTo>
                      <a:lnTo>
                        <a:pt x="227" y="88"/>
                      </a:lnTo>
                      <a:cubicBezTo>
                        <a:pt x="220" y="93"/>
                        <a:pt x="214" y="97"/>
                        <a:pt x="208" y="102"/>
                      </a:cubicBezTo>
                      <a:lnTo>
                        <a:pt x="209" y="100"/>
                      </a:lnTo>
                      <a:cubicBezTo>
                        <a:pt x="210" y="109"/>
                        <a:pt x="210" y="118"/>
                        <a:pt x="209" y="125"/>
                      </a:cubicBezTo>
                      <a:lnTo>
                        <a:pt x="209" y="124"/>
                      </a:lnTo>
                      <a:cubicBezTo>
                        <a:pt x="216" y="129"/>
                        <a:pt x="222" y="133"/>
                        <a:pt x="228" y="137"/>
                      </a:cubicBezTo>
                      <a:lnTo>
                        <a:pt x="229" y="138"/>
                      </a:lnTo>
                      <a:lnTo>
                        <a:pt x="229" y="139"/>
                      </a:lnTo>
                      <a:cubicBezTo>
                        <a:pt x="224" y="151"/>
                        <a:pt x="219" y="163"/>
                        <a:pt x="215" y="174"/>
                      </a:cubicBezTo>
                      <a:lnTo>
                        <a:pt x="214" y="175"/>
                      </a:lnTo>
                      <a:lnTo>
                        <a:pt x="213" y="175"/>
                      </a:lnTo>
                      <a:cubicBezTo>
                        <a:pt x="205" y="174"/>
                        <a:pt x="198" y="173"/>
                        <a:pt x="191" y="172"/>
                      </a:cubicBezTo>
                      <a:lnTo>
                        <a:pt x="192" y="171"/>
                      </a:lnTo>
                      <a:cubicBezTo>
                        <a:pt x="186" y="178"/>
                        <a:pt x="180" y="184"/>
                        <a:pt x="174" y="189"/>
                      </a:cubicBezTo>
                      <a:lnTo>
                        <a:pt x="175" y="188"/>
                      </a:lnTo>
                      <a:cubicBezTo>
                        <a:pt x="176" y="196"/>
                        <a:pt x="178" y="204"/>
                        <a:pt x="179" y="211"/>
                      </a:cubicBezTo>
                      <a:lnTo>
                        <a:pt x="179" y="212"/>
                      </a:lnTo>
                      <a:lnTo>
                        <a:pt x="178" y="212"/>
                      </a:lnTo>
                      <a:cubicBezTo>
                        <a:pt x="164" y="218"/>
                        <a:pt x="152" y="223"/>
                        <a:pt x="143" y="227"/>
                      </a:cubicBezTo>
                      <a:lnTo>
                        <a:pt x="143" y="227"/>
                      </a:lnTo>
                      <a:lnTo>
                        <a:pt x="143" y="227"/>
                      </a:lnTo>
                      <a:cubicBezTo>
                        <a:pt x="138" y="221"/>
                        <a:pt x="135" y="216"/>
                        <a:pt x="133" y="213"/>
                      </a:cubicBezTo>
                      <a:cubicBezTo>
                        <a:pt x="132" y="212"/>
                        <a:pt x="131" y="210"/>
                        <a:pt x="130" y="209"/>
                      </a:cubicBezTo>
                      <a:lnTo>
                        <a:pt x="129" y="2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37425" lIns="90000" spcFirstLastPara="1" rIns="90000" wrap="square" tIns="37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2" name="Google Shape;22;p2"/>
            <p:cNvSpPr/>
            <p:nvPr/>
          </p:nvSpPr>
          <p:spPr>
            <a:xfrm>
              <a:off x="1042712" y="-336237"/>
              <a:ext cx="807169" cy="807166"/>
            </a:xfrm>
            <a:custGeom>
              <a:rect b="b" l="l" r="r" t="t"/>
              <a:pathLst>
                <a:path extrusionOk="0" h="443" w="443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2013865" y="139317"/>
              <a:ext cx="278774" cy="278773"/>
              <a:chOff x="2013865" y="139317"/>
              <a:chExt cx="278774" cy="278773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rect b="b" l="l" r="r" t="t"/>
                <a:pathLst>
                  <a:path extrusionOk="0" h="152" w="151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9700" lIns="90000" spcFirstLastPara="1" rIns="90000" wrap="square" tIns="9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rect b="b" l="l" r="r" t="t"/>
                <a:pathLst>
                  <a:path extrusionOk="0" h="57" w="56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rect b="b" l="l" r="r" t="t"/>
                <a:pathLst>
                  <a:path extrusionOk="0" h="153" w="153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10075" lIns="90000" spcFirstLastPara="1" rIns="90000" wrap="square" tIns="100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" name="Google Shape;27;p2"/>
          <p:cNvGrpSpPr/>
          <p:nvPr/>
        </p:nvGrpSpPr>
        <p:grpSpPr>
          <a:xfrm>
            <a:off x="-1203881" y="139313"/>
            <a:ext cx="2082593" cy="4823632"/>
            <a:chOff x="-1203881" y="139313"/>
            <a:chExt cx="2082593" cy="4823632"/>
          </a:xfrm>
        </p:grpSpPr>
        <p:grpSp>
          <p:nvGrpSpPr>
            <p:cNvPr id="28" name="Google Shape;28;p2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rect b="b" l="l" r="r" t="t"/>
                <a:pathLst>
                  <a:path extrusionOk="0" h="340" w="585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rect b="b" l="l" r="r" t="t"/>
                <a:pathLst>
                  <a:path extrusionOk="0" h="2" w="582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rect b="b" l="l" r="r" t="t"/>
                <a:pathLst>
                  <a:path extrusionOk="0" h="180" w="18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19800" lIns="90000" spcFirstLastPara="1" rIns="90000" wrap="square" tIns="19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rect b="b" l="l" r="r" t="t"/>
                <a:pathLst>
                  <a:path extrusionOk="0" h="3" w="261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-1203881" y="4245059"/>
              <a:ext cx="1754642" cy="717886"/>
              <a:chOff x="-1340531" y="3895472"/>
              <a:chExt cx="1754642" cy="717886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rect b="b" l="l" r="r" t="t"/>
                <a:pathLst>
                  <a:path extrusionOk="0" h="394" w="963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rect b="b" l="l" r="r" t="t"/>
                <a:pathLst>
                  <a:path extrusionOk="0" h="3" w="96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rect b="b" l="l" r="r" t="t"/>
                <a:pathLst>
                  <a:path extrusionOk="0" h="14" w="13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rect b="b" l="l" r="r" t="t"/>
                <a:pathLst>
                  <a:path extrusionOk="0" h="232" w="232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8500" lIns="90000" spcFirstLastPara="1" rIns="90000" wrap="square" tIns="38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rect b="b" l="l" r="r" t="t"/>
                <a:pathLst>
                  <a:path extrusionOk="0" h="2" w="344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rect b="b" l="l" r="r" t="t"/>
                <a:pathLst>
                  <a:path extrusionOk="0" h="4" w="395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rect b="b" l="l" r="r" t="t"/>
                <a:pathLst>
                  <a:path extrusionOk="0" h="3" w="395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rect b="b" l="l" r="r" t="t"/>
                <a:pathLst>
                  <a:path extrusionOk="0" h="3" w="233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" name="Google Shape;49;p2"/>
            <p:cNvGrpSpPr/>
            <p:nvPr/>
          </p:nvGrpSpPr>
          <p:grpSpPr>
            <a:xfrm>
              <a:off x="-744312" y="3030012"/>
              <a:ext cx="1550567" cy="1051320"/>
              <a:chOff x="-872012" y="2723887"/>
              <a:chExt cx="1550567" cy="1051320"/>
            </a:xfrm>
          </p:grpSpPr>
          <p:sp>
            <p:nvSpPr>
              <p:cNvPr id="50" name="Google Shape;50;p2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rect b="b" l="l" r="r" t="t"/>
                <a:pathLst>
                  <a:path extrusionOk="0" h="577" w="851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rect b="b" l="l" r="r" t="t"/>
                <a:pathLst>
                  <a:path extrusionOk="0" h="3" w="848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rect b="b" l="l" r="r" t="t"/>
                <a:pathLst>
                  <a:path extrusionOk="0" h="228" w="227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7075" lIns="90000" spcFirstLastPara="1" rIns="90000" wrap="square" tIns="370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rect b="b" l="l" r="r" t="t"/>
                <a:pathLst>
                  <a:path extrusionOk="0" h="4" w="395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rect b="b" l="l" r="r" t="t"/>
                <a:pathLst>
                  <a:path extrusionOk="0" h="3" w="395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rect b="b" l="l" r="r" t="t"/>
                <a:pathLst>
                  <a:path extrusionOk="0" h="3" w="233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1"/>
          <p:cNvSpPr txBox="1"/>
          <p:nvPr>
            <p:ph hasCustomPrompt="1" type="title"/>
          </p:nvPr>
        </p:nvSpPr>
        <p:spPr>
          <a:xfrm>
            <a:off x="2047800" y="3093100"/>
            <a:ext cx="50484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b="1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71" name="Google Shape;371;p11"/>
          <p:cNvSpPr txBox="1"/>
          <p:nvPr>
            <p:ph idx="1" type="subTitle"/>
          </p:nvPr>
        </p:nvSpPr>
        <p:spPr>
          <a:xfrm>
            <a:off x="2047800" y="3871225"/>
            <a:ext cx="50484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5" name="Google Shape;375;p13"/>
          <p:cNvSpPr txBox="1"/>
          <p:nvPr>
            <p:ph hasCustomPrompt="1" idx="2" type="title"/>
          </p:nvPr>
        </p:nvSpPr>
        <p:spPr>
          <a:xfrm>
            <a:off x="1557275" y="1518560"/>
            <a:ext cx="630900" cy="630900"/>
          </a:xfrm>
          <a:prstGeom prst="rect">
            <a:avLst/>
          </a:prstGeom>
          <a:solidFill>
            <a:schemeClr val="dk2"/>
          </a:solidFill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6" name="Google Shape;376;p13"/>
          <p:cNvSpPr txBox="1"/>
          <p:nvPr>
            <p:ph hasCustomPrompt="1" idx="3" type="title"/>
          </p:nvPr>
        </p:nvSpPr>
        <p:spPr>
          <a:xfrm>
            <a:off x="1557275" y="3034705"/>
            <a:ext cx="630900" cy="630900"/>
          </a:xfrm>
          <a:prstGeom prst="rect">
            <a:avLst/>
          </a:prstGeom>
          <a:solidFill>
            <a:schemeClr val="dk2"/>
          </a:solidFill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7" name="Google Shape;377;p13"/>
          <p:cNvSpPr txBox="1"/>
          <p:nvPr>
            <p:ph hasCustomPrompt="1" idx="4" type="title"/>
          </p:nvPr>
        </p:nvSpPr>
        <p:spPr>
          <a:xfrm>
            <a:off x="4256550" y="1518560"/>
            <a:ext cx="630900" cy="630900"/>
          </a:xfrm>
          <a:prstGeom prst="rect">
            <a:avLst/>
          </a:prstGeom>
          <a:solidFill>
            <a:schemeClr val="dk2"/>
          </a:solidFill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8" name="Google Shape;378;p13"/>
          <p:cNvSpPr txBox="1"/>
          <p:nvPr>
            <p:ph hasCustomPrompt="1" idx="5" type="title"/>
          </p:nvPr>
        </p:nvSpPr>
        <p:spPr>
          <a:xfrm>
            <a:off x="4256550" y="3034705"/>
            <a:ext cx="630900" cy="630900"/>
          </a:xfrm>
          <a:prstGeom prst="rect">
            <a:avLst/>
          </a:prstGeom>
          <a:solidFill>
            <a:schemeClr val="dk2"/>
          </a:solidFill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9" name="Google Shape;379;p13"/>
          <p:cNvSpPr txBox="1"/>
          <p:nvPr>
            <p:ph hasCustomPrompt="1" idx="6" type="title"/>
          </p:nvPr>
        </p:nvSpPr>
        <p:spPr>
          <a:xfrm>
            <a:off x="6955825" y="1518560"/>
            <a:ext cx="630900" cy="630900"/>
          </a:xfrm>
          <a:prstGeom prst="rect">
            <a:avLst/>
          </a:prstGeom>
          <a:solidFill>
            <a:schemeClr val="dk2"/>
          </a:solidFill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0" name="Google Shape;380;p13"/>
          <p:cNvSpPr txBox="1"/>
          <p:nvPr>
            <p:ph hasCustomPrompt="1" idx="7" type="title"/>
          </p:nvPr>
        </p:nvSpPr>
        <p:spPr>
          <a:xfrm>
            <a:off x="6955825" y="3034705"/>
            <a:ext cx="630900" cy="630900"/>
          </a:xfrm>
          <a:prstGeom prst="rect">
            <a:avLst/>
          </a:prstGeom>
          <a:solidFill>
            <a:schemeClr val="dk2"/>
          </a:solidFill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1" name="Google Shape;381;p13"/>
          <p:cNvSpPr txBox="1"/>
          <p:nvPr>
            <p:ph idx="1" type="subTitle"/>
          </p:nvPr>
        </p:nvSpPr>
        <p:spPr>
          <a:xfrm>
            <a:off x="719975" y="2217275"/>
            <a:ext cx="23055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382" name="Google Shape;382;p13"/>
          <p:cNvSpPr txBox="1"/>
          <p:nvPr>
            <p:ph idx="8" type="subTitle"/>
          </p:nvPr>
        </p:nvSpPr>
        <p:spPr>
          <a:xfrm>
            <a:off x="3419250" y="2217275"/>
            <a:ext cx="23055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383" name="Google Shape;383;p13"/>
          <p:cNvSpPr txBox="1"/>
          <p:nvPr>
            <p:ph idx="9" type="subTitle"/>
          </p:nvPr>
        </p:nvSpPr>
        <p:spPr>
          <a:xfrm>
            <a:off x="6118525" y="2217275"/>
            <a:ext cx="23055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384" name="Google Shape;384;p13"/>
          <p:cNvSpPr txBox="1"/>
          <p:nvPr>
            <p:ph idx="13" type="subTitle"/>
          </p:nvPr>
        </p:nvSpPr>
        <p:spPr>
          <a:xfrm>
            <a:off x="719975" y="3726950"/>
            <a:ext cx="23055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385" name="Google Shape;385;p13"/>
          <p:cNvSpPr txBox="1"/>
          <p:nvPr>
            <p:ph idx="14" type="subTitle"/>
          </p:nvPr>
        </p:nvSpPr>
        <p:spPr>
          <a:xfrm>
            <a:off x="3419250" y="3726950"/>
            <a:ext cx="23055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386" name="Google Shape;386;p13"/>
          <p:cNvSpPr txBox="1"/>
          <p:nvPr>
            <p:ph idx="15" type="subTitle"/>
          </p:nvPr>
        </p:nvSpPr>
        <p:spPr>
          <a:xfrm>
            <a:off x="6118525" y="3726950"/>
            <a:ext cx="23055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grpSp>
        <p:nvGrpSpPr>
          <p:cNvPr id="387" name="Google Shape;387;p13"/>
          <p:cNvGrpSpPr/>
          <p:nvPr/>
        </p:nvGrpSpPr>
        <p:grpSpPr>
          <a:xfrm>
            <a:off x="-1133549" y="822583"/>
            <a:ext cx="10871861" cy="4447925"/>
            <a:chOff x="-1133549" y="822583"/>
            <a:chExt cx="10871861" cy="4447925"/>
          </a:xfrm>
        </p:grpSpPr>
        <p:grpSp>
          <p:nvGrpSpPr>
            <p:cNvPr id="388" name="Google Shape;388;p13"/>
            <p:cNvGrpSpPr/>
            <p:nvPr/>
          </p:nvGrpSpPr>
          <p:grpSpPr>
            <a:xfrm>
              <a:off x="8672408" y="4604012"/>
              <a:ext cx="521107" cy="335256"/>
              <a:chOff x="9601058" y="4286612"/>
              <a:chExt cx="521107" cy="335256"/>
            </a:xfrm>
          </p:grpSpPr>
          <p:sp>
            <p:nvSpPr>
              <p:cNvPr id="389" name="Google Shape;389;p13"/>
              <p:cNvSpPr/>
              <p:nvPr/>
            </p:nvSpPr>
            <p:spPr>
              <a:xfrm>
                <a:off x="9601058" y="4286612"/>
                <a:ext cx="61950" cy="67416"/>
              </a:xfrm>
              <a:custGeom>
                <a:rect b="b" l="l" r="r" t="t"/>
                <a:pathLst>
                  <a:path extrusionOk="0" h="37" w="34">
                    <a:moveTo>
                      <a:pt x="0" y="19"/>
                    </a:moveTo>
                    <a:cubicBezTo>
                      <a:pt x="0" y="9"/>
                      <a:pt x="7" y="0"/>
                      <a:pt x="17" y="0"/>
                    </a:cubicBezTo>
                    <a:cubicBezTo>
                      <a:pt x="26" y="0"/>
                      <a:pt x="34" y="9"/>
                      <a:pt x="34" y="19"/>
                    </a:cubicBezTo>
                    <a:cubicBezTo>
                      <a:pt x="34" y="29"/>
                      <a:pt x="26" y="37"/>
                      <a:pt x="17" y="37"/>
                    </a:cubicBezTo>
                    <a:cubicBezTo>
                      <a:pt x="7" y="37"/>
                      <a:pt x="0" y="29"/>
                      <a:pt x="0" y="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9632033" y="4313943"/>
                <a:ext cx="490132" cy="307926"/>
              </a:xfrm>
              <a:custGeom>
                <a:rect b="b" l="l" r="r" t="t"/>
                <a:pathLst>
                  <a:path extrusionOk="0" h="169" w="269">
                    <a:moveTo>
                      <a:pt x="0" y="0"/>
                    </a:moveTo>
                    <a:lnTo>
                      <a:pt x="58" y="0"/>
                    </a:lnTo>
                    <a:cubicBezTo>
                      <a:pt x="111" y="0"/>
                      <a:pt x="154" y="46"/>
                      <a:pt x="154" y="102"/>
                    </a:cubicBezTo>
                    <a:cubicBezTo>
                      <a:pt x="154" y="139"/>
                      <a:pt x="156" y="162"/>
                      <a:pt x="187" y="162"/>
                    </a:cubicBezTo>
                    <a:lnTo>
                      <a:pt x="269" y="162"/>
                    </a:lnTo>
                    <a:lnTo>
                      <a:pt x="269" y="169"/>
                    </a:lnTo>
                    <a:lnTo>
                      <a:pt x="187" y="169"/>
                    </a:lnTo>
                    <a:cubicBezTo>
                      <a:pt x="148" y="169"/>
                      <a:pt x="148" y="134"/>
                      <a:pt x="148" y="102"/>
                    </a:cubicBezTo>
                    <a:cubicBezTo>
                      <a:pt x="148" y="50"/>
                      <a:pt x="108" y="7"/>
                      <a:pt x="58" y="7"/>
                    </a:cubicBez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15825" lIns="90000" spcFirstLastPara="1" rIns="90000" wrap="square" tIns="15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1" name="Google Shape;391;p13"/>
            <p:cNvGrpSpPr/>
            <p:nvPr/>
          </p:nvGrpSpPr>
          <p:grpSpPr>
            <a:xfrm>
              <a:off x="8672411" y="3726938"/>
              <a:ext cx="1065901" cy="619495"/>
              <a:chOff x="-192639" y="64613"/>
              <a:chExt cx="1065901" cy="619495"/>
            </a:xfrm>
          </p:grpSpPr>
          <p:sp>
            <p:nvSpPr>
              <p:cNvPr id="392" name="Google Shape;392;p13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rect b="b" l="l" r="r" t="t"/>
                <a:pathLst>
                  <a:path extrusionOk="0" h="340" w="585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rect b="b" l="l" r="r" t="t"/>
                <a:pathLst>
                  <a:path extrusionOk="0" h="2" w="582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rect b="b" l="l" r="r" t="t"/>
                <a:pathLst>
                  <a:path extrusionOk="0" h="180" w="18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19800" lIns="90000" spcFirstLastPara="1" rIns="90000" wrap="square" tIns="19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rect b="b" l="l" r="r" t="t"/>
                <a:pathLst>
                  <a:path extrusionOk="0" h="3" w="261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9" name="Google Shape;399;p13"/>
            <p:cNvGrpSpPr/>
            <p:nvPr/>
          </p:nvGrpSpPr>
          <p:grpSpPr>
            <a:xfrm>
              <a:off x="-1133549" y="822583"/>
              <a:ext cx="1658068" cy="3498326"/>
              <a:chOff x="-1133549" y="822583"/>
              <a:chExt cx="1658068" cy="3498326"/>
            </a:xfrm>
          </p:grpSpPr>
          <p:sp>
            <p:nvSpPr>
              <p:cNvPr id="400" name="Google Shape;400;p13"/>
              <p:cNvSpPr/>
              <p:nvPr/>
            </p:nvSpPr>
            <p:spPr>
              <a:xfrm>
                <a:off x="-1133549" y="822583"/>
                <a:ext cx="1658068" cy="3498326"/>
              </a:xfrm>
              <a:custGeom>
                <a:rect b="b" l="l" r="r" t="t"/>
                <a:pathLst>
                  <a:path extrusionOk="0" h="1920" w="910">
                    <a:moveTo>
                      <a:pt x="803" y="1"/>
                    </a:moveTo>
                    <a:cubicBezTo>
                      <a:pt x="803" y="1"/>
                      <a:pt x="804" y="1"/>
                      <a:pt x="807" y="2"/>
                    </a:cubicBezTo>
                    <a:cubicBezTo>
                      <a:pt x="809" y="2"/>
                      <a:pt x="813" y="2"/>
                      <a:pt x="817" y="2"/>
                    </a:cubicBezTo>
                    <a:cubicBezTo>
                      <a:pt x="827" y="3"/>
                      <a:pt x="841" y="7"/>
                      <a:pt x="857" y="16"/>
                    </a:cubicBezTo>
                    <a:cubicBezTo>
                      <a:pt x="865" y="21"/>
                      <a:pt x="873" y="27"/>
                      <a:pt x="881" y="36"/>
                    </a:cubicBezTo>
                    <a:cubicBezTo>
                      <a:pt x="888" y="44"/>
                      <a:pt x="897" y="55"/>
                      <a:pt x="902" y="68"/>
                    </a:cubicBezTo>
                    <a:cubicBezTo>
                      <a:pt x="907" y="80"/>
                      <a:pt x="910" y="95"/>
                      <a:pt x="910" y="111"/>
                    </a:cubicBezTo>
                    <a:cubicBezTo>
                      <a:pt x="910" y="126"/>
                      <a:pt x="910" y="143"/>
                      <a:pt x="910" y="161"/>
                    </a:cubicBezTo>
                    <a:cubicBezTo>
                      <a:pt x="910" y="302"/>
                      <a:pt x="910" y="507"/>
                      <a:pt x="910" y="761"/>
                    </a:cubicBezTo>
                    <a:cubicBezTo>
                      <a:pt x="910" y="1014"/>
                      <a:pt x="910" y="1315"/>
                      <a:pt x="910" y="1650"/>
                    </a:cubicBezTo>
                    <a:cubicBezTo>
                      <a:pt x="910" y="1692"/>
                      <a:pt x="910" y="1734"/>
                      <a:pt x="910" y="1777"/>
                    </a:cubicBezTo>
                    <a:lnTo>
                      <a:pt x="910" y="1809"/>
                    </a:lnTo>
                    <a:cubicBezTo>
                      <a:pt x="910" y="1820"/>
                      <a:pt x="909" y="1831"/>
                      <a:pt x="906" y="1842"/>
                    </a:cubicBezTo>
                    <a:cubicBezTo>
                      <a:pt x="903" y="1852"/>
                      <a:pt x="899" y="1862"/>
                      <a:pt x="893" y="1872"/>
                    </a:cubicBezTo>
                    <a:cubicBezTo>
                      <a:pt x="886" y="1881"/>
                      <a:pt x="879" y="1889"/>
                      <a:pt x="870" y="1896"/>
                    </a:cubicBezTo>
                    <a:cubicBezTo>
                      <a:pt x="853" y="1910"/>
                      <a:pt x="831" y="1919"/>
                      <a:pt x="809" y="1920"/>
                    </a:cubicBezTo>
                    <a:cubicBezTo>
                      <a:pt x="787" y="1921"/>
                      <a:pt x="765" y="1920"/>
                      <a:pt x="742" y="1920"/>
                    </a:cubicBezTo>
                    <a:cubicBezTo>
                      <a:pt x="698" y="1920"/>
                      <a:pt x="652" y="1920"/>
                      <a:pt x="607" y="1920"/>
                    </a:cubicBezTo>
                    <a:cubicBezTo>
                      <a:pt x="516" y="1920"/>
                      <a:pt x="423" y="1920"/>
                      <a:pt x="329" y="1920"/>
                    </a:cubicBezTo>
                    <a:cubicBezTo>
                      <a:pt x="282" y="1920"/>
                      <a:pt x="235" y="1920"/>
                      <a:pt x="187" y="1920"/>
                    </a:cubicBezTo>
                    <a:cubicBezTo>
                      <a:pt x="163" y="1920"/>
                      <a:pt x="139" y="1920"/>
                      <a:pt x="115" y="1920"/>
                    </a:cubicBezTo>
                    <a:cubicBezTo>
                      <a:pt x="91" y="1921"/>
                      <a:pt x="66" y="1915"/>
                      <a:pt x="46" y="1901"/>
                    </a:cubicBezTo>
                    <a:cubicBezTo>
                      <a:pt x="26" y="1887"/>
                      <a:pt x="11" y="1866"/>
                      <a:pt x="4" y="1843"/>
                    </a:cubicBezTo>
                    <a:cubicBezTo>
                      <a:pt x="0" y="1831"/>
                      <a:pt x="0" y="1819"/>
                      <a:pt x="0" y="1807"/>
                    </a:cubicBezTo>
                    <a:cubicBezTo>
                      <a:pt x="0" y="1795"/>
                      <a:pt x="0" y="1783"/>
                      <a:pt x="0" y="1771"/>
                    </a:cubicBezTo>
                    <a:cubicBezTo>
                      <a:pt x="0" y="1723"/>
                      <a:pt x="0" y="1676"/>
                      <a:pt x="0" y="1629"/>
                    </a:cubicBezTo>
                    <a:cubicBezTo>
                      <a:pt x="0" y="1535"/>
                      <a:pt x="0" y="1442"/>
                      <a:pt x="0" y="1351"/>
                    </a:cubicBezTo>
                    <a:cubicBezTo>
                      <a:pt x="0" y="1169"/>
                      <a:pt x="0" y="993"/>
                      <a:pt x="0" y="826"/>
                    </a:cubicBezTo>
                    <a:cubicBezTo>
                      <a:pt x="0" y="658"/>
                      <a:pt x="0" y="499"/>
                      <a:pt x="0" y="350"/>
                    </a:cubicBezTo>
                    <a:cubicBezTo>
                      <a:pt x="0" y="276"/>
                      <a:pt x="0" y="204"/>
                      <a:pt x="0" y="135"/>
                    </a:cubicBezTo>
                    <a:cubicBezTo>
                      <a:pt x="0" y="126"/>
                      <a:pt x="0" y="118"/>
                      <a:pt x="0" y="109"/>
                    </a:cubicBezTo>
                    <a:cubicBezTo>
                      <a:pt x="0" y="105"/>
                      <a:pt x="1" y="100"/>
                      <a:pt x="1" y="96"/>
                    </a:cubicBezTo>
                    <a:cubicBezTo>
                      <a:pt x="2" y="92"/>
                      <a:pt x="2" y="88"/>
                      <a:pt x="3" y="83"/>
                    </a:cubicBezTo>
                    <a:cubicBezTo>
                      <a:pt x="7" y="67"/>
                      <a:pt x="15" y="51"/>
                      <a:pt x="25" y="38"/>
                    </a:cubicBezTo>
                    <a:cubicBezTo>
                      <a:pt x="36" y="26"/>
                      <a:pt x="50" y="16"/>
                      <a:pt x="65" y="9"/>
                    </a:cubicBezTo>
                    <a:cubicBezTo>
                      <a:pt x="80" y="2"/>
                      <a:pt x="96" y="0"/>
                      <a:pt x="112" y="0"/>
                    </a:cubicBezTo>
                    <a:cubicBezTo>
                      <a:pt x="144" y="0"/>
                      <a:pt x="175" y="0"/>
                      <a:pt x="205" y="0"/>
                    </a:cubicBezTo>
                    <a:cubicBezTo>
                      <a:pt x="220" y="0"/>
                      <a:pt x="235" y="0"/>
                      <a:pt x="249" y="0"/>
                    </a:cubicBezTo>
                    <a:cubicBezTo>
                      <a:pt x="257" y="0"/>
                      <a:pt x="264" y="0"/>
                      <a:pt x="271" y="0"/>
                    </a:cubicBezTo>
                    <a:cubicBezTo>
                      <a:pt x="278" y="0"/>
                      <a:pt x="286" y="2"/>
                      <a:pt x="292" y="6"/>
                    </a:cubicBezTo>
                    <a:cubicBezTo>
                      <a:pt x="298" y="10"/>
                      <a:pt x="303" y="16"/>
                      <a:pt x="305" y="23"/>
                    </a:cubicBezTo>
                    <a:cubicBezTo>
                      <a:pt x="308" y="30"/>
                      <a:pt x="307" y="37"/>
                      <a:pt x="307" y="44"/>
                    </a:cubicBezTo>
                    <a:cubicBezTo>
                      <a:pt x="307" y="48"/>
                      <a:pt x="307" y="50"/>
                      <a:pt x="307" y="54"/>
                    </a:cubicBezTo>
                    <a:cubicBezTo>
                      <a:pt x="307" y="57"/>
                      <a:pt x="307" y="61"/>
                      <a:pt x="307" y="65"/>
                    </a:cubicBezTo>
                    <a:cubicBezTo>
                      <a:pt x="308" y="71"/>
                      <a:pt x="311" y="77"/>
                      <a:pt x="315" y="82"/>
                    </a:cubicBezTo>
                    <a:cubicBezTo>
                      <a:pt x="320" y="87"/>
                      <a:pt x="325" y="91"/>
                      <a:pt x="332" y="92"/>
                    </a:cubicBezTo>
                    <a:cubicBezTo>
                      <a:pt x="335" y="93"/>
                      <a:pt x="338" y="93"/>
                      <a:pt x="341" y="93"/>
                    </a:cubicBezTo>
                    <a:cubicBezTo>
                      <a:pt x="345" y="93"/>
                      <a:pt x="348" y="93"/>
                      <a:pt x="351" y="93"/>
                    </a:cubicBezTo>
                    <a:cubicBezTo>
                      <a:pt x="364" y="93"/>
                      <a:pt x="377" y="93"/>
                      <a:pt x="389" y="93"/>
                    </a:cubicBezTo>
                    <a:cubicBezTo>
                      <a:pt x="440" y="93"/>
                      <a:pt x="486" y="94"/>
                      <a:pt x="529" y="94"/>
                    </a:cubicBezTo>
                    <a:cubicBezTo>
                      <a:pt x="551" y="94"/>
                      <a:pt x="572" y="94"/>
                      <a:pt x="591" y="94"/>
                    </a:cubicBezTo>
                    <a:cubicBezTo>
                      <a:pt x="596" y="94"/>
                      <a:pt x="601" y="94"/>
                      <a:pt x="606" y="94"/>
                    </a:cubicBezTo>
                    <a:cubicBezTo>
                      <a:pt x="610" y="93"/>
                      <a:pt x="615" y="91"/>
                      <a:pt x="619" y="89"/>
                    </a:cubicBezTo>
                    <a:cubicBezTo>
                      <a:pt x="627" y="84"/>
                      <a:pt x="632" y="76"/>
                      <a:pt x="634" y="68"/>
                    </a:cubicBezTo>
                    <a:cubicBezTo>
                      <a:pt x="635" y="63"/>
                      <a:pt x="634" y="59"/>
                      <a:pt x="634" y="55"/>
                    </a:cubicBezTo>
                    <a:cubicBezTo>
                      <a:pt x="634" y="50"/>
                      <a:pt x="634" y="46"/>
                      <a:pt x="634" y="42"/>
                    </a:cubicBezTo>
                    <a:cubicBezTo>
                      <a:pt x="634" y="38"/>
                      <a:pt x="634" y="34"/>
                      <a:pt x="635" y="29"/>
                    </a:cubicBezTo>
                    <a:cubicBezTo>
                      <a:pt x="636" y="25"/>
                      <a:pt x="637" y="22"/>
                      <a:pt x="639" y="18"/>
                    </a:cubicBezTo>
                    <a:cubicBezTo>
                      <a:pt x="643" y="11"/>
                      <a:pt x="649" y="6"/>
                      <a:pt x="656" y="3"/>
                    </a:cubicBezTo>
                    <a:cubicBezTo>
                      <a:pt x="663" y="0"/>
                      <a:pt x="670" y="1"/>
                      <a:pt x="677" y="1"/>
                    </a:cubicBezTo>
                    <a:cubicBezTo>
                      <a:pt x="704" y="1"/>
                      <a:pt x="727" y="1"/>
                      <a:pt x="746" y="1"/>
                    </a:cubicBezTo>
                    <a:cubicBezTo>
                      <a:pt x="765" y="1"/>
                      <a:pt x="779" y="1"/>
                      <a:pt x="788" y="1"/>
                    </a:cubicBezTo>
                    <a:cubicBezTo>
                      <a:pt x="798" y="1"/>
                      <a:pt x="803" y="1"/>
                      <a:pt x="803" y="1"/>
                    </a:cubicBezTo>
                    <a:cubicBezTo>
                      <a:pt x="803" y="1"/>
                      <a:pt x="798" y="1"/>
                      <a:pt x="788" y="1"/>
                    </a:cubicBezTo>
                    <a:cubicBezTo>
                      <a:pt x="779" y="1"/>
                      <a:pt x="765" y="2"/>
                      <a:pt x="746" y="2"/>
                    </a:cubicBezTo>
                    <a:cubicBezTo>
                      <a:pt x="727" y="2"/>
                      <a:pt x="704" y="2"/>
                      <a:pt x="677" y="2"/>
                    </a:cubicBezTo>
                    <a:cubicBezTo>
                      <a:pt x="670" y="2"/>
                      <a:pt x="663" y="1"/>
                      <a:pt x="656" y="4"/>
                    </a:cubicBezTo>
                    <a:cubicBezTo>
                      <a:pt x="650" y="7"/>
                      <a:pt x="644" y="12"/>
                      <a:pt x="640" y="19"/>
                    </a:cubicBezTo>
                    <a:cubicBezTo>
                      <a:pt x="638" y="22"/>
                      <a:pt x="637" y="26"/>
                      <a:pt x="636" y="30"/>
                    </a:cubicBezTo>
                    <a:cubicBezTo>
                      <a:pt x="635" y="34"/>
                      <a:pt x="636" y="38"/>
                      <a:pt x="636" y="42"/>
                    </a:cubicBezTo>
                    <a:cubicBezTo>
                      <a:pt x="636" y="46"/>
                      <a:pt x="636" y="50"/>
                      <a:pt x="636" y="55"/>
                    </a:cubicBezTo>
                    <a:cubicBezTo>
                      <a:pt x="636" y="59"/>
                      <a:pt x="636" y="63"/>
                      <a:pt x="635" y="68"/>
                    </a:cubicBezTo>
                    <a:cubicBezTo>
                      <a:pt x="633" y="77"/>
                      <a:pt x="627" y="85"/>
                      <a:pt x="619" y="90"/>
                    </a:cubicBezTo>
                    <a:cubicBezTo>
                      <a:pt x="615" y="93"/>
                      <a:pt x="611" y="94"/>
                      <a:pt x="606" y="95"/>
                    </a:cubicBezTo>
                    <a:cubicBezTo>
                      <a:pt x="601" y="95"/>
                      <a:pt x="596" y="95"/>
                      <a:pt x="591" y="95"/>
                    </a:cubicBezTo>
                    <a:cubicBezTo>
                      <a:pt x="571" y="95"/>
                      <a:pt x="551" y="95"/>
                      <a:pt x="529" y="95"/>
                    </a:cubicBezTo>
                    <a:cubicBezTo>
                      <a:pt x="486" y="95"/>
                      <a:pt x="439" y="95"/>
                      <a:pt x="389" y="95"/>
                    </a:cubicBezTo>
                    <a:cubicBezTo>
                      <a:pt x="377" y="95"/>
                      <a:pt x="364" y="95"/>
                      <a:pt x="351" y="95"/>
                    </a:cubicBezTo>
                    <a:cubicBezTo>
                      <a:pt x="348" y="95"/>
                      <a:pt x="344" y="95"/>
                      <a:pt x="341" y="95"/>
                    </a:cubicBezTo>
                    <a:cubicBezTo>
                      <a:pt x="338" y="95"/>
                      <a:pt x="334" y="95"/>
                      <a:pt x="331" y="94"/>
                    </a:cubicBezTo>
                    <a:cubicBezTo>
                      <a:pt x="324" y="92"/>
                      <a:pt x="318" y="89"/>
                      <a:pt x="314" y="83"/>
                    </a:cubicBezTo>
                    <a:cubicBezTo>
                      <a:pt x="309" y="78"/>
                      <a:pt x="306" y="72"/>
                      <a:pt x="305" y="65"/>
                    </a:cubicBezTo>
                    <a:cubicBezTo>
                      <a:pt x="305" y="61"/>
                      <a:pt x="305" y="58"/>
                      <a:pt x="305" y="54"/>
                    </a:cubicBezTo>
                    <a:cubicBezTo>
                      <a:pt x="305" y="51"/>
                      <a:pt x="305" y="47"/>
                      <a:pt x="305" y="44"/>
                    </a:cubicBezTo>
                    <a:cubicBezTo>
                      <a:pt x="305" y="37"/>
                      <a:pt x="306" y="30"/>
                      <a:pt x="303" y="24"/>
                    </a:cubicBezTo>
                    <a:cubicBezTo>
                      <a:pt x="301" y="17"/>
                      <a:pt x="296" y="11"/>
                      <a:pt x="291" y="7"/>
                    </a:cubicBezTo>
                    <a:cubicBezTo>
                      <a:pt x="285" y="3"/>
                      <a:pt x="278" y="2"/>
                      <a:pt x="271" y="2"/>
                    </a:cubicBezTo>
                    <a:lnTo>
                      <a:pt x="249" y="2"/>
                    </a:lnTo>
                    <a:cubicBezTo>
                      <a:pt x="234" y="2"/>
                      <a:pt x="220" y="2"/>
                      <a:pt x="204" y="2"/>
                    </a:cubicBezTo>
                    <a:cubicBezTo>
                      <a:pt x="174" y="2"/>
                      <a:pt x="144" y="2"/>
                      <a:pt x="112" y="2"/>
                    </a:cubicBezTo>
                    <a:cubicBezTo>
                      <a:pt x="96" y="2"/>
                      <a:pt x="80" y="4"/>
                      <a:pt x="65" y="11"/>
                    </a:cubicBezTo>
                    <a:cubicBezTo>
                      <a:pt x="51" y="17"/>
                      <a:pt x="37" y="27"/>
                      <a:pt x="27" y="40"/>
                    </a:cubicBezTo>
                    <a:cubicBezTo>
                      <a:pt x="16" y="52"/>
                      <a:pt x="9" y="67"/>
                      <a:pt x="5" y="84"/>
                    </a:cubicBezTo>
                    <a:cubicBezTo>
                      <a:pt x="4" y="88"/>
                      <a:pt x="4" y="92"/>
                      <a:pt x="3" y="96"/>
                    </a:cubicBezTo>
                    <a:cubicBezTo>
                      <a:pt x="3" y="100"/>
                      <a:pt x="2" y="105"/>
                      <a:pt x="2" y="109"/>
                    </a:cubicBezTo>
                    <a:cubicBezTo>
                      <a:pt x="2" y="117"/>
                      <a:pt x="2" y="126"/>
                      <a:pt x="2" y="135"/>
                    </a:cubicBezTo>
                    <a:cubicBezTo>
                      <a:pt x="2" y="204"/>
                      <a:pt x="2" y="276"/>
                      <a:pt x="2" y="350"/>
                    </a:cubicBezTo>
                    <a:cubicBezTo>
                      <a:pt x="2" y="499"/>
                      <a:pt x="2" y="657"/>
                      <a:pt x="2" y="825"/>
                    </a:cubicBezTo>
                    <a:cubicBezTo>
                      <a:pt x="2" y="992"/>
                      <a:pt x="2" y="1169"/>
                      <a:pt x="2" y="1351"/>
                    </a:cubicBezTo>
                    <a:cubicBezTo>
                      <a:pt x="2" y="1442"/>
                      <a:pt x="2" y="1535"/>
                      <a:pt x="2" y="1629"/>
                    </a:cubicBezTo>
                    <a:cubicBezTo>
                      <a:pt x="2" y="1676"/>
                      <a:pt x="2" y="1723"/>
                      <a:pt x="2" y="1771"/>
                    </a:cubicBezTo>
                    <a:cubicBezTo>
                      <a:pt x="2" y="1783"/>
                      <a:pt x="2" y="1795"/>
                      <a:pt x="2" y="1807"/>
                    </a:cubicBezTo>
                    <a:cubicBezTo>
                      <a:pt x="2" y="1819"/>
                      <a:pt x="3" y="1830"/>
                      <a:pt x="7" y="1842"/>
                    </a:cubicBezTo>
                    <a:cubicBezTo>
                      <a:pt x="13" y="1864"/>
                      <a:pt x="28" y="1885"/>
                      <a:pt x="48" y="1898"/>
                    </a:cubicBezTo>
                    <a:cubicBezTo>
                      <a:pt x="67" y="1912"/>
                      <a:pt x="91" y="1918"/>
                      <a:pt x="115" y="1917"/>
                    </a:cubicBezTo>
                    <a:cubicBezTo>
                      <a:pt x="139" y="1917"/>
                      <a:pt x="163" y="1917"/>
                      <a:pt x="187" y="1917"/>
                    </a:cubicBezTo>
                    <a:cubicBezTo>
                      <a:pt x="234" y="1917"/>
                      <a:pt x="282" y="1917"/>
                      <a:pt x="329" y="1917"/>
                    </a:cubicBezTo>
                    <a:cubicBezTo>
                      <a:pt x="423" y="1917"/>
                      <a:pt x="516" y="1917"/>
                      <a:pt x="607" y="1917"/>
                    </a:cubicBezTo>
                    <a:cubicBezTo>
                      <a:pt x="652" y="1917"/>
                      <a:pt x="697" y="1917"/>
                      <a:pt x="742" y="1917"/>
                    </a:cubicBezTo>
                    <a:cubicBezTo>
                      <a:pt x="764" y="1917"/>
                      <a:pt x="787" y="1918"/>
                      <a:pt x="809" y="1917"/>
                    </a:cubicBezTo>
                    <a:cubicBezTo>
                      <a:pt x="830" y="1916"/>
                      <a:pt x="852" y="1907"/>
                      <a:pt x="868" y="1894"/>
                    </a:cubicBezTo>
                    <a:cubicBezTo>
                      <a:pt x="877" y="1887"/>
                      <a:pt x="884" y="1879"/>
                      <a:pt x="890" y="1870"/>
                    </a:cubicBezTo>
                    <a:cubicBezTo>
                      <a:pt x="896" y="1861"/>
                      <a:pt x="900" y="1851"/>
                      <a:pt x="903" y="1841"/>
                    </a:cubicBezTo>
                    <a:cubicBezTo>
                      <a:pt x="906" y="1830"/>
                      <a:pt x="907" y="1820"/>
                      <a:pt x="907" y="1809"/>
                    </a:cubicBezTo>
                    <a:cubicBezTo>
                      <a:pt x="907" y="1798"/>
                      <a:pt x="907" y="1788"/>
                      <a:pt x="907" y="1777"/>
                    </a:cubicBezTo>
                    <a:cubicBezTo>
                      <a:pt x="907" y="1734"/>
                      <a:pt x="907" y="1692"/>
                      <a:pt x="907" y="1650"/>
                    </a:cubicBezTo>
                    <a:cubicBezTo>
                      <a:pt x="907" y="1315"/>
                      <a:pt x="907" y="1013"/>
                      <a:pt x="908" y="760"/>
                    </a:cubicBezTo>
                    <a:cubicBezTo>
                      <a:pt x="908" y="507"/>
                      <a:pt x="908" y="302"/>
                      <a:pt x="908" y="161"/>
                    </a:cubicBezTo>
                    <a:cubicBezTo>
                      <a:pt x="908" y="143"/>
                      <a:pt x="908" y="126"/>
                      <a:pt x="908" y="110"/>
                    </a:cubicBezTo>
                    <a:cubicBezTo>
                      <a:pt x="908" y="95"/>
                      <a:pt x="906" y="80"/>
                      <a:pt x="901" y="68"/>
                    </a:cubicBezTo>
                    <a:cubicBezTo>
                      <a:pt x="895" y="55"/>
                      <a:pt x="888" y="44"/>
                      <a:pt x="881" y="36"/>
                    </a:cubicBezTo>
                    <a:cubicBezTo>
                      <a:pt x="873" y="28"/>
                      <a:pt x="865" y="21"/>
                      <a:pt x="857" y="16"/>
                    </a:cubicBezTo>
                    <a:cubicBezTo>
                      <a:pt x="841" y="7"/>
                      <a:pt x="826" y="4"/>
                      <a:pt x="817" y="2"/>
                    </a:cubicBezTo>
                    <a:cubicBezTo>
                      <a:pt x="812" y="2"/>
                      <a:pt x="809" y="2"/>
                      <a:pt x="806" y="1"/>
                    </a:cubicBezTo>
                    <a:cubicBezTo>
                      <a:pt x="804" y="1"/>
                      <a:pt x="803" y="1"/>
                      <a:pt x="8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13"/>
              <p:cNvSpPr/>
              <p:nvPr/>
            </p:nvSpPr>
            <p:spPr>
              <a:xfrm>
                <a:off x="207210" y="1137797"/>
                <a:ext cx="142120" cy="3644"/>
              </a:xfrm>
              <a:custGeom>
                <a:rect b="b" l="l" r="r" t="t"/>
                <a:pathLst>
                  <a:path extrusionOk="0" h="2" w="78">
                    <a:moveTo>
                      <a:pt x="78" y="1"/>
                    </a:moveTo>
                    <a:cubicBezTo>
                      <a:pt x="78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8" y="0"/>
                      <a:pt x="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13"/>
              <p:cNvSpPr/>
              <p:nvPr/>
            </p:nvSpPr>
            <p:spPr>
              <a:xfrm>
                <a:off x="207210" y="1174238"/>
                <a:ext cx="143942" cy="3644"/>
              </a:xfrm>
              <a:custGeom>
                <a:rect b="b" l="l" r="r" t="t"/>
                <a:pathLst>
                  <a:path extrusionOk="0" h="2" w="79">
                    <a:moveTo>
                      <a:pt x="79" y="1"/>
                    </a:moveTo>
                    <a:cubicBezTo>
                      <a:pt x="79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13"/>
              <p:cNvSpPr/>
              <p:nvPr/>
            </p:nvSpPr>
            <p:spPr>
              <a:xfrm>
                <a:off x="207210" y="1210679"/>
                <a:ext cx="143942" cy="3644"/>
              </a:xfrm>
              <a:custGeom>
                <a:rect b="b" l="l" r="r" t="t"/>
                <a:pathLst>
                  <a:path extrusionOk="0" h="2" w="79">
                    <a:moveTo>
                      <a:pt x="79" y="1"/>
                    </a:moveTo>
                    <a:cubicBezTo>
                      <a:pt x="79" y="1"/>
                      <a:pt x="61" y="2"/>
                      <a:pt x="40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40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13"/>
              <p:cNvSpPr/>
              <p:nvPr/>
            </p:nvSpPr>
            <p:spPr>
              <a:xfrm>
                <a:off x="-1009920" y="1443901"/>
                <a:ext cx="1353785" cy="251442"/>
              </a:xfrm>
              <a:custGeom>
                <a:rect b="b" l="l" r="r" t="t"/>
                <a:pathLst>
                  <a:path extrusionOk="0" h="138" w="743">
                    <a:moveTo>
                      <a:pt x="685" y="137"/>
                    </a:moveTo>
                    <a:cubicBezTo>
                      <a:pt x="685" y="137"/>
                      <a:pt x="687" y="136"/>
                      <a:pt x="690" y="136"/>
                    </a:cubicBezTo>
                    <a:cubicBezTo>
                      <a:pt x="693" y="136"/>
                      <a:pt x="697" y="135"/>
                      <a:pt x="702" y="134"/>
                    </a:cubicBezTo>
                    <a:cubicBezTo>
                      <a:pt x="707" y="132"/>
                      <a:pt x="713" y="129"/>
                      <a:pt x="720" y="124"/>
                    </a:cubicBezTo>
                    <a:cubicBezTo>
                      <a:pt x="726" y="120"/>
                      <a:pt x="732" y="113"/>
                      <a:pt x="737" y="103"/>
                    </a:cubicBezTo>
                    <a:cubicBezTo>
                      <a:pt x="739" y="98"/>
                      <a:pt x="741" y="93"/>
                      <a:pt x="741" y="87"/>
                    </a:cubicBezTo>
                    <a:cubicBezTo>
                      <a:pt x="742" y="82"/>
                      <a:pt x="742" y="76"/>
                      <a:pt x="742" y="69"/>
                    </a:cubicBezTo>
                    <a:cubicBezTo>
                      <a:pt x="742" y="63"/>
                      <a:pt x="742" y="56"/>
                      <a:pt x="741" y="49"/>
                    </a:cubicBezTo>
                    <a:cubicBezTo>
                      <a:pt x="740" y="43"/>
                      <a:pt x="737" y="36"/>
                      <a:pt x="733" y="30"/>
                    </a:cubicBezTo>
                    <a:cubicBezTo>
                      <a:pt x="726" y="17"/>
                      <a:pt x="712" y="7"/>
                      <a:pt x="696" y="4"/>
                    </a:cubicBezTo>
                    <a:cubicBezTo>
                      <a:pt x="688" y="2"/>
                      <a:pt x="679" y="3"/>
                      <a:pt x="670" y="3"/>
                    </a:cubicBezTo>
                    <a:cubicBezTo>
                      <a:pt x="661" y="3"/>
                      <a:pt x="652" y="3"/>
                      <a:pt x="643" y="3"/>
                    </a:cubicBezTo>
                    <a:cubicBezTo>
                      <a:pt x="493" y="3"/>
                      <a:pt x="286" y="3"/>
                      <a:pt x="58" y="3"/>
                    </a:cubicBezTo>
                    <a:cubicBezTo>
                      <a:pt x="44" y="3"/>
                      <a:pt x="30" y="9"/>
                      <a:pt x="20" y="18"/>
                    </a:cubicBezTo>
                    <a:cubicBezTo>
                      <a:pt x="10" y="27"/>
                      <a:pt x="4" y="40"/>
                      <a:pt x="3" y="54"/>
                    </a:cubicBezTo>
                    <a:cubicBezTo>
                      <a:pt x="2" y="61"/>
                      <a:pt x="3" y="68"/>
                      <a:pt x="3" y="75"/>
                    </a:cubicBezTo>
                    <a:cubicBezTo>
                      <a:pt x="2" y="82"/>
                      <a:pt x="3" y="88"/>
                      <a:pt x="5" y="95"/>
                    </a:cubicBezTo>
                    <a:cubicBezTo>
                      <a:pt x="8" y="108"/>
                      <a:pt x="17" y="119"/>
                      <a:pt x="28" y="126"/>
                    </a:cubicBezTo>
                    <a:cubicBezTo>
                      <a:pt x="33" y="130"/>
                      <a:pt x="39" y="132"/>
                      <a:pt x="46" y="134"/>
                    </a:cubicBezTo>
                    <a:cubicBezTo>
                      <a:pt x="52" y="135"/>
                      <a:pt x="58" y="135"/>
                      <a:pt x="65" y="135"/>
                    </a:cubicBezTo>
                    <a:cubicBezTo>
                      <a:pt x="78" y="135"/>
                      <a:pt x="91" y="135"/>
                      <a:pt x="104" y="135"/>
                    </a:cubicBezTo>
                    <a:cubicBezTo>
                      <a:pt x="130" y="135"/>
                      <a:pt x="156" y="135"/>
                      <a:pt x="180" y="135"/>
                    </a:cubicBezTo>
                    <a:cubicBezTo>
                      <a:pt x="279" y="135"/>
                      <a:pt x="368" y="135"/>
                      <a:pt x="443" y="136"/>
                    </a:cubicBezTo>
                    <a:cubicBezTo>
                      <a:pt x="518" y="136"/>
                      <a:pt x="579" y="136"/>
                      <a:pt x="620" y="136"/>
                    </a:cubicBezTo>
                    <a:cubicBezTo>
                      <a:pt x="641" y="136"/>
                      <a:pt x="658" y="136"/>
                      <a:pt x="669" y="136"/>
                    </a:cubicBezTo>
                    <a:cubicBezTo>
                      <a:pt x="674" y="136"/>
                      <a:pt x="678" y="136"/>
                      <a:pt x="681" y="136"/>
                    </a:cubicBezTo>
                    <a:cubicBezTo>
                      <a:pt x="684" y="136"/>
                      <a:pt x="685" y="137"/>
                      <a:pt x="685" y="137"/>
                    </a:cubicBezTo>
                    <a:cubicBezTo>
                      <a:pt x="685" y="137"/>
                      <a:pt x="684" y="137"/>
                      <a:pt x="681" y="137"/>
                    </a:cubicBezTo>
                    <a:cubicBezTo>
                      <a:pt x="678" y="137"/>
                      <a:pt x="674" y="137"/>
                      <a:pt x="669" y="137"/>
                    </a:cubicBezTo>
                    <a:cubicBezTo>
                      <a:pt x="657" y="137"/>
                      <a:pt x="641" y="137"/>
                      <a:pt x="620" y="137"/>
                    </a:cubicBezTo>
                    <a:cubicBezTo>
                      <a:pt x="579" y="137"/>
                      <a:pt x="518" y="137"/>
                      <a:pt x="443" y="137"/>
                    </a:cubicBezTo>
                    <a:cubicBezTo>
                      <a:pt x="368" y="138"/>
                      <a:pt x="279" y="138"/>
                      <a:pt x="180" y="138"/>
                    </a:cubicBezTo>
                    <a:cubicBezTo>
                      <a:pt x="156" y="138"/>
                      <a:pt x="130" y="138"/>
                      <a:pt x="104" y="138"/>
                    </a:cubicBezTo>
                    <a:cubicBezTo>
                      <a:pt x="91" y="138"/>
                      <a:pt x="78" y="138"/>
                      <a:pt x="65" y="138"/>
                    </a:cubicBezTo>
                    <a:cubicBezTo>
                      <a:pt x="59" y="138"/>
                      <a:pt x="52" y="138"/>
                      <a:pt x="45" y="136"/>
                    </a:cubicBezTo>
                    <a:cubicBezTo>
                      <a:pt x="38" y="135"/>
                      <a:pt x="32" y="132"/>
                      <a:pt x="26" y="128"/>
                    </a:cubicBezTo>
                    <a:cubicBezTo>
                      <a:pt x="15" y="121"/>
                      <a:pt x="6" y="109"/>
                      <a:pt x="2" y="95"/>
                    </a:cubicBezTo>
                    <a:cubicBezTo>
                      <a:pt x="0" y="89"/>
                      <a:pt x="0" y="81"/>
                      <a:pt x="0" y="75"/>
                    </a:cubicBezTo>
                    <a:cubicBezTo>
                      <a:pt x="0" y="68"/>
                      <a:pt x="0" y="61"/>
                      <a:pt x="0" y="54"/>
                    </a:cubicBezTo>
                    <a:cubicBezTo>
                      <a:pt x="1" y="39"/>
                      <a:pt x="8" y="26"/>
                      <a:pt x="19" y="16"/>
                    </a:cubicBezTo>
                    <a:cubicBezTo>
                      <a:pt x="29" y="6"/>
                      <a:pt x="44" y="0"/>
                      <a:pt x="58" y="0"/>
                    </a:cubicBezTo>
                    <a:cubicBezTo>
                      <a:pt x="286" y="0"/>
                      <a:pt x="493" y="1"/>
                      <a:pt x="643" y="1"/>
                    </a:cubicBezTo>
                    <a:cubicBezTo>
                      <a:pt x="652" y="1"/>
                      <a:pt x="661" y="1"/>
                      <a:pt x="670" y="1"/>
                    </a:cubicBezTo>
                    <a:cubicBezTo>
                      <a:pt x="679" y="1"/>
                      <a:pt x="688" y="0"/>
                      <a:pt x="696" y="2"/>
                    </a:cubicBezTo>
                    <a:cubicBezTo>
                      <a:pt x="713" y="5"/>
                      <a:pt x="727" y="16"/>
                      <a:pt x="735" y="29"/>
                    </a:cubicBezTo>
                    <a:cubicBezTo>
                      <a:pt x="739" y="35"/>
                      <a:pt x="741" y="42"/>
                      <a:pt x="742" y="49"/>
                    </a:cubicBezTo>
                    <a:cubicBezTo>
                      <a:pt x="743" y="56"/>
                      <a:pt x="743" y="63"/>
                      <a:pt x="743" y="69"/>
                    </a:cubicBezTo>
                    <a:cubicBezTo>
                      <a:pt x="743" y="75"/>
                      <a:pt x="743" y="81"/>
                      <a:pt x="742" y="87"/>
                    </a:cubicBezTo>
                    <a:cubicBezTo>
                      <a:pt x="742" y="93"/>
                      <a:pt x="740" y="98"/>
                      <a:pt x="738" y="103"/>
                    </a:cubicBezTo>
                    <a:cubicBezTo>
                      <a:pt x="733" y="113"/>
                      <a:pt x="727" y="120"/>
                      <a:pt x="720" y="125"/>
                    </a:cubicBezTo>
                    <a:cubicBezTo>
                      <a:pt x="714" y="130"/>
                      <a:pt x="708" y="133"/>
                      <a:pt x="702" y="134"/>
                    </a:cubicBezTo>
                    <a:cubicBezTo>
                      <a:pt x="697" y="136"/>
                      <a:pt x="693" y="136"/>
                      <a:pt x="690" y="136"/>
                    </a:cubicBezTo>
                    <a:cubicBezTo>
                      <a:pt x="687" y="136"/>
                      <a:pt x="686" y="136"/>
                      <a:pt x="686" y="136"/>
                    </a:cubicBezTo>
                    <a:lnTo>
                      <a:pt x="685" y="1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675" lIns="90000" spcFirstLastPara="1" rIns="90000" wrap="square" tIns="46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3"/>
              <p:cNvSpPr/>
              <p:nvPr/>
            </p:nvSpPr>
            <p:spPr>
              <a:xfrm>
                <a:off x="-527076" y="2571748"/>
                <a:ext cx="783483" cy="5466"/>
              </a:xfrm>
              <a:custGeom>
                <a:rect b="b" l="l" r="r" t="t"/>
                <a:pathLst>
                  <a:path extrusionOk="0" h="3" w="43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3"/>
              <p:cNvSpPr/>
              <p:nvPr/>
            </p:nvSpPr>
            <p:spPr>
              <a:xfrm>
                <a:off x="-527076" y="2999929"/>
                <a:ext cx="792593" cy="5466"/>
              </a:xfrm>
              <a:custGeom>
                <a:rect b="b" l="l" r="r" t="t"/>
                <a:pathLst>
                  <a:path extrusionOk="0" h="3" w="435">
                    <a:moveTo>
                      <a:pt x="435" y="1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1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3"/>
              <p:cNvSpPr/>
              <p:nvPr/>
            </p:nvSpPr>
            <p:spPr>
              <a:xfrm>
                <a:off x="-527076" y="3065523"/>
                <a:ext cx="783483" cy="3644"/>
              </a:xfrm>
              <a:custGeom>
                <a:rect b="b" l="l" r="r" t="t"/>
                <a:pathLst>
                  <a:path extrusionOk="0" h="2" w="430">
                    <a:moveTo>
                      <a:pt x="430" y="1"/>
                    </a:moveTo>
                    <a:cubicBezTo>
                      <a:pt x="430" y="2"/>
                      <a:pt x="334" y="2"/>
                      <a:pt x="215" y="2"/>
                    </a:cubicBezTo>
                    <a:cubicBezTo>
                      <a:pt x="96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3"/>
              <p:cNvSpPr/>
              <p:nvPr/>
            </p:nvSpPr>
            <p:spPr>
              <a:xfrm>
                <a:off x="-527076" y="3491882"/>
                <a:ext cx="792593" cy="5466"/>
              </a:xfrm>
              <a:custGeom>
                <a:rect b="b" l="l" r="r" t="t"/>
                <a:pathLst>
                  <a:path extrusionOk="0" h="3" w="435">
                    <a:moveTo>
                      <a:pt x="435" y="2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3"/>
              <p:cNvSpPr/>
              <p:nvPr/>
            </p:nvSpPr>
            <p:spPr>
              <a:xfrm>
                <a:off x="-527076" y="3557476"/>
                <a:ext cx="783483" cy="5466"/>
              </a:xfrm>
              <a:custGeom>
                <a:rect b="b" l="l" r="r" t="t"/>
                <a:pathLst>
                  <a:path extrusionOk="0" h="3" w="430">
                    <a:moveTo>
                      <a:pt x="430" y="1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3"/>
              <p:cNvSpPr/>
              <p:nvPr/>
            </p:nvSpPr>
            <p:spPr>
              <a:xfrm>
                <a:off x="-527076" y="3982013"/>
                <a:ext cx="792593" cy="3644"/>
              </a:xfrm>
              <a:custGeom>
                <a:rect b="b" l="l" r="r" t="t"/>
                <a:pathLst>
                  <a:path extrusionOk="0" h="2" w="435">
                    <a:moveTo>
                      <a:pt x="435" y="1"/>
                    </a:moveTo>
                    <a:cubicBezTo>
                      <a:pt x="435" y="2"/>
                      <a:pt x="337" y="2"/>
                      <a:pt x="217" y="2"/>
                    </a:cubicBezTo>
                    <a:cubicBezTo>
                      <a:pt x="97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7" y="0"/>
                    </a:cubicBezTo>
                    <a:cubicBezTo>
                      <a:pt x="337" y="0"/>
                      <a:pt x="435" y="0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3"/>
              <p:cNvSpPr/>
              <p:nvPr/>
            </p:nvSpPr>
            <p:spPr>
              <a:xfrm>
                <a:off x="-527076" y="4045784"/>
                <a:ext cx="783483" cy="5466"/>
              </a:xfrm>
              <a:custGeom>
                <a:rect b="b" l="l" r="r" t="t"/>
                <a:pathLst>
                  <a:path extrusionOk="0" h="3" w="43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2" name="Google Shape;412;p13"/>
            <p:cNvGrpSpPr/>
            <p:nvPr/>
          </p:nvGrpSpPr>
          <p:grpSpPr>
            <a:xfrm>
              <a:off x="180286" y="4651013"/>
              <a:ext cx="1065901" cy="619495"/>
              <a:chOff x="-192639" y="64613"/>
              <a:chExt cx="1065901" cy="619495"/>
            </a:xfrm>
          </p:grpSpPr>
          <p:sp>
            <p:nvSpPr>
              <p:cNvPr id="413" name="Google Shape;413;p13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rect b="b" l="l" r="r" t="t"/>
                <a:pathLst>
                  <a:path extrusionOk="0" h="340" w="585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3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rect b="b" l="l" r="r" t="t"/>
                <a:pathLst>
                  <a:path extrusionOk="0" h="2" w="582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3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rect b="b" l="l" r="r" t="t"/>
                <a:pathLst>
                  <a:path extrusionOk="0" h="180" w="18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19800" lIns="90000" spcFirstLastPara="1" rIns="90000" wrap="square" tIns="19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3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rect b="b" l="l" r="r" t="t"/>
                <a:pathLst>
                  <a:path extrusionOk="0" h="3" w="261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3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3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3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0" name="Google Shape;420;p13"/>
          <p:cNvGrpSpPr/>
          <p:nvPr/>
        </p:nvGrpSpPr>
        <p:grpSpPr>
          <a:xfrm>
            <a:off x="163587" y="135917"/>
            <a:ext cx="8459619" cy="5228424"/>
            <a:chOff x="163587" y="135917"/>
            <a:chExt cx="8459619" cy="5228424"/>
          </a:xfrm>
        </p:grpSpPr>
        <p:sp>
          <p:nvSpPr>
            <p:cNvPr id="421" name="Google Shape;421;p13"/>
            <p:cNvSpPr/>
            <p:nvPr/>
          </p:nvSpPr>
          <p:spPr>
            <a:xfrm>
              <a:off x="7816037" y="4557175"/>
              <a:ext cx="807169" cy="807166"/>
            </a:xfrm>
            <a:custGeom>
              <a:rect b="b" l="l" r="r" t="t"/>
              <a:pathLst>
                <a:path extrusionOk="0" h="443" w="443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490652" y="288717"/>
              <a:ext cx="535683" cy="533859"/>
            </a:xfrm>
            <a:custGeom>
              <a:rect b="b" l="l" r="r" t="t"/>
              <a:pathLst>
                <a:path extrusionOk="0" h="293" w="294">
                  <a:moveTo>
                    <a:pt x="166" y="268"/>
                  </a:moveTo>
                  <a:cubicBezTo>
                    <a:pt x="156" y="269"/>
                    <a:pt x="145" y="270"/>
                    <a:pt x="134" y="269"/>
                  </a:cubicBezTo>
                  <a:lnTo>
                    <a:pt x="117" y="293"/>
                  </a:lnTo>
                  <a:lnTo>
                    <a:pt x="71" y="276"/>
                  </a:lnTo>
                  <a:lnTo>
                    <a:pt x="75" y="246"/>
                  </a:lnTo>
                  <a:cubicBezTo>
                    <a:pt x="67" y="240"/>
                    <a:pt x="59" y="232"/>
                    <a:pt x="52" y="224"/>
                  </a:cubicBezTo>
                  <a:lnTo>
                    <a:pt x="22" y="229"/>
                  </a:lnTo>
                  <a:lnTo>
                    <a:pt x="2" y="184"/>
                  </a:lnTo>
                  <a:lnTo>
                    <a:pt x="26" y="166"/>
                  </a:lnTo>
                  <a:cubicBezTo>
                    <a:pt x="24" y="155"/>
                    <a:pt x="24" y="144"/>
                    <a:pt x="25" y="134"/>
                  </a:cubicBezTo>
                  <a:lnTo>
                    <a:pt x="0" y="117"/>
                  </a:lnTo>
                  <a:lnTo>
                    <a:pt x="18" y="71"/>
                  </a:lnTo>
                  <a:lnTo>
                    <a:pt x="48" y="75"/>
                  </a:lnTo>
                  <a:cubicBezTo>
                    <a:pt x="54" y="66"/>
                    <a:pt x="62" y="58"/>
                    <a:pt x="70" y="51"/>
                  </a:cubicBezTo>
                  <a:lnTo>
                    <a:pt x="64" y="22"/>
                  </a:lnTo>
                  <a:lnTo>
                    <a:pt x="110" y="2"/>
                  </a:lnTo>
                  <a:lnTo>
                    <a:pt x="128" y="26"/>
                  </a:lnTo>
                  <a:cubicBezTo>
                    <a:pt x="139" y="24"/>
                    <a:pt x="150" y="24"/>
                    <a:pt x="160" y="25"/>
                  </a:cubicBezTo>
                  <a:lnTo>
                    <a:pt x="177" y="0"/>
                  </a:lnTo>
                  <a:lnTo>
                    <a:pt x="223" y="18"/>
                  </a:lnTo>
                  <a:lnTo>
                    <a:pt x="219" y="48"/>
                  </a:lnTo>
                  <a:cubicBezTo>
                    <a:pt x="228" y="54"/>
                    <a:pt x="236" y="61"/>
                    <a:pt x="242" y="70"/>
                  </a:cubicBezTo>
                  <a:lnTo>
                    <a:pt x="272" y="64"/>
                  </a:lnTo>
                  <a:lnTo>
                    <a:pt x="292" y="110"/>
                  </a:lnTo>
                  <a:lnTo>
                    <a:pt x="268" y="127"/>
                  </a:lnTo>
                  <a:cubicBezTo>
                    <a:pt x="270" y="138"/>
                    <a:pt x="270" y="149"/>
                    <a:pt x="269" y="160"/>
                  </a:cubicBezTo>
                  <a:lnTo>
                    <a:pt x="294" y="177"/>
                  </a:lnTo>
                  <a:lnTo>
                    <a:pt x="276" y="223"/>
                  </a:lnTo>
                  <a:lnTo>
                    <a:pt x="246" y="219"/>
                  </a:lnTo>
                  <a:cubicBezTo>
                    <a:pt x="240" y="227"/>
                    <a:pt x="232" y="235"/>
                    <a:pt x="224" y="242"/>
                  </a:cubicBezTo>
                  <a:lnTo>
                    <a:pt x="230" y="272"/>
                  </a:lnTo>
                  <a:lnTo>
                    <a:pt x="184" y="292"/>
                  </a:lnTo>
                  <a:lnTo>
                    <a:pt x="166" y="268"/>
                  </a:lnTo>
                  <a:moveTo>
                    <a:pt x="167" y="196"/>
                  </a:moveTo>
                  <a:cubicBezTo>
                    <a:pt x="194" y="184"/>
                    <a:pt x="206" y="153"/>
                    <a:pt x="194" y="126"/>
                  </a:cubicBezTo>
                  <a:cubicBezTo>
                    <a:pt x="182" y="99"/>
                    <a:pt x="150" y="87"/>
                    <a:pt x="123" y="99"/>
                  </a:cubicBezTo>
                  <a:cubicBezTo>
                    <a:pt x="97" y="111"/>
                    <a:pt x="84" y="142"/>
                    <a:pt x="96" y="169"/>
                  </a:cubicBezTo>
                  <a:cubicBezTo>
                    <a:pt x="108" y="196"/>
                    <a:pt x="140" y="208"/>
                    <a:pt x="167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163587" y="135917"/>
              <a:ext cx="275130" cy="276951"/>
            </a:xfrm>
            <a:custGeom>
              <a:rect b="b" l="l" r="r" t="t"/>
              <a:pathLst>
                <a:path extrusionOk="0" h="152" w="151">
                  <a:moveTo>
                    <a:pt x="85" y="139"/>
                  </a:moveTo>
                  <a:cubicBezTo>
                    <a:pt x="80" y="140"/>
                    <a:pt x="74" y="140"/>
                    <a:pt x="69" y="139"/>
                  </a:cubicBezTo>
                  <a:lnTo>
                    <a:pt x="60" y="152"/>
                  </a:lnTo>
                  <a:lnTo>
                    <a:pt x="36" y="143"/>
                  </a:lnTo>
                  <a:lnTo>
                    <a:pt x="38" y="128"/>
                  </a:lnTo>
                  <a:cubicBezTo>
                    <a:pt x="34" y="124"/>
                    <a:pt x="30" y="120"/>
                    <a:pt x="26" y="116"/>
                  </a:cubicBezTo>
                  <a:lnTo>
                    <a:pt x="11" y="119"/>
                  </a:lnTo>
                  <a:lnTo>
                    <a:pt x="0" y="96"/>
                  </a:lnTo>
                  <a:lnTo>
                    <a:pt x="13" y="86"/>
                  </a:lnTo>
                  <a:cubicBezTo>
                    <a:pt x="12" y="81"/>
                    <a:pt x="12" y="75"/>
                    <a:pt x="13" y="69"/>
                  </a:cubicBezTo>
                  <a:lnTo>
                    <a:pt x="0" y="61"/>
                  </a:lnTo>
                  <a:lnTo>
                    <a:pt x="9" y="37"/>
                  </a:lnTo>
                  <a:lnTo>
                    <a:pt x="24" y="39"/>
                  </a:lnTo>
                  <a:cubicBezTo>
                    <a:pt x="27" y="35"/>
                    <a:pt x="31" y="30"/>
                    <a:pt x="36" y="27"/>
                  </a:cubicBezTo>
                  <a:lnTo>
                    <a:pt x="33" y="12"/>
                  </a:lnTo>
                  <a:lnTo>
                    <a:pt x="56" y="1"/>
                  </a:lnTo>
                  <a:lnTo>
                    <a:pt x="66" y="14"/>
                  </a:lnTo>
                  <a:cubicBezTo>
                    <a:pt x="71" y="13"/>
                    <a:pt x="77" y="13"/>
                    <a:pt x="82" y="13"/>
                  </a:cubicBezTo>
                  <a:lnTo>
                    <a:pt x="91" y="0"/>
                  </a:lnTo>
                  <a:lnTo>
                    <a:pt x="115" y="10"/>
                  </a:lnTo>
                  <a:lnTo>
                    <a:pt x="113" y="25"/>
                  </a:lnTo>
                  <a:cubicBezTo>
                    <a:pt x="117" y="28"/>
                    <a:pt x="121" y="32"/>
                    <a:pt x="125" y="37"/>
                  </a:cubicBezTo>
                  <a:lnTo>
                    <a:pt x="140" y="34"/>
                  </a:lnTo>
                  <a:lnTo>
                    <a:pt x="151" y="57"/>
                  </a:lnTo>
                  <a:lnTo>
                    <a:pt x="138" y="66"/>
                  </a:lnTo>
                  <a:cubicBezTo>
                    <a:pt x="139" y="72"/>
                    <a:pt x="139" y="78"/>
                    <a:pt x="138" y="83"/>
                  </a:cubicBezTo>
                  <a:lnTo>
                    <a:pt x="151" y="92"/>
                  </a:lnTo>
                  <a:lnTo>
                    <a:pt x="142" y="116"/>
                  </a:lnTo>
                  <a:lnTo>
                    <a:pt x="127" y="114"/>
                  </a:lnTo>
                  <a:cubicBezTo>
                    <a:pt x="124" y="118"/>
                    <a:pt x="120" y="122"/>
                    <a:pt x="115" y="126"/>
                  </a:cubicBezTo>
                  <a:lnTo>
                    <a:pt x="118" y="141"/>
                  </a:lnTo>
                  <a:lnTo>
                    <a:pt x="95" y="151"/>
                  </a:lnTo>
                  <a:lnTo>
                    <a:pt x="85" y="139"/>
                  </a:lnTo>
                  <a:moveTo>
                    <a:pt x="86" y="102"/>
                  </a:moveTo>
                  <a:cubicBezTo>
                    <a:pt x="99" y="96"/>
                    <a:pt x="106" y="79"/>
                    <a:pt x="100" y="66"/>
                  </a:cubicBezTo>
                  <a:cubicBezTo>
                    <a:pt x="93" y="52"/>
                    <a:pt x="77" y="45"/>
                    <a:pt x="63" y="52"/>
                  </a:cubicBezTo>
                  <a:cubicBezTo>
                    <a:pt x="49" y="58"/>
                    <a:pt x="43" y="74"/>
                    <a:pt x="49" y="88"/>
                  </a:cubicBezTo>
                  <a:cubicBezTo>
                    <a:pt x="55" y="102"/>
                    <a:pt x="72" y="108"/>
                    <a:pt x="86" y="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9700" lIns="90000" spcFirstLastPara="1" rIns="90000" wrap="square" tIns="9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26" name="Google Shape;426;p14"/>
          <p:cNvGrpSpPr/>
          <p:nvPr/>
        </p:nvGrpSpPr>
        <p:grpSpPr>
          <a:xfrm>
            <a:off x="-187189" y="139313"/>
            <a:ext cx="10397451" cy="5226445"/>
            <a:chOff x="-187189" y="139313"/>
            <a:chExt cx="10397451" cy="5226445"/>
          </a:xfrm>
        </p:grpSpPr>
        <p:grpSp>
          <p:nvGrpSpPr>
            <p:cNvPr id="427" name="Google Shape;427;p14"/>
            <p:cNvGrpSpPr/>
            <p:nvPr/>
          </p:nvGrpSpPr>
          <p:grpSpPr>
            <a:xfrm flipH="1">
              <a:off x="8552194" y="917833"/>
              <a:ext cx="1658068" cy="3498326"/>
              <a:chOff x="-1133549" y="822583"/>
              <a:chExt cx="1658068" cy="3498326"/>
            </a:xfrm>
          </p:grpSpPr>
          <p:sp>
            <p:nvSpPr>
              <p:cNvPr id="428" name="Google Shape;428;p14"/>
              <p:cNvSpPr/>
              <p:nvPr/>
            </p:nvSpPr>
            <p:spPr>
              <a:xfrm>
                <a:off x="-1133549" y="822583"/>
                <a:ext cx="1658068" cy="3498326"/>
              </a:xfrm>
              <a:custGeom>
                <a:rect b="b" l="l" r="r" t="t"/>
                <a:pathLst>
                  <a:path extrusionOk="0" h="1920" w="910">
                    <a:moveTo>
                      <a:pt x="803" y="1"/>
                    </a:moveTo>
                    <a:cubicBezTo>
                      <a:pt x="803" y="1"/>
                      <a:pt x="804" y="1"/>
                      <a:pt x="807" y="2"/>
                    </a:cubicBezTo>
                    <a:cubicBezTo>
                      <a:pt x="809" y="2"/>
                      <a:pt x="813" y="2"/>
                      <a:pt x="817" y="2"/>
                    </a:cubicBezTo>
                    <a:cubicBezTo>
                      <a:pt x="827" y="3"/>
                      <a:pt x="841" y="7"/>
                      <a:pt x="857" y="16"/>
                    </a:cubicBezTo>
                    <a:cubicBezTo>
                      <a:pt x="865" y="21"/>
                      <a:pt x="873" y="27"/>
                      <a:pt x="881" y="36"/>
                    </a:cubicBezTo>
                    <a:cubicBezTo>
                      <a:pt x="888" y="44"/>
                      <a:pt x="897" y="55"/>
                      <a:pt x="902" y="68"/>
                    </a:cubicBezTo>
                    <a:cubicBezTo>
                      <a:pt x="907" y="80"/>
                      <a:pt x="910" y="95"/>
                      <a:pt x="910" y="111"/>
                    </a:cubicBezTo>
                    <a:cubicBezTo>
                      <a:pt x="910" y="126"/>
                      <a:pt x="910" y="143"/>
                      <a:pt x="910" y="161"/>
                    </a:cubicBezTo>
                    <a:cubicBezTo>
                      <a:pt x="910" y="302"/>
                      <a:pt x="910" y="507"/>
                      <a:pt x="910" y="761"/>
                    </a:cubicBezTo>
                    <a:cubicBezTo>
                      <a:pt x="910" y="1014"/>
                      <a:pt x="910" y="1315"/>
                      <a:pt x="910" y="1650"/>
                    </a:cubicBezTo>
                    <a:cubicBezTo>
                      <a:pt x="910" y="1692"/>
                      <a:pt x="910" y="1734"/>
                      <a:pt x="910" y="1777"/>
                    </a:cubicBezTo>
                    <a:lnTo>
                      <a:pt x="910" y="1809"/>
                    </a:lnTo>
                    <a:cubicBezTo>
                      <a:pt x="910" y="1820"/>
                      <a:pt x="909" y="1831"/>
                      <a:pt x="906" y="1842"/>
                    </a:cubicBezTo>
                    <a:cubicBezTo>
                      <a:pt x="903" y="1852"/>
                      <a:pt x="899" y="1862"/>
                      <a:pt x="893" y="1872"/>
                    </a:cubicBezTo>
                    <a:cubicBezTo>
                      <a:pt x="886" y="1881"/>
                      <a:pt x="879" y="1889"/>
                      <a:pt x="870" y="1896"/>
                    </a:cubicBezTo>
                    <a:cubicBezTo>
                      <a:pt x="853" y="1910"/>
                      <a:pt x="831" y="1919"/>
                      <a:pt x="809" y="1920"/>
                    </a:cubicBezTo>
                    <a:cubicBezTo>
                      <a:pt x="787" y="1921"/>
                      <a:pt x="765" y="1920"/>
                      <a:pt x="742" y="1920"/>
                    </a:cubicBezTo>
                    <a:cubicBezTo>
                      <a:pt x="698" y="1920"/>
                      <a:pt x="652" y="1920"/>
                      <a:pt x="607" y="1920"/>
                    </a:cubicBezTo>
                    <a:cubicBezTo>
                      <a:pt x="516" y="1920"/>
                      <a:pt x="423" y="1920"/>
                      <a:pt x="329" y="1920"/>
                    </a:cubicBezTo>
                    <a:cubicBezTo>
                      <a:pt x="282" y="1920"/>
                      <a:pt x="235" y="1920"/>
                      <a:pt x="187" y="1920"/>
                    </a:cubicBezTo>
                    <a:cubicBezTo>
                      <a:pt x="163" y="1920"/>
                      <a:pt x="139" y="1920"/>
                      <a:pt x="115" y="1920"/>
                    </a:cubicBezTo>
                    <a:cubicBezTo>
                      <a:pt x="91" y="1921"/>
                      <a:pt x="66" y="1915"/>
                      <a:pt x="46" y="1901"/>
                    </a:cubicBezTo>
                    <a:cubicBezTo>
                      <a:pt x="26" y="1887"/>
                      <a:pt x="11" y="1866"/>
                      <a:pt x="4" y="1843"/>
                    </a:cubicBezTo>
                    <a:cubicBezTo>
                      <a:pt x="0" y="1831"/>
                      <a:pt x="0" y="1819"/>
                      <a:pt x="0" y="1807"/>
                    </a:cubicBezTo>
                    <a:cubicBezTo>
                      <a:pt x="0" y="1795"/>
                      <a:pt x="0" y="1783"/>
                      <a:pt x="0" y="1771"/>
                    </a:cubicBezTo>
                    <a:cubicBezTo>
                      <a:pt x="0" y="1723"/>
                      <a:pt x="0" y="1676"/>
                      <a:pt x="0" y="1629"/>
                    </a:cubicBezTo>
                    <a:cubicBezTo>
                      <a:pt x="0" y="1535"/>
                      <a:pt x="0" y="1442"/>
                      <a:pt x="0" y="1351"/>
                    </a:cubicBezTo>
                    <a:cubicBezTo>
                      <a:pt x="0" y="1169"/>
                      <a:pt x="0" y="993"/>
                      <a:pt x="0" y="826"/>
                    </a:cubicBezTo>
                    <a:cubicBezTo>
                      <a:pt x="0" y="658"/>
                      <a:pt x="0" y="499"/>
                      <a:pt x="0" y="350"/>
                    </a:cubicBezTo>
                    <a:cubicBezTo>
                      <a:pt x="0" y="276"/>
                      <a:pt x="0" y="204"/>
                      <a:pt x="0" y="135"/>
                    </a:cubicBezTo>
                    <a:cubicBezTo>
                      <a:pt x="0" y="126"/>
                      <a:pt x="0" y="118"/>
                      <a:pt x="0" y="109"/>
                    </a:cubicBezTo>
                    <a:cubicBezTo>
                      <a:pt x="0" y="105"/>
                      <a:pt x="1" y="100"/>
                      <a:pt x="1" y="96"/>
                    </a:cubicBezTo>
                    <a:cubicBezTo>
                      <a:pt x="2" y="92"/>
                      <a:pt x="2" y="88"/>
                      <a:pt x="3" y="83"/>
                    </a:cubicBezTo>
                    <a:cubicBezTo>
                      <a:pt x="7" y="67"/>
                      <a:pt x="15" y="51"/>
                      <a:pt x="25" y="38"/>
                    </a:cubicBezTo>
                    <a:cubicBezTo>
                      <a:pt x="36" y="26"/>
                      <a:pt x="50" y="16"/>
                      <a:pt x="65" y="9"/>
                    </a:cubicBezTo>
                    <a:cubicBezTo>
                      <a:pt x="80" y="2"/>
                      <a:pt x="96" y="0"/>
                      <a:pt x="112" y="0"/>
                    </a:cubicBezTo>
                    <a:cubicBezTo>
                      <a:pt x="144" y="0"/>
                      <a:pt x="175" y="0"/>
                      <a:pt x="205" y="0"/>
                    </a:cubicBezTo>
                    <a:cubicBezTo>
                      <a:pt x="220" y="0"/>
                      <a:pt x="235" y="0"/>
                      <a:pt x="249" y="0"/>
                    </a:cubicBezTo>
                    <a:cubicBezTo>
                      <a:pt x="257" y="0"/>
                      <a:pt x="264" y="0"/>
                      <a:pt x="271" y="0"/>
                    </a:cubicBezTo>
                    <a:cubicBezTo>
                      <a:pt x="278" y="0"/>
                      <a:pt x="286" y="2"/>
                      <a:pt x="292" y="6"/>
                    </a:cubicBezTo>
                    <a:cubicBezTo>
                      <a:pt x="298" y="10"/>
                      <a:pt x="303" y="16"/>
                      <a:pt x="305" y="23"/>
                    </a:cubicBezTo>
                    <a:cubicBezTo>
                      <a:pt x="308" y="30"/>
                      <a:pt x="307" y="37"/>
                      <a:pt x="307" y="44"/>
                    </a:cubicBezTo>
                    <a:cubicBezTo>
                      <a:pt x="307" y="48"/>
                      <a:pt x="307" y="50"/>
                      <a:pt x="307" y="54"/>
                    </a:cubicBezTo>
                    <a:cubicBezTo>
                      <a:pt x="307" y="57"/>
                      <a:pt x="307" y="61"/>
                      <a:pt x="307" y="65"/>
                    </a:cubicBezTo>
                    <a:cubicBezTo>
                      <a:pt x="308" y="71"/>
                      <a:pt x="311" y="77"/>
                      <a:pt x="315" y="82"/>
                    </a:cubicBezTo>
                    <a:cubicBezTo>
                      <a:pt x="320" y="87"/>
                      <a:pt x="325" y="91"/>
                      <a:pt x="332" y="92"/>
                    </a:cubicBezTo>
                    <a:cubicBezTo>
                      <a:pt x="335" y="93"/>
                      <a:pt x="338" y="93"/>
                      <a:pt x="341" y="93"/>
                    </a:cubicBezTo>
                    <a:cubicBezTo>
                      <a:pt x="345" y="93"/>
                      <a:pt x="348" y="93"/>
                      <a:pt x="351" y="93"/>
                    </a:cubicBezTo>
                    <a:cubicBezTo>
                      <a:pt x="364" y="93"/>
                      <a:pt x="377" y="93"/>
                      <a:pt x="389" y="93"/>
                    </a:cubicBezTo>
                    <a:cubicBezTo>
                      <a:pt x="440" y="93"/>
                      <a:pt x="486" y="94"/>
                      <a:pt x="529" y="94"/>
                    </a:cubicBezTo>
                    <a:cubicBezTo>
                      <a:pt x="551" y="94"/>
                      <a:pt x="572" y="94"/>
                      <a:pt x="591" y="94"/>
                    </a:cubicBezTo>
                    <a:cubicBezTo>
                      <a:pt x="596" y="94"/>
                      <a:pt x="601" y="94"/>
                      <a:pt x="606" y="94"/>
                    </a:cubicBezTo>
                    <a:cubicBezTo>
                      <a:pt x="610" y="93"/>
                      <a:pt x="615" y="91"/>
                      <a:pt x="619" y="89"/>
                    </a:cubicBezTo>
                    <a:cubicBezTo>
                      <a:pt x="627" y="84"/>
                      <a:pt x="632" y="76"/>
                      <a:pt x="634" y="68"/>
                    </a:cubicBezTo>
                    <a:cubicBezTo>
                      <a:pt x="635" y="63"/>
                      <a:pt x="634" y="59"/>
                      <a:pt x="634" y="55"/>
                    </a:cubicBezTo>
                    <a:cubicBezTo>
                      <a:pt x="634" y="50"/>
                      <a:pt x="634" y="46"/>
                      <a:pt x="634" y="42"/>
                    </a:cubicBezTo>
                    <a:cubicBezTo>
                      <a:pt x="634" y="38"/>
                      <a:pt x="634" y="34"/>
                      <a:pt x="635" y="29"/>
                    </a:cubicBezTo>
                    <a:cubicBezTo>
                      <a:pt x="636" y="25"/>
                      <a:pt x="637" y="22"/>
                      <a:pt x="639" y="18"/>
                    </a:cubicBezTo>
                    <a:cubicBezTo>
                      <a:pt x="643" y="11"/>
                      <a:pt x="649" y="6"/>
                      <a:pt x="656" y="3"/>
                    </a:cubicBezTo>
                    <a:cubicBezTo>
                      <a:pt x="663" y="0"/>
                      <a:pt x="670" y="1"/>
                      <a:pt x="677" y="1"/>
                    </a:cubicBezTo>
                    <a:cubicBezTo>
                      <a:pt x="704" y="1"/>
                      <a:pt x="727" y="1"/>
                      <a:pt x="746" y="1"/>
                    </a:cubicBezTo>
                    <a:cubicBezTo>
                      <a:pt x="765" y="1"/>
                      <a:pt x="779" y="1"/>
                      <a:pt x="788" y="1"/>
                    </a:cubicBezTo>
                    <a:cubicBezTo>
                      <a:pt x="798" y="1"/>
                      <a:pt x="803" y="1"/>
                      <a:pt x="803" y="1"/>
                    </a:cubicBezTo>
                    <a:cubicBezTo>
                      <a:pt x="803" y="1"/>
                      <a:pt x="798" y="1"/>
                      <a:pt x="788" y="1"/>
                    </a:cubicBezTo>
                    <a:cubicBezTo>
                      <a:pt x="779" y="1"/>
                      <a:pt x="765" y="2"/>
                      <a:pt x="746" y="2"/>
                    </a:cubicBezTo>
                    <a:cubicBezTo>
                      <a:pt x="727" y="2"/>
                      <a:pt x="704" y="2"/>
                      <a:pt x="677" y="2"/>
                    </a:cubicBezTo>
                    <a:cubicBezTo>
                      <a:pt x="670" y="2"/>
                      <a:pt x="663" y="1"/>
                      <a:pt x="656" y="4"/>
                    </a:cubicBezTo>
                    <a:cubicBezTo>
                      <a:pt x="650" y="7"/>
                      <a:pt x="644" y="12"/>
                      <a:pt x="640" y="19"/>
                    </a:cubicBezTo>
                    <a:cubicBezTo>
                      <a:pt x="638" y="22"/>
                      <a:pt x="637" y="26"/>
                      <a:pt x="636" y="30"/>
                    </a:cubicBezTo>
                    <a:cubicBezTo>
                      <a:pt x="635" y="34"/>
                      <a:pt x="636" y="38"/>
                      <a:pt x="636" y="42"/>
                    </a:cubicBezTo>
                    <a:cubicBezTo>
                      <a:pt x="636" y="46"/>
                      <a:pt x="636" y="50"/>
                      <a:pt x="636" y="55"/>
                    </a:cubicBezTo>
                    <a:cubicBezTo>
                      <a:pt x="636" y="59"/>
                      <a:pt x="636" y="63"/>
                      <a:pt x="635" y="68"/>
                    </a:cubicBezTo>
                    <a:cubicBezTo>
                      <a:pt x="633" y="77"/>
                      <a:pt x="627" y="85"/>
                      <a:pt x="619" y="90"/>
                    </a:cubicBezTo>
                    <a:cubicBezTo>
                      <a:pt x="615" y="93"/>
                      <a:pt x="611" y="94"/>
                      <a:pt x="606" y="95"/>
                    </a:cubicBezTo>
                    <a:cubicBezTo>
                      <a:pt x="601" y="95"/>
                      <a:pt x="596" y="95"/>
                      <a:pt x="591" y="95"/>
                    </a:cubicBezTo>
                    <a:cubicBezTo>
                      <a:pt x="571" y="95"/>
                      <a:pt x="551" y="95"/>
                      <a:pt x="529" y="95"/>
                    </a:cubicBezTo>
                    <a:cubicBezTo>
                      <a:pt x="486" y="95"/>
                      <a:pt x="439" y="95"/>
                      <a:pt x="389" y="95"/>
                    </a:cubicBezTo>
                    <a:cubicBezTo>
                      <a:pt x="377" y="95"/>
                      <a:pt x="364" y="95"/>
                      <a:pt x="351" y="95"/>
                    </a:cubicBezTo>
                    <a:cubicBezTo>
                      <a:pt x="348" y="95"/>
                      <a:pt x="344" y="95"/>
                      <a:pt x="341" y="95"/>
                    </a:cubicBezTo>
                    <a:cubicBezTo>
                      <a:pt x="338" y="95"/>
                      <a:pt x="334" y="95"/>
                      <a:pt x="331" y="94"/>
                    </a:cubicBezTo>
                    <a:cubicBezTo>
                      <a:pt x="324" y="92"/>
                      <a:pt x="318" y="89"/>
                      <a:pt x="314" y="83"/>
                    </a:cubicBezTo>
                    <a:cubicBezTo>
                      <a:pt x="309" y="78"/>
                      <a:pt x="306" y="72"/>
                      <a:pt x="305" y="65"/>
                    </a:cubicBezTo>
                    <a:cubicBezTo>
                      <a:pt x="305" y="61"/>
                      <a:pt x="305" y="58"/>
                      <a:pt x="305" y="54"/>
                    </a:cubicBezTo>
                    <a:cubicBezTo>
                      <a:pt x="305" y="51"/>
                      <a:pt x="305" y="47"/>
                      <a:pt x="305" y="44"/>
                    </a:cubicBezTo>
                    <a:cubicBezTo>
                      <a:pt x="305" y="37"/>
                      <a:pt x="306" y="30"/>
                      <a:pt x="303" y="24"/>
                    </a:cubicBezTo>
                    <a:cubicBezTo>
                      <a:pt x="301" y="17"/>
                      <a:pt x="296" y="11"/>
                      <a:pt x="291" y="7"/>
                    </a:cubicBezTo>
                    <a:cubicBezTo>
                      <a:pt x="285" y="3"/>
                      <a:pt x="278" y="2"/>
                      <a:pt x="271" y="2"/>
                    </a:cubicBezTo>
                    <a:lnTo>
                      <a:pt x="249" y="2"/>
                    </a:lnTo>
                    <a:cubicBezTo>
                      <a:pt x="234" y="2"/>
                      <a:pt x="220" y="2"/>
                      <a:pt x="204" y="2"/>
                    </a:cubicBezTo>
                    <a:cubicBezTo>
                      <a:pt x="174" y="2"/>
                      <a:pt x="144" y="2"/>
                      <a:pt x="112" y="2"/>
                    </a:cubicBezTo>
                    <a:cubicBezTo>
                      <a:pt x="96" y="2"/>
                      <a:pt x="80" y="4"/>
                      <a:pt x="65" y="11"/>
                    </a:cubicBezTo>
                    <a:cubicBezTo>
                      <a:pt x="51" y="17"/>
                      <a:pt x="37" y="27"/>
                      <a:pt x="27" y="40"/>
                    </a:cubicBezTo>
                    <a:cubicBezTo>
                      <a:pt x="16" y="52"/>
                      <a:pt x="9" y="67"/>
                      <a:pt x="5" y="84"/>
                    </a:cubicBezTo>
                    <a:cubicBezTo>
                      <a:pt x="4" y="88"/>
                      <a:pt x="4" y="92"/>
                      <a:pt x="3" y="96"/>
                    </a:cubicBezTo>
                    <a:cubicBezTo>
                      <a:pt x="3" y="100"/>
                      <a:pt x="2" y="105"/>
                      <a:pt x="2" y="109"/>
                    </a:cubicBezTo>
                    <a:cubicBezTo>
                      <a:pt x="2" y="117"/>
                      <a:pt x="2" y="126"/>
                      <a:pt x="2" y="135"/>
                    </a:cubicBezTo>
                    <a:cubicBezTo>
                      <a:pt x="2" y="204"/>
                      <a:pt x="2" y="276"/>
                      <a:pt x="2" y="350"/>
                    </a:cubicBezTo>
                    <a:cubicBezTo>
                      <a:pt x="2" y="499"/>
                      <a:pt x="2" y="657"/>
                      <a:pt x="2" y="825"/>
                    </a:cubicBezTo>
                    <a:cubicBezTo>
                      <a:pt x="2" y="992"/>
                      <a:pt x="2" y="1169"/>
                      <a:pt x="2" y="1351"/>
                    </a:cubicBezTo>
                    <a:cubicBezTo>
                      <a:pt x="2" y="1442"/>
                      <a:pt x="2" y="1535"/>
                      <a:pt x="2" y="1629"/>
                    </a:cubicBezTo>
                    <a:cubicBezTo>
                      <a:pt x="2" y="1676"/>
                      <a:pt x="2" y="1723"/>
                      <a:pt x="2" y="1771"/>
                    </a:cubicBezTo>
                    <a:cubicBezTo>
                      <a:pt x="2" y="1783"/>
                      <a:pt x="2" y="1795"/>
                      <a:pt x="2" y="1807"/>
                    </a:cubicBezTo>
                    <a:cubicBezTo>
                      <a:pt x="2" y="1819"/>
                      <a:pt x="3" y="1830"/>
                      <a:pt x="7" y="1842"/>
                    </a:cubicBezTo>
                    <a:cubicBezTo>
                      <a:pt x="13" y="1864"/>
                      <a:pt x="28" y="1885"/>
                      <a:pt x="48" y="1898"/>
                    </a:cubicBezTo>
                    <a:cubicBezTo>
                      <a:pt x="67" y="1912"/>
                      <a:pt x="91" y="1918"/>
                      <a:pt x="115" y="1917"/>
                    </a:cubicBezTo>
                    <a:cubicBezTo>
                      <a:pt x="139" y="1917"/>
                      <a:pt x="163" y="1917"/>
                      <a:pt x="187" y="1917"/>
                    </a:cubicBezTo>
                    <a:cubicBezTo>
                      <a:pt x="234" y="1917"/>
                      <a:pt x="282" y="1917"/>
                      <a:pt x="329" y="1917"/>
                    </a:cubicBezTo>
                    <a:cubicBezTo>
                      <a:pt x="423" y="1917"/>
                      <a:pt x="516" y="1917"/>
                      <a:pt x="607" y="1917"/>
                    </a:cubicBezTo>
                    <a:cubicBezTo>
                      <a:pt x="652" y="1917"/>
                      <a:pt x="697" y="1917"/>
                      <a:pt x="742" y="1917"/>
                    </a:cubicBezTo>
                    <a:cubicBezTo>
                      <a:pt x="764" y="1917"/>
                      <a:pt x="787" y="1918"/>
                      <a:pt x="809" y="1917"/>
                    </a:cubicBezTo>
                    <a:cubicBezTo>
                      <a:pt x="830" y="1916"/>
                      <a:pt x="852" y="1907"/>
                      <a:pt x="868" y="1894"/>
                    </a:cubicBezTo>
                    <a:cubicBezTo>
                      <a:pt x="877" y="1887"/>
                      <a:pt x="884" y="1879"/>
                      <a:pt x="890" y="1870"/>
                    </a:cubicBezTo>
                    <a:cubicBezTo>
                      <a:pt x="896" y="1861"/>
                      <a:pt x="900" y="1851"/>
                      <a:pt x="903" y="1841"/>
                    </a:cubicBezTo>
                    <a:cubicBezTo>
                      <a:pt x="906" y="1830"/>
                      <a:pt x="907" y="1820"/>
                      <a:pt x="907" y="1809"/>
                    </a:cubicBezTo>
                    <a:cubicBezTo>
                      <a:pt x="907" y="1798"/>
                      <a:pt x="907" y="1788"/>
                      <a:pt x="907" y="1777"/>
                    </a:cubicBezTo>
                    <a:cubicBezTo>
                      <a:pt x="907" y="1734"/>
                      <a:pt x="907" y="1692"/>
                      <a:pt x="907" y="1650"/>
                    </a:cubicBezTo>
                    <a:cubicBezTo>
                      <a:pt x="907" y="1315"/>
                      <a:pt x="907" y="1013"/>
                      <a:pt x="908" y="760"/>
                    </a:cubicBezTo>
                    <a:cubicBezTo>
                      <a:pt x="908" y="507"/>
                      <a:pt x="908" y="302"/>
                      <a:pt x="908" y="161"/>
                    </a:cubicBezTo>
                    <a:cubicBezTo>
                      <a:pt x="908" y="143"/>
                      <a:pt x="908" y="126"/>
                      <a:pt x="908" y="110"/>
                    </a:cubicBezTo>
                    <a:cubicBezTo>
                      <a:pt x="908" y="95"/>
                      <a:pt x="906" y="80"/>
                      <a:pt x="901" y="68"/>
                    </a:cubicBezTo>
                    <a:cubicBezTo>
                      <a:pt x="895" y="55"/>
                      <a:pt x="888" y="44"/>
                      <a:pt x="881" y="36"/>
                    </a:cubicBezTo>
                    <a:cubicBezTo>
                      <a:pt x="873" y="28"/>
                      <a:pt x="865" y="21"/>
                      <a:pt x="857" y="16"/>
                    </a:cubicBezTo>
                    <a:cubicBezTo>
                      <a:pt x="841" y="7"/>
                      <a:pt x="826" y="4"/>
                      <a:pt x="817" y="2"/>
                    </a:cubicBezTo>
                    <a:cubicBezTo>
                      <a:pt x="812" y="2"/>
                      <a:pt x="809" y="2"/>
                      <a:pt x="806" y="1"/>
                    </a:cubicBezTo>
                    <a:cubicBezTo>
                      <a:pt x="804" y="1"/>
                      <a:pt x="803" y="1"/>
                      <a:pt x="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14"/>
              <p:cNvSpPr/>
              <p:nvPr/>
            </p:nvSpPr>
            <p:spPr>
              <a:xfrm>
                <a:off x="207210" y="1137797"/>
                <a:ext cx="142120" cy="3644"/>
              </a:xfrm>
              <a:custGeom>
                <a:rect b="b" l="l" r="r" t="t"/>
                <a:pathLst>
                  <a:path extrusionOk="0" h="2" w="78">
                    <a:moveTo>
                      <a:pt x="78" y="1"/>
                    </a:moveTo>
                    <a:cubicBezTo>
                      <a:pt x="78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8" y="0"/>
                      <a:pt x="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4"/>
              <p:cNvSpPr/>
              <p:nvPr/>
            </p:nvSpPr>
            <p:spPr>
              <a:xfrm>
                <a:off x="207210" y="1174238"/>
                <a:ext cx="143942" cy="3644"/>
              </a:xfrm>
              <a:custGeom>
                <a:rect b="b" l="l" r="r" t="t"/>
                <a:pathLst>
                  <a:path extrusionOk="0" h="2" w="79">
                    <a:moveTo>
                      <a:pt x="79" y="1"/>
                    </a:moveTo>
                    <a:cubicBezTo>
                      <a:pt x="79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4"/>
              <p:cNvSpPr/>
              <p:nvPr/>
            </p:nvSpPr>
            <p:spPr>
              <a:xfrm>
                <a:off x="207210" y="1210679"/>
                <a:ext cx="143942" cy="3644"/>
              </a:xfrm>
              <a:custGeom>
                <a:rect b="b" l="l" r="r" t="t"/>
                <a:pathLst>
                  <a:path extrusionOk="0" h="2" w="79">
                    <a:moveTo>
                      <a:pt x="79" y="1"/>
                    </a:moveTo>
                    <a:cubicBezTo>
                      <a:pt x="79" y="1"/>
                      <a:pt x="61" y="2"/>
                      <a:pt x="40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40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4"/>
              <p:cNvSpPr/>
              <p:nvPr/>
            </p:nvSpPr>
            <p:spPr>
              <a:xfrm>
                <a:off x="-1009920" y="1443901"/>
                <a:ext cx="1353785" cy="251442"/>
              </a:xfrm>
              <a:custGeom>
                <a:rect b="b" l="l" r="r" t="t"/>
                <a:pathLst>
                  <a:path extrusionOk="0" h="138" w="743">
                    <a:moveTo>
                      <a:pt x="685" y="137"/>
                    </a:moveTo>
                    <a:cubicBezTo>
                      <a:pt x="685" y="137"/>
                      <a:pt x="687" y="136"/>
                      <a:pt x="690" y="136"/>
                    </a:cubicBezTo>
                    <a:cubicBezTo>
                      <a:pt x="693" y="136"/>
                      <a:pt x="697" y="135"/>
                      <a:pt x="702" y="134"/>
                    </a:cubicBezTo>
                    <a:cubicBezTo>
                      <a:pt x="707" y="132"/>
                      <a:pt x="713" y="129"/>
                      <a:pt x="720" y="124"/>
                    </a:cubicBezTo>
                    <a:cubicBezTo>
                      <a:pt x="726" y="120"/>
                      <a:pt x="732" y="113"/>
                      <a:pt x="737" y="103"/>
                    </a:cubicBezTo>
                    <a:cubicBezTo>
                      <a:pt x="739" y="98"/>
                      <a:pt x="741" y="93"/>
                      <a:pt x="741" y="87"/>
                    </a:cubicBezTo>
                    <a:cubicBezTo>
                      <a:pt x="742" y="82"/>
                      <a:pt x="742" y="76"/>
                      <a:pt x="742" y="69"/>
                    </a:cubicBezTo>
                    <a:cubicBezTo>
                      <a:pt x="742" y="63"/>
                      <a:pt x="742" y="56"/>
                      <a:pt x="741" y="49"/>
                    </a:cubicBezTo>
                    <a:cubicBezTo>
                      <a:pt x="740" y="43"/>
                      <a:pt x="737" y="36"/>
                      <a:pt x="733" y="30"/>
                    </a:cubicBezTo>
                    <a:cubicBezTo>
                      <a:pt x="726" y="17"/>
                      <a:pt x="712" y="7"/>
                      <a:pt x="696" y="4"/>
                    </a:cubicBezTo>
                    <a:cubicBezTo>
                      <a:pt x="688" y="2"/>
                      <a:pt x="679" y="3"/>
                      <a:pt x="670" y="3"/>
                    </a:cubicBezTo>
                    <a:cubicBezTo>
                      <a:pt x="661" y="3"/>
                      <a:pt x="652" y="3"/>
                      <a:pt x="643" y="3"/>
                    </a:cubicBezTo>
                    <a:cubicBezTo>
                      <a:pt x="493" y="3"/>
                      <a:pt x="286" y="3"/>
                      <a:pt x="58" y="3"/>
                    </a:cubicBezTo>
                    <a:cubicBezTo>
                      <a:pt x="44" y="3"/>
                      <a:pt x="30" y="9"/>
                      <a:pt x="20" y="18"/>
                    </a:cubicBezTo>
                    <a:cubicBezTo>
                      <a:pt x="10" y="27"/>
                      <a:pt x="4" y="40"/>
                      <a:pt x="3" y="54"/>
                    </a:cubicBezTo>
                    <a:cubicBezTo>
                      <a:pt x="2" y="61"/>
                      <a:pt x="3" y="68"/>
                      <a:pt x="3" y="75"/>
                    </a:cubicBezTo>
                    <a:cubicBezTo>
                      <a:pt x="2" y="82"/>
                      <a:pt x="3" y="88"/>
                      <a:pt x="5" y="95"/>
                    </a:cubicBezTo>
                    <a:cubicBezTo>
                      <a:pt x="8" y="108"/>
                      <a:pt x="17" y="119"/>
                      <a:pt x="28" y="126"/>
                    </a:cubicBezTo>
                    <a:cubicBezTo>
                      <a:pt x="33" y="130"/>
                      <a:pt x="39" y="132"/>
                      <a:pt x="46" y="134"/>
                    </a:cubicBezTo>
                    <a:cubicBezTo>
                      <a:pt x="52" y="135"/>
                      <a:pt x="58" y="135"/>
                      <a:pt x="65" y="135"/>
                    </a:cubicBezTo>
                    <a:cubicBezTo>
                      <a:pt x="78" y="135"/>
                      <a:pt x="91" y="135"/>
                      <a:pt x="104" y="135"/>
                    </a:cubicBezTo>
                    <a:cubicBezTo>
                      <a:pt x="130" y="135"/>
                      <a:pt x="156" y="135"/>
                      <a:pt x="180" y="135"/>
                    </a:cubicBezTo>
                    <a:cubicBezTo>
                      <a:pt x="279" y="135"/>
                      <a:pt x="368" y="135"/>
                      <a:pt x="443" y="136"/>
                    </a:cubicBezTo>
                    <a:cubicBezTo>
                      <a:pt x="518" y="136"/>
                      <a:pt x="579" y="136"/>
                      <a:pt x="620" y="136"/>
                    </a:cubicBezTo>
                    <a:cubicBezTo>
                      <a:pt x="641" y="136"/>
                      <a:pt x="658" y="136"/>
                      <a:pt x="669" y="136"/>
                    </a:cubicBezTo>
                    <a:cubicBezTo>
                      <a:pt x="674" y="136"/>
                      <a:pt x="678" y="136"/>
                      <a:pt x="681" y="136"/>
                    </a:cubicBezTo>
                    <a:cubicBezTo>
                      <a:pt x="684" y="136"/>
                      <a:pt x="685" y="137"/>
                      <a:pt x="685" y="137"/>
                    </a:cubicBezTo>
                    <a:cubicBezTo>
                      <a:pt x="685" y="137"/>
                      <a:pt x="684" y="137"/>
                      <a:pt x="681" y="137"/>
                    </a:cubicBezTo>
                    <a:cubicBezTo>
                      <a:pt x="678" y="137"/>
                      <a:pt x="674" y="137"/>
                      <a:pt x="669" y="137"/>
                    </a:cubicBezTo>
                    <a:cubicBezTo>
                      <a:pt x="657" y="137"/>
                      <a:pt x="641" y="137"/>
                      <a:pt x="620" y="137"/>
                    </a:cubicBezTo>
                    <a:cubicBezTo>
                      <a:pt x="579" y="137"/>
                      <a:pt x="518" y="137"/>
                      <a:pt x="443" y="137"/>
                    </a:cubicBezTo>
                    <a:cubicBezTo>
                      <a:pt x="368" y="138"/>
                      <a:pt x="279" y="138"/>
                      <a:pt x="180" y="138"/>
                    </a:cubicBezTo>
                    <a:cubicBezTo>
                      <a:pt x="156" y="138"/>
                      <a:pt x="130" y="138"/>
                      <a:pt x="104" y="138"/>
                    </a:cubicBezTo>
                    <a:cubicBezTo>
                      <a:pt x="91" y="138"/>
                      <a:pt x="78" y="138"/>
                      <a:pt x="65" y="138"/>
                    </a:cubicBezTo>
                    <a:cubicBezTo>
                      <a:pt x="59" y="138"/>
                      <a:pt x="52" y="138"/>
                      <a:pt x="45" y="136"/>
                    </a:cubicBezTo>
                    <a:cubicBezTo>
                      <a:pt x="38" y="135"/>
                      <a:pt x="32" y="132"/>
                      <a:pt x="26" y="128"/>
                    </a:cubicBezTo>
                    <a:cubicBezTo>
                      <a:pt x="15" y="121"/>
                      <a:pt x="6" y="109"/>
                      <a:pt x="2" y="95"/>
                    </a:cubicBezTo>
                    <a:cubicBezTo>
                      <a:pt x="0" y="89"/>
                      <a:pt x="0" y="81"/>
                      <a:pt x="0" y="75"/>
                    </a:cubicBezTo>
                    <a:cubicBezTo>
                      <a:pt x="0" y="68"/>
                      <a:pt x="0" y="61"/>
                      <a:pt x="0" y="54"/>
                    </a:cubicBezTo>
                    <a:cubicBezTo>
                      <a:pt x="1" y="39"/>
                      <a:pt x="8" y="26"/>
                      <a:pt x="19" y="16"/>
                    </a:cubicBezTo>
                    <a:cubicBezTo>
                      <a:pt x="29" y="6"/>
                      <a:pt x="44" y="0"/>
                      <a:pt x="58" y="0"/>
                    </a:cubicBezTo>
                    <a:cubicBezTo>
                      <a:pt x="286" y="0"/>
                      <a:pt x="493" y="1"/>
                      <a:pt x="643" y="1"/>
                    </a:cubicBezTo>
                    <a:cubicBezTo>
                      <a:pt x="652" y="1"/>
                      <a:pt x="661" y="1"/>
                      <a:pt x="670" y="1"/>
                    </a:cubicBezTo>
                    <a:cubicBezTo>
                      <a:pt x="679" y="1"/>
                      <a:pt x="688" y="0"/>
                      <a:pt x="696" y="2"/>
                    </a:cubicBezTo>
                    <a:cubicBezTo>
                      <a:pt x="713" y="5"/>
                      <a:pt x="727" y="16"/>
                      <a:pt x="735" y="29"/>
                    </a:cubicBezTo>
                    <a:cubicBezTo>
                      <a:pt x="739" y="35"/>
                      <a:pt x="741" y="42"/>
                      <a:pt x="742" y="49"/>
                    </a:cubicBezTo>
                    <a:cubicBezTo>
                      <a:pt x="743" y="56"/>
                      <a:pt x="743" y="63"/>
                      <a:pt x="743" y="69"/>
                    </a:cubicBezTo>
                    <a:cubicBezTo>
                      <a:pt x="743" y="75"/>
                      <a:pt x="743" y="81"/>
                      <a:pt x="742" y="87"/>
                    </a:cubicBezTo>
                    <a:cubicBezTo>
                      <a:pt x="742" y="93"/>
                      <a:pt x="740" y="98"/>
                      <a:pt x="738" y="103"/>
                    </a:cubicBezTo>
                    <a:cubicBezTo>
                      <a:pt x="733" y="113"/>
                      <a:pt x="727" y="120"/>
                      <a:pt x="720" y="125"/>
                    </a:cubicBezTo>
                    <a:cubicBezTo>
                      <a:pt x="714" y="130"/>
                      <a:pt x="708" y="133"/>
                      <a:pt x="702" y="134"/>
                    </a:cubicBezTo>
                    <a:cubicBezTo>
                      <a:pt x="697" y="136"/>
                      <a:pt x="693" y="136"/>
                      <a:pt x="690" y="136"/>
                    </a:cubicBezTo>
                    <a:cubicBezTo>
                      <a:pt x="687" y="136"/>
                      <a:pt x="686" y="136"/>
                      <a:pt x="686" y="136"/>
                    </a:cubicBezTo>
                    <a:lnTo>
                      <a:pt x="685" y="1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675" lIns="90000" spcFirstLastPara="1" rIns="90000" wrap="square" tIns="46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4"/>
              <p:cNvSpPr/>
              <p:nvPr/>
            </p:nvSpPr>
            <p:spPr>
              <a:xfrm>
                <a:off x="-527076" y="2571748"/>
                <a:ext cx="783483" cy="5466"/>
              </a:xfrm>
              <a:custGeom>
                <a:rect b="b" l="l" r="r" t="t"/>
                <a:pathLst>
                  <a:path extrusionOk="0" h="3" w="43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4"/>
              <p:cNvSpPr/>
              <p:nvPr/>
            </p:nvSpPr>
            <p:spPr>
              <a:xfrm>
                <a:off x="-527076" y="2999929"/>
                <a:ext cx="792593" cy="5466"/>
              </a:xfrm>
              <a:custGeom>
                <a:rect b="b" l="l" r="r" t="t"/>
                <a:pathLst>
                  <a:path extrusionOk="0" h="3" w="435">
                    <a:moveTo>
                      <a:pt x="435" y="1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1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4"/>
              <p:cNvSpPr/>
              <p:nvPr/>
            </p:nvSpPr>
            <p:spPr>
              <a:xfrm>
                <a:off x="-527076" y="3065523"/>
                <a:ext cx="783483" cy="3644"/>
              </a:xfrm>
              <a:custGeom>
                <a:rect b="b" l="l" r="r" t="t"/>
                <a:pathLst>
                  <a:path extrusionOk="0" h="2" w="430">
                    <a:moveTo>
                      <a:pt x="430" y="1"/>
                    </a:moveTo>
                    <a:cubicBezTo>
                      <a:pt x="430" y="2"/>
                      <a:pt x="334" y="2"/>
                      <a:pt x="215" y="2"/>
                    </a:cubicBezTo>
                    <a:cubicBezTo>
                      <a:pt x="96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14"/>
              <p:cNvSpPr/>
              <p:nvPr/>
            </p:nvSpPr>
            <p:spPr>
              <a:xfrm>
                <a:off x="-527076" y="3491882"/>
                <a:ext cx="792593" cy="5466"/>
              </a:xfrm>
              <a:custGeom>
                <a:rect b="b" l="l" r="r" t="t"/>
                <a:pathLst>
                  <a:path extrusionOk="0" h="3" w="435">
                    <a:moveTo>
                      <a:pt x="435" y="2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4"/>
              <p:cNvSpPr/>
              <p:nvPr/>
            </p:nvSpPr>
            <p:spPr>
              <a:xfrm>
                <a:off x="-527076" y="3557476"/>
                <a:ext cx="783483" cy="5466"/>
              </a:xfrm>
              <a:custGeom>
                <a:rect b="b" l="l" r="r" t="t"/>
                <a:pathLst>
                  <a:path extrusionOk="0" h="3" w="430">
                    <a:moveTo>
                      <a:pt x="430" y="1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4"/>
              <p:cNvSpPr/>
              <p:nvPr/>
            </p:nvSpPr>
            <p:spPr>
              <a:xfrm>
                <a:off x="-527076" y="3982013"/>
                <a:ext cx="792593" cy="3644"/>
              </a:xfrm>
              <a:custGeom>
                <a:rect b="b" l="l" r="r" t="t"/>
                <a:pathLst>
                  <a:path extrusionOk="0" h="2" w="435">
                    <a:moveTo>
                      <a:pt x="435" y="1"/>
                    </a:moveTo>
                    <a:cubicBezTo>
                      <a:pt x="435" y="2"/>
                      <a:pt x="337" y="2"/>
                      <a:pt x="217" y="2"/>
                    </a:cubicBezTo>
                    <a:cubicBezTo>
                      <a:pt x="97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7" y="0"/>
                    </a:cubicBezTo>
                    <a:cubicBezTo>
                      <a:pt x="337" y="0"/>
                      <a:pt x="435" y="0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14"/>
              <p:cNvSpPr/>
              <p:nvPr/>
            </p:nvSpPr>
            <p:spPr>
              <a:xfrm>
                <a:off x="-527076" y="4045784"/>
                <a:ext cx="783483" cy="5466"/>
              </a:xfrm>
              <a:custGeom>
                <a:rect b="b" l="l" r="r" t="t"/>
                <a:pathLst>
                  <a:path extrusionOk="0" h="3" w="43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14"/>
            <p:cNvGrpSpPr/>
            <p:nvPr/>
          </p:nvGrpSpPr>
          <p:grpSpPr>
            <a:xfrm>
              <a:off x="-187189" y="139313"/>
              <a:ext cx="9083616" cy="5226445"/>
              <a:chOff x="-187189" y="139313"/>
              <a:chExt cx="9083616" cy="5226445"/>
            </a:xfrm>
          </p:grpSpPr>
          <p:grpSp>
            <p:nvGrpSpPr>
              <p:cNvPr id="441" name="Google Shape;441;p14"/>
              <p:cNvGrpSpPr/>
              <p:nvPr/>
            </p:nvGrpSpPr>
            <p:grpSpPr>
              <a:xfrm>
                <a:off x="-187189" y="139313"/>
                <a:ext cx="1065901" cy="619495"/>
                <a:chOff x="-192639" y="64613"/>
                <a:chExt cx="1065901" cy="619495"/>
              </a:xfrm>
            </p:grpSpPr>
            <p:sp>
              <p:nvSpPr>
                <p:cNvPr id="442" name="Google Shape;442;p14"/>
                <p:cNvSpPr/>
                <p:nvPr/>
              </p:nvSpPr>
              <p:spPr>
                <a:xfrm>
                  <a:off x="-192639" y="64613"/>
                  <a:ext cx="1065901" cy="619495"/>
                </a:xfrm>
                <a:custGeom>
                  <a:rect b="b" l="l" r="r" t="t"/>
                  <a:pathLst>
                    <a:path extrusionOk="0" h="340" w="585">
                      <a:moveTo>
                        <a:pt x="584" y="339"/>
                      </a:moveTo>
                      <a:cubicBezTo>
                        <a:pt x="584" y="339"/>
                        <a:pt x="584" y="337"/>
                        <a:pt x="584" y="333"/>
                      </a:cubicBezTo>
                      <a:cubicBezTo>
                        <a:pt x="584" y="329"/>
                        <a:pt x="584" y="323"/>
                        <a:pt x="584" y="315"/>
                      </a:cubicBezTo>
                      <a:cubicBezTo>
                        <a:pt x="584" y="299"/>
                        <a:pt x="583" y="277"/>
                        <a:pt x="583" y="247"/>
                      </a:cubicBezTo>
                      <a:cubicBezTo>
                        <a:pt x="583" y="189"/>
                        <a:pt x="583" y="105"/>
                        <a:pt x="583" y="1"/>
                      </a:cubicBezTo>
                      <a:lnTo>
                        <a:pt x="584" y="2"/>
                      </a:lnTo>
                      <a:cubicBezTo>
                        <a:pt x="427" y="2"/>
                        <a:pt x="223" y="2"/>
                        <a:pt x="1" y="2"/>
                      </a:cubicBezTo>
                      <a:lnTo>
                        <a:pt x="1" y="2"/>
                      </a:lnTo>
                      <a:lnTo>
                        <a:pt x="2" y="1"/>
                      </a:lnTo>
                      <a:cubicBezTo>
                        <a:pt x="2" y="121"/>
                        <a:pt x="2" y="235"/>
                        <a:pt x="2" y="339"/>
                      </a:cubicBezTo>
                      <a:lnTo>
                        <a:pt x="1" y="338"/>
                      </a:lnTo>
                      <a:cubicBezTo>
                        <a:pt x="171" y="338"/>
                        <a:pt x="317" y="338"/>
                        <a:pt x="420" y="338"/>
                      </a:cubicBezTo>
                      <a:cubicBezTo>
                        <a:pt x="472" y="338"/>
                        <a:pt x="512" y="338"/>
                        <a:pt x="541" y="338"/>
                      </a:cubicBezTo>
                      <a:cubicBezTo>
                        <a:pt x="554" y="338"/>
                        <a:pt x="565" y="339"/>
                        <a:pt x="573" y="339"/>
                      </a:cubicBezTo>
                      <a:cubicBezTo>
                        <a:pt x="576" y="339"/>
                        <a:pt x="579" y="339"/>
                        <a:pt x="581" y="339"/>
                      </a:cubicBezTo>
                      <a:cubicBezTo>
                        <a:pt x="583" y="339"/>
                        <a:pt x="584" y="339"/>
                        <a:pt x="584" y="339"/>
                      </a:cubicBezTo>
                      <a:cubicBezTo>
                        <a:pt x="584" y="339"/>
                        <a:pt x="583" y="339"/>
                        <a:pt x="581" y="339"/>
                      </a:cubicBezTo>
                      <a:cubicBezTo>
                        <a:pt x="579" y="339"/>
                        <a:pt x="576" y="339"/>
                        <a:pt x="573" y="339"/>
                      </a:cubicBezTo>
                      <a:cubicBezTo>
                        <a:pt x="566" y="339"/>
                        <a:pt x="555" y="339"/>
                        <a:pt x="541" y="339"/>
                      </a:cubicBezTo>
                      <a:cubicBezTo>
                        <a:pt x="513" y="339"/>
                        <a:pt x="472" y="339"/>
                        <a:pt x="421" y="339"/>
                      </a:cubicBezTo>
                      <a:cubicBezTo>
                        <a:pt x="318" y="339"/>
                        <a:pt x="172" y="340"/>
                        <a:pt x="1" y="340"/>
                      </a:cubicBezTo>
                      <a:lnTo>
                        <a:pt x="0" y="340"/>
                      </a:lnTo>
                      <a:lnTo>
                        <a:pt x="0" y="339"/>
                      </a:lnTo>
                      <a:cubicBezTo>
                        <a:pt x="0" y="235"/>
                        <a:pt x="0" y="121"/>
                        <a:pt x="0" y="1"/>
                      </a:cubicBezTo>
                      <a:lnTo>
                        <a:pt x="0" y="0"/>
                      </a:lnTo>
                      <a:lnTo>
                        <a:pt x="1" y="0"/>
                      </a:lnTo>
                      <a:cubicBezTo>
                        <a:pt x="223" y="0"/>
                        <a:pt x="427" y="0"/>
                        <a:pt x="584" y="0"/>
                      </a:cubicBezTo>
                      <a:lnTo>
                        <a:pt x="585" y="0"/>
                      </a:lnTo>
                      <a:lnTo>
                        <a:pt x="585" y="1"/>
                      </a:lnTo>
                      <a:cubicBezTo>
                        <a:pt x="585" y="105"/>
                        <a:pt x="584" y="189"/>
                        <a:pt x="584" y="248"/>
                      </a:cubicBezTo>
                      <a:cubicBezTo>
                        <a:pt x="584" y="277"/>
                        <a:pt x="584" y="300"/>
                        <a:pt x="584" y="315"/>
                      </a:cubicBezTo>
                      <a:cubicBezTo>
                        <a:pt x="584" y="323"/>
                        <a:pt x="584" y="329"/>
                        <a:pt x="584" y="333"/>
                      </a:cubicBezTo>
                      <a:cubicBezTo>
                        <a:pt x="584" y="337"/>
                        <a:pt x="584" y="339"/>
                        <a:pt x="584" y="33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" name="Google Shape;443;p14"/>
                <p:cNvSpPr/>
                <p:nvPr/>
              </p:nvSpPr>
              <p:spPr>
                <a:xfrm>
                  <a:off x="-188995" y="139317"/>
                  <a:ext cx="1060435" cy="3644"/>
                </a:xfrm>
                <a:custGeom>
                  <a:rect b="b" l="l" r="r" t="t"/>
                  <a:pathLst>
                    <a:path extrusionOk="0" h="2" w="582">
                      <a:moveTo>
                        <a:pt x="582" y="1"/>
                      </a:moveTo>
                      <a:cubicBezTo>
                        <a:pt x="582" y="2"/>
                        <a:pt x="452" y="2"/>
                        <a:pt x="291" y="2"/>
                      </a:cubicBezTo>
                      <a:cubicBezTo>
                        <a:pt x="130" y="2"/>
                        <a:pt x="0" y="2"/>
                        <a:pt x="0" y="1"/>
                      </a:cubicBezTo>
                      <a:cubicBezTo>
                        <a:pt x="0" y="0"/>
                        <a:pt x="130" y="0"/>
                        <a:pt x="291" y="0"/>
                      </a:cubicBezTo>
                      <a:cubicBezTo>
                        <a:pt x="452" y="0"/>
                        <a:pt x="582" y="0"/>
                        <a:pt x="5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" name="Google Shape;444;p14"/>
                <p:cNvSpPr/>
                <p:nvPr/>
              </p:nvSpPr>
              <p:spPr>
                <a:xfrm>
                  <a:off x="-99714" y="243174"/>
                  <a:ext cx="327969" cy="327968"/>
                </a:xfrm>
                <a:custGeom>
                  <a:rect b="b" l="l" r="r" t="t"/>
                  <a:pathLst>
                    <a:path extrusionOk="0" h="180" w="180">
                      <a:moveTo>
                        <a:pt x="0" y="0"/>
                      </a:moveTo>
                      <a:lnTo>
                        <a:pt x="180" y="0"/>
                      </a:lnTo>
                      <a:lnTo>
                        <a:pt x="180" y="180"/>
                      </a:lnTo>
                      <a:lnTo>
                        <a:pt x="0" y="1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19800" lIns="90000" spcFirstLastPara="1" rIns="90000" wrap="square" tIns="19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5" name="Google Shape;445;p14"/>
                <p:cNvSpPr/>
                <p:nvPr/>
              </p:nvSpPr>
              <p:spPr>
                <a:xfrm>
                  <a:off x="319358" y="294191"/>
                  <a:ext cx="475556" cy="5466"/>
                </a:xfrm>
                <a:custGeom>
                  <a:rect b="b" l="l" r="r" t="t"/>
                  <a:pathLst>
                    <a:path extrusionOk="0" h="3" w="261">
                      <a:moveTo>
                        <a:pt x="261" y="1"/>
                      </a:moveTo>
                      <a:cubicBezTo>
                        <a:pt x="261" y="1"/>
                        <a:pt x="260" y="2"/>
                        <a:pt x="258" y="2"/>
                      </a:cubicBezTo>
                      <a:cubicBezTo>
                        <a:pt x="256" y="2"/>
                        <a:pt x="253" y="2"/>
                        <a:pt x="250" y="2"/>
                      </a:cubicBezTo>
                      <a:cubicBezTo>
                        <a:pt x="243" y="2"/>
                        <a:pt x="234" y="2"/>
                        <a:pt x="222" y="2"/>
                      </a:cubicBezTo>
                      <a:cubicBezTo>
                        <a:pt x="199" y="2"/>
                        <a:pt x="166" y="3"/>
                        <a:pt x="130" y="3"/>
                      </a:cubicBezTo>
                      <a:cubicBezTo>
                        <a:pt x="94" y="3"/>
                        <a:pt x="62" y="2"/>
                        <a:pt x="38" y="2"/>
                      </a:cubicBezTo>
                      <a:cubicBezTo>
                        <a:pt x="26" y="2"/>
                        <a:pt x="17" y="2"/>
                        <a:pt x="10" y="2"/>
                      </a:cubicBezTo>
                      <a:cubicBezTo>
                        <a:pt x="7" y="2"/>
                        <a:pt x="4" y="2"/>
                        <a:pt x="3" y="2"/>
                      </a:cubicBez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1"/>
                        <a:pt x="1" y="1"/>
                        <a:pt x="3" y="1"/>
                      </a:cubicBezTo>
                      <a:cubicBezTo>
                        <a:pt x="5" y="1"/>
                        <a:pt x="7" y="1"/>
                        <a:pt x="10" y="1"/>
                      </a:cubicBezTo>
                      <a:cubicBezTo>
                        <a:pt x="17" y="1"/>
                        <a:pt x="26" y="1"/>
                        <a:pt x="38" y="1"/>
                      </a:cubicBezTo>
                      <a:cubicBezTo>
                        <a:pt x="62" y="1"/>
                        <a:pt x="94" y="0"/>
                        <a:pt x="130" y="0"/>
                      </a:cubicBezTo>
                      <a:cubicBezTo>
                        <a:pt x="166" y="0"/>
                        <a:pt x="199" y="1"/>
                        <a:pt x="222" y="1"/>
                      </a:cubicBezTo>
                      <a:cubicBezTo>
                        <a:pt x="234" y="1"/>
                        <a:pt x="243" y="1"/>
                        <a:pt x="250" y="1"/>
                      </a:cubicBezTo>
                      <a:cubicBezTo>
                        <a:pt x="253" y="1"/>
                        <a:pt x="256" y="1"/>
                        <a:pt x="258" y="1"/>
                      </a:cubicBezTo>
                      <a:cubicBezTo>
                        <a:pt x="260" y="1"/>
                        <a:pt x="261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6" name="Google Shape;446;p14"/>
                <p:cNvSpPr/>
                <p:nvPr/>
              </p:nvSpPr>
              <p:spPr>
                <a:xfrm>
                  <a:off x="319358" y="368895"/>
                  <a:ext cx="484666" cy="3644"/>
                </a:xfrm>
                <a:custGeom>
                  <a:rect b="b" l="l" r="r" t="t"/>
                  <a:pathLst>
                    <a:path extrusionOk="0" h="2" w="266">
                      <a:moveTo>
                        <a:pt x="266" y="1"/>
                      </a:moveTo>
                      <a:cubicBezTo>
                        <a:pt x="266" y="1"/>
                        <a:pt x="265" y="1"/>
                        <a:pt x="264" y="1"/>
                      </a:cubicBezTo>
                      <a:cubicBezTo>
                        <a:pt x="262" y="1"/>
                        <a:pt x="259" y="1"/>
                        <a:pt x="256" y="1"/>
                      </a:cubicBezTo>
                      <a:cubicBezTo>
                        <a:pt x="249" y="1"/>
                        <a:pt x="239" y="1"/>
                        <a:pt x="227" y="2"/>
                      </a:cubicBezTo>
                      <a:cubicBezTo>
                        <a:pt x="203" y="2"/>
                        <a:pt x="170" y="2"/>
                        <a:pt x="133" y="2"/>
                      </a:cubicBezTo>
                      <a:cubicBezTo>
                        <a:pt x="96" y="2"/>
                        <a:pt x="63" y="2"/>
                        <a:pt x="39" y="2"/>
                      </a:cubicBezTo>
                      <a:cubicBezTo>
                        <a:pt x="27" y="1"/>
                        <a:pt x="17" y="1"/>
                        <a:pt x="10" y="1"/>
                      </a:cubicBezTo>
                      <a:cubicBezTo>
                        <a:pt x="7" y="1"/>
                        <a:pt x="5" y="1"/>
                        <a:pt x="3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7" y="0"/>
                        <a:pt x="27" y="0"/>
                        <a:pt x="39" y="0"/>
                      </a:cubicBezTo>
                      <a:cubicBezTo>
                        <a:pt x="63" y="0"/>
                        <a:pt x="96" y="0"/>
                        <a:pt x="133" y="0"/>
                      </a:cubicBezTo>
                      <a:cubicBezTo>
                        <a:pt x="170" y="0"/>
                        <a:pt x="203" y="0"/>
                        <a:pt x="227" y="0"/>
                      </a:cubicBezTo>
                      <a:cubicBezTo>
                        <a:pt x="239" y="0"/>
                        <a:pt x="249" y="0"/>
                        <a:pt x="256" y="0"/>
                      </a:cubicBezTo>
                      <a:cubicBezTo>
                        <a:pt x="259" y="0"/>
                        <a:pt x="262" y="0"/>
                        <a:pt x="264" y="0"/>
                      </a:cubicBezTo>
                      <a:cubicBezTo>
                        <a:pt x="265" y="0"/>
                        <a:pt x="266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7" name="Google Shape;447;p14"/>
                <p:cNvSpPr/>
                <p:nvPr/>
              </p:nvSpPr>
              <p:spPr>
                <a:xfrm>
                  <a:off x="319358" y="441777"/>
                  <a:ext cx="484666" cy="3644"/>
                </a:xfrm>
                <a:custGeom>
                  <a:rect b="b" l="l" r="r" t="t"/>
                  <a:pathLst>
                    <a:path extrusionOk="0" h="2" w="266">
                      <a:moveTo>
                        <a:pt x="266" y="1"/>
                      </a:moveTo>
                      <a:cubicBezTo>
                        <a:pt x="266" y="1"/>
                        <a:pt x="265" y="1"/>
                        <a:pt x="264" y="1"/>
                      </a:cubicBezTo>
                      <a:cubicBezTo>
                        <a:pt x="262" y="1"/>
                        <a:pt x="259" y="1"/>
                        <a:pt x="256" y="1"/>
                      </a:cubicBezTo>
                      <a:cubicBezTo>
                        <a:pt x="249" y="1"/>
                        <a:pt x="239" y="2"/>
                        <a:pt x="227" y="2"/>
                      </a:cubicBezTo>
                      <a:cubicBezTo>
                        <a:pt x="203" y="2"/>
                        <a:pt x="170" y="2"/>
                        <a:pt x="133" y="2"/>
                      </a:cubicBezTo>
                      <a:cubicBezTo>
                        <a:pt x="96" y="2"/>
                        <a:pt x="63" y="2"/>
                        <a:pt x="39" y="2"/>
                      </a:cubicBezTo>
                      <a:cubicBezTo>
                        <a:pt x="27" y="2"/>
                        <a:pt x="17" y="1"/>
                        <a:pt x="10" y="1"/>
                      </a:cubicBezTo>
                      <a:cubicBezTo>
                        <a:pt x="7" y="1"/>
                        <a:pt x="5" y="1"/>
                        <a:pt x="3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3" y="1"/>
                      </a:cubicBezTo>
                      <a:cubicBezTo>
                        <a:pt x="5" y="1"/>
                        <a:pt x="7" y="1"/>
                        <a:pt x="10" y="0"/>
                      </a:cubicBezTo>
                      <a:cubicBezTo>
                        <a:pt x="17" y="0"/>
                        <a:pt x="27" y="0"/>
                        <a:pt x="39" y="0"/>
                      </a:cubicBezTo>
                      <a:cubicBezTo>
                        <a:pt x="63" y="0"/>
                        <a:pt x="96" y="0"/>
                        <a:pt x="133" y="0"/>
                      </a:cubicBezTo>
                      <a:cubicBezTo>
                        <a:pt x="170" y="0"/>
                        <a:pt x="203" y="0"/>
                        <a:pt x="227" y="0"/>
                      </a:cubicBezTo>
                      <a:cubicBezTo>
                        <a:pt x="239" y="0"/>
                        <a:pt x="249" y="0"/>
                        <a:pt x="256" y="0"/>
                      </a:cubicBezTo>
                      <a:cubicBezTo>
                        <a:pt x="259" y="1"/>
                        <a:pt x="262" y="1"/>
                        <a:pt x="264" y="1"/>
                      </a:cubicBezTo>
                      <a:cubicBezTo>
                        <a:pt x="265" y="1"/>
                        <a:pt x="266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8" name="Google Shape;448;p14"/>
                <p:cNvSpPr/>
                <p:nvPr/>
              </p:nvSpPr>
              <p:spPr>
                <a:xfrm>
                  <a:off x="319358" y="514659"/>
                  <a:ext cx="484666" cy="3644"/>
                </a:xfrm>
                <a:custGeom>
                  <a:rect b="b" l="l" r="r" t="t"/>
                  <a:pathLst>
                    <a:path extrusionOk="0" h="2" w="266">
                      <a:moveTo>
                        <a:pt x="266" y="1"/>
                      </a:moveTo>
                      <a:cubicBezTo>
                        <a:pt x="266" y="1"/>
                        <a:pt x="265" y="1"/>
                        <a:pt x="264" y="1"/>
                      </a:cubicBezTo>
                      <a:cubicBezTo>
                        <a:pt x="262" y="1"/>
                        <a:pt x="259" y="2"/>
                        <a:pt x="256" y="2"/>
                      </a:cubicBezTo>
                      <a:cubicBezTo>
                        <a:pt x="249" y="2"/>
                        <a:pt x="239" y="2"/>
                        <a:pt x="227" y="2"/>
                      </a:cubicBezTo>
                      <a:cubicBezTo>
                        <a:pt x="203" y="2"/>
                        <a:pt x="170" y="2"/>
                        <a:pt x="133" y="2"/>
                      </a:cubicBezTo>
                      <a:cubicBezTo>
                        <a:pt x="96" y="2"/>
                        <a:pt x="63" y="2"/>
                        <a:pt x="39" y="2"/>
                      </a:cubicBezTo>
                      <a:cubicBezTo>
                        <a:pt x="27" y="2"/>
                        <a:pt x="17" y="2"/>
                        <a:pt x="10" y="2"/>
                      </a:cubicBezTo>
                      <a:cubicBezTo>
                        <a:pt x="7" y="2"/>
                        <a:pt x="5" y="1"/>
                        <a:pt x="3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3" y="1"/>
                      </a:cubicBezTo>
                      <a:cubicBezTo>
                        <a:pt x="5" y="1"/>
                        <a:pt x="7" y="1"/>
                        <a:pt x="10" y="1"/>
                      </a:cubicBezTo>
                      <a:cubicBezTo>
                        <a:pt x="17" y="1"/>
                        <a:pt x="27" y="1"/>
                        <a:pt x="39" y="0"/>
                      </a:cubicBezTo>
                      <a:cubicBezTo>
                        <a:pt x="63" y="0"/>
                        <a:pt x="96" y="0"/>
                        <a:pt x="133" y="0"/>
                      </a:cubicBezTo>
                      <a:cubicBezTo>
                        <a:pt x="170" y="0"/>
                        <a:pt x="203" y="0"/>
                        <a:pt x="227" y="0"/>
                      </a:cubicBezTo>
                      <a:cubicBezTo>
                        <a:pt x="239" y="0"/>
                        <a:pt x="249" y="1"/>
                        <a:pt x="256" y="1"/>
                      </a:cubicBezTo>
                      <a:cubicBezTo>
                        <a:pt x="259" y="1"/>
                        <a:pt x="262" y="1"/>
                        <a:pt x="264" y="1"/>
                      </a:cubicBezTo>
                      <a:cubicBezTo>
                        <a:pt x="265" y="1"/>
                        <a:pt x="266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9" name="Google Shape;449;p14"/>
              <p:cNvGrpSpPr/>
              <p:nvPr/>
            </p:nvGrpSpPr>
            <p:grpSpPr>
              <a:xfrm flipH="1">
                <a:off x="7830526" y="4746263"/>
                <a:ext cx="1065901" cy="619495"/>
                <a:chOff x="-192639" y="64613"/>
                <a:chExt cx="1065901" cy="619495"/>
              </a:xfrm>
            </p:grpSpPr>
            <p:sp>
              <p:nvSpPr>
                <p:cNvPr id="450" name="Google Shape;450;p14"/>
                <p:cNvSpPr/>
                <p:nvPr/>
              </p:nvSpPr>
              <p:spPr>
                <a:xfrm>
                  <a:off x="-192639" y="64613"/>
                  <a:ext cx="1065901" cy="619495"/>
                </a:xfrm>
                <a:custGeom>
                  <a:rect b="b" l="l" r="r" t="t"/>
                  <a:pathLst>
                    <a:path extrusionOk="0" h="340" w="585">
                      <a:moveTo>
                        <a:pt x="584" y="339"/>
                      </a:moveTo>
                      <a:cubicBezTo>
                        <a:pt x="584" y="339"/>
                        <a:pt x="584" y="337"/>
                        <a:pt x="584" y="333"/>
                      </a:cubicBezTo>
                      <a:cubicBezTo>
                        <a:pt x="584" y="329"/>
                        <a:pt x="584" y="323"/>
                        <a:pt x="584" y="315"/>
                      </a:cubicBezTo>
                      <a:cubicBezTo>
                        <a:pt x="584" y="299"/>
                        <a:pt x="583" y="277"/>
                        <a:pt x="583" y="247"/>
                      </a:cubicBezTo>
                      <a:cubicBezTo>
                        <a:pt x="583" y="189"/>
                        <a:pt x="583" y="105"/>
                        <a:pt x="583" y="1"/>
                      </a:cubicBezTo>
                      <a:lnTo>
                        <a:pt x="584" y="2"/>
                      </a:lnTo>
                      <a:cubicBezTo>
                        <a:pt x="427" y="2"/>
                        <a:pt x="223" y="2"/>
                        <a:pt x="1" y="2"/>
                      </a:cubicBezTo>
                      <a:lnTo>
                        <a:pt x="1" y="2"/>
                      </a:lnTo>
                      <a:lnTo>
                        <a:pt x="2" y="1"/>
                      </a:lnTo>
                      <a:cubicBezTo>
                        <a:pt x="2" y="121"/>
                        <a:pt x="2" y="235"/>
                        <a:pt x="2" y="339"/>
                      </a:cubicBezTo>
                      <a:lnTo>
                        <a:pt x="1" y="338"/>
                      </a:lnTo>
                      <a:cubicBezTo>
                        <a:pt x="171" y="338"/>
                        <a:pt x="317" y="338"/>
                        <a:pt x="420" y="338"/>
                      </a:cubicBezTo>
                      <a:cubicBezTo>
                        <a:pt x="472" y="338"/>
                        <a:pt x="512" y="338"/>
                        <a:pt x="541" y="338"/>
                      </a:cubicBezTo>
                      <a:cubicBezTo>
                        <a:pt x="554" y="338"/>
                        <a:pt x="565" y="339"/>
                        <a:pt x="573" y="339"/>
                      </a:cubicBezTo>
                      <a:cubicBezTo>
                        <a:pt x="576" y="339"/>
                        <a:pt x="579" y="339"/>
                        <a:pt x="581" y="339"/>
                      </a:cubicBezTo>
                      <a:cubicBezTo>
                        <a:pt x="583" y="339"/>
                        <a:pt x="584" y="339"/>
                        <a:pt x="584" y="339"/>
                      </a:cubicBezTo>
                      <a:cubicBezTo>
                        <a:pt x="584" y="339"/>
                        <a:pt x="583" y="339"/>
                        <a:pt x="581" y="339"/>
                      </a:cubicBezTo>
                      <a:cubicBezTo>
                        <a:pt x="579" y="339"/>
                        <a:pt x="576" y="339"/>
                        <a:pt x="573" y="339"/>
                      </a:cubicBezTo>
                      <a:cubicBezTo>
                        <a:pt x="566" y="339"/>
                        <a:pt x="555" y="339"/>
                        <a:pt x="541" y="339"/>
                      </a:cubicBezTo>
                      <a:cubicBezTo>
                        <a:pt x="513" y="339"/>
                        <a:pt x="472" y="339"/>
                        <a:pt x="421" y="339"/>
                      </a:cubicBezTo>
                      <a:cubicBezTo>
                        <a:pt x="318" y="339"/>
                        <a:pt x="172" y="340"/>
                        <a:pt x="1" y="340"/>
                      </a:cubicBezTo>
                      <a:lnTo>
                        <a:pt x="0" y="340"/>
                      </a:lnTo>
                      <a:lnTo>
                        <a:pt x="0" y="339"/>
                      </a:lnTo>
                      <a:cubicBezTo>
                        <a:pt x="0" y="235"/>
                        <a:pt x="0" y="121"/>
                        <a:pt x="0" y="1"/>
                      </a:cubicBezTo>
                      <a:lnTo>
                        <a:pt x="0" y="0"/>
                      </a:lnTo>
                      <a:lnTo>
                        <a:pt x="1" y="0"/>
                      </a:lnTo>
                      <a:cubicBezTo>
                        <a:pt x="223" y="0"/>
                        <a:pt x="427" y="0"/>
                        <a:pt x="584" y="0"/>
                      </a:cubicBezTo>
                      <a:lnTo>
                        <a:pt x="585" y="0"/>
                      </a:lnTo>
                      <a:lnTo>
                        <a:pt x="585" y="1"/>
                      </a:lnTo>
                      <a:cubicBezTo>
                        <a:pt x="585" y="105"/>
                        <a:pt x="584" y="189"/>
                        <a:pt x="584" y="248"/>
                      </a:cubicBezTo>
                      <a:cubicBezTo>
                        <a:pt x="584" y="277"/>
                        <a:pt x="584" y="300"/>
                        <a:pt x="584" y="315"/>
                      </a:cubicBezTo>
                      <a:cubicBezTo>
                        <a:pt x="584" y="323"/>
                        <a:pt x="584" y="329"/>
                        <a:pt x="584" y="333"/>
                      </a:cubicBezTo>
                      <a:cubicBezTo>
                        <a:pt x="584" y="337"/>
                        <a:pt x="584" y="339"/>
                        <a:pt x="584" y="33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1" name="Google Shape;451;p14"/>
                <p:cNvSpPr/>
                <p:nvPr/>
              </p:nvSpPr>
              <p:spPr>
                <a:xfrm>
                  <a:off x="-188995" y="139317"/>
                  <a:ext cx="1060435" cy="3644"/>
                </a:xfrm>
                <a:custGeom>
                  <a:rect b="b" l="l" r="r" t="t"/>
                  <a:pathLst>
                    <a:path extrusionOk="0" h="2" w="582">
                      <a:moveTo>
                        <a:pt x="582" y="1"/>
                      </a:moveTo>
                      <a:cubicBezTo>
                        <a:pt x="582" y="2"/>
                        <a:pt x="452" y="2"/>
                        <a:pt x="291" y="2"/>
                      </a:cubicBezTo>
                      <a:cubicBezTo>
                        <a:pt x="130" y="2"/>
                        <a:pt x="0" y="2"/>
                        <a:pt x="0" y="1"/>
                      </a:cubicBezTo>
                      <a:cubicBezTo>
                        <a:pt x="0" y="0"/>
                        <a:pt x="130" y="0"/>
                        <a:pt x="291" y="0"/>
                      </a:cubicBezTo>
                      <a:cubicBezTo>
                        <a:pt x="452" y="0"/>
                        <a:pt x="582" y="0"/>
                        <a:pt x="5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14"/>
                <p:cNvSpPr/>
                <p:nvPr/>
              </p:nvSpPr>
              <p:spPr>
                <a:xfrm>
                  <a:off x="-99714" y="243174"/>
                  <a:ext cx="327969" cy="327968"/>
                </a:xfrm>
                <a:custGeom>
                  <a:rect b="b" l="l" r="r" t="t"/>
                  <a:pathLst>
                    <a:path extrusionOk="0" h="180" w="180">
                      <a:moveTo>
                        <a:pt x="0" y="0"/>
                      </a:moveTo>
                      <a:lnTo>
                        <a:pt x="180" y="0"/>
                      </a:lnTo>
                      <a:lnTo>
                        <a:pt x="180" y="180"/>
                      </a:lnTo>
                      <a:lnTo>
                        <a:pt x="0" y="1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19800" lIns="90000" spcFirstLastPara="1" rIns="90000" wrap="square" tIns="19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453;p14"/>
                <p:cNvSpPr/>
                <p:nvPr/>
              </p:nvSpPr>
              <p:spPr>
                <a:xfrm>
                  <a:off x="319358" y="294191"/>
                  <a:ext cx="475556" cy="5466"/>
                </a:xfrm>
                <a:custGeom>
                  <a:rect b="b" l="l" r="r" t="t"/>
                  <a:pathLst>
                    <a:path extrusionOk="0" h="3" w="261">
                      <a:moveTo>
                        <a:pt x="261" y="1"/>
                      </a:moveTo>
                      <a:cubicBezTo>
                        <a:pt x="261" y="1"/>
                        <a:pt x="260" y="2"/>
                        <a:pt x="258" y="2"/>
                      </a:cubicBezTo>
                      <a:cubicBezTo>
                        <a:pt x="256" y="2"/>
                        <a:pt x="253" y="2"/>
                        <a:pt x="250" y="2"/>
                      </a:cubicBezTo>
                      <a:cubicBezTo>
                        <a:pt x="243" y="2"/>
                        <a:pt x="234" y="2"/>
                        <a:pt x="222" y="2"/>
                      </a:cubicBezTo>
                      <a:cubicBezTo>
                        <a:pt x="199" y="2"/>
                        <a:pt x="166" y="3"/>
                        <a:pt x="130" y="3"/>
                      </a:cubicBezTo>
                      <a:cubicBezTo>
                        <a:pt x="94" y="3"/>
                        <a:pt x="62" y="2"/>
                        <a:pt x="38" y="2"/>
                      </a:cubicBezTo>
                      <a:cubicBezTo>
                        <a:pt x="26" y="2"/>
                        <a:pt x="17" y="2"/>
                        <a:pt x="10" y="2"/>
                      </a:cubicBezTo>
                      <a:cubicBezTo>
                        <a:pt x="7" y="2"/>
                        <a:pt x="4" y="2"/>
                        <a:pt x="3" y="2"/>
                      </a:cubicBez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1"/>
                        <a:pt x="1" y="1"/>
                        <a:pt x="3" y="1"/>
                      </a:cubicBezTo>
                      <a:cubicBezTo>
                        <a:pt x="5" y="1"/>
                        <a:pt x="7" y="1"/>
                        <a:pt x="10" y="1"/>
                      </a:cubicBezTo>
                      <a:cubicBezTo>
                        <a:pt x="17" y="1"/>
                        <a:pt x="26" y="1"/>
                        <a:pt x="38" y="1"/>
                      </a:cubicBezTo>
                      <a:cubicBezTo>
                        <a:pt x="62" y="1"/>
                        <a:pt x="94" y="0"/>
                        <a:pt x="130" y="0"/>
                      </a:cubicBezTo>
                      <a:cubicBezTo>
                        <a:pt x="166" y="0"/>
                        <a:pt x="199" y="1"/>
                        <a:pt x="222" y="1"/>
                      </a:cubicBezTo>
                      <a:cubicBezTo>
                        <a:pt x="234" y="1"/>
                        <a:pt x="243" y="1"/>
                        <a:pt x="250" y="1"/>
                      </a:cubicBezTo>
                      <a:cubicBezTo>
                        <a:pt x="253" y="1"/>
                        <a:pt x="256" y="1"/>
                        <a:pt x="258" y="1"/>
                      </a:cubicBezTo>
                      <a:cubicBezTo>
                        <a:pt x="260" y="1"/>
                        <a:pt x="261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4" name="Google Shape;454;p14"/>
                <p:cNvSpPr/>
                <p:nvPr/>
              </p:nvSpPr>
              <p:spPr>
                <a:xfrm>
                  <a:off x="319358" y="368895"/>
                  <a:ext cx="484666" cy="3644"/>
                </a:xfrm>
                <a:custGeom>
                  <a:rect b="b" l="l" r="r" t="t"/>
                  <a:pathLst>
                    <a:path extrusionOk="0" h="2" w="266">
                      <a:moveTo>
                        <a:pt x="266" y="1"/>
                      </a:moveTo>
                      <a:cubicBezTo>
                        <a:pt x="266" y="1"/>
                        <a:pt x="265" y="1"/>
                        <a:pt x="264" y="1"/>
                      </a:cubicBezTo>
                      <a:cubicBezTo>
                        <a:pt x="262" y="1"/>
                        <a:pt x="259" y="1"/>
                        <a:pt x="256" y="1"/>
                      </a:cubicBezTo>
                      <a:cubicBezTo>
                        <a:pt x="249" y="1"/>
                        <a:pt x="239" y="1"/>
                        <a:pt x="227" y="2"/>
                      </a:cubicBezTo>
                      <a:cubicBezTo>
                        <a:pt x="203" y="2"/>
                        <a:pt x="170" y="2"/>
                        <a:pt x="133" y="2"/>
                      </a:cubicBezTo>
                      <a:cubicBezTo>
                        <a:pt x="96" y="2"/>
                        <a:pt x="63" y="2"/>
                        <a:pt x="39" y="2"/>
                      </a:cubicBezTo>
                      <a:cubicBezTo>
                        <a:pt x="27" y="1"/>
                        <a:pt x="17" y="1"/>
                        <a:pt x="10" y="1"/>
                      </a:cubicBezTo>
                      <a:cubicBezTo>
                        <a:pt x="7" y="1"/>
                        <a:pt x="5" y="1"/>
                        <a:pt x="3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7" y="0"/>
                        <a:pt x="27" y="0"/>
                        <a:pt x="39" y="0"/>
                      </a:cubicBezTo>
                      <a:cubicBezTo>
                        <a:pt x="63" y="0"/>
                        <a:pt x="96" y="0"/>
                        <a:pt x="133" y="0"/>
                      </a:cubicBezTo>
                      <a:cubicBezTo>
                        <a:pt x="170" y="0"/>
                        <a:pt x="203" y="0"/>
                        <a:pt x="227" y="0"/>
                      </a:cubicBezTo>
                      <a:cubicBezTo>
                        <a:pt x="239" y="0"/>
                        <a:pt x="249" y="0"/>
                        <a:pt x="256" y="0"/>
                      </a:cubicBezTo>
                      <a:cubicBezTo>
                        <a:pt x="259" y="0"/>
                        <a:pt x="262" y="0"/>
                        <a:pt x="264" y="0"/>
                      </a:cubicBezTo>
                      <a:cubicBezTo>
                        <a:pt x="265" y="0"/>
                        <a:pt x="266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14"/>
                <p:cNvSpPr/>
                <p:nvPr/>
              </p:nvSpPr>
              <p:spPr>
                <a:xfrm>
                  <a:off x="319358" y="441777"/>
                  <a:ext cx="484666" cy="3644"/>
                </a:xfrm>
                <a:custGeom>
                  <a:rect b="b" l="l" r="r" t="t"/>
                  <a:pathLst>
                    <a:path extrusionOk="0" h="2" w="266">
                      <a:moveTo>
                        <a:pt x="266" y="1"/>
                      </a:moveTo>
                      <a:cubicBezTo>
                        <a:pt x="266" y="1"/>
                        <a:pt x="265" y="1"/>
                        <a:pt x="264" y="1"/>
                      </a:cubicBezTo>
                      <a:cubicBezTo>
                        <a:pt x="262" y="1"/>
                        <a:pt x="259" y="1"/>
                        <a:pt x="256" y="1"/>
                      </a:cubicBezTo>
                      <a:cubicBezTo>
                        <a:pt x="249" y="1"/>
                        <a:pt x="239" y="2"/>
                        <a:pt x="227" y="2"/>
                      </a:cubicBezTo>
                      <a:cubicBezTo>
                        <a:pt x="203" y="2"/>
                        <a:pt x="170" y="2"/>
                        <a:pt x="133" y="2"/>
                      </a:cubicBezTo>
                      <a:cubicBezTo>
                        <a:pt x="96" y="2"/>
                        <a:pt x="63" y="2"/>
                        <a:pt x="39" y="2"/>
                      </a:cubicBezTo>
                      <a:cubicBezTo>
                        <a:pt x="27" y="2"/>
                        <a:pt x="17" y="1"/>
                        <a:pt x="10" y="1"/>
                      </a:cubicBezTo>
                      <a:cubicBezTo>
                        <a:pt x="7" y="1"/>
                        <a:pt x="5" y="1"/>
                        <a:pt x="3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3" y="1"/>
                      </a:cubicBezTo>
                      <a:cubicBezTo>
                        <a:pt x="5" y="1"/>
                        <a:pt x="7" y="1"/>
                        <a:pt x="10" y="0"/>
                      </a:cubicBezTo>
                      <a:cubicBezTo>
                        <a:pt x="17" y="0"/>
                        <a:pt x="27" y="0"/>
                        <a:pt x="39" y="0"/>
                      </a:cubicBezTo>
                      <a:cubicBezTo>
                        <a:pt x="63" y="0"/>
                        <a:pt x="96" y="0"/>
                        <a:pt x="133" y="0"/>
                      </a:cubicBezTo>
                      <a:cubicBezTo>
                        <a:pt x="170" y="0"/>
                        <a:pt x="203" y="0"/>
                        <a:pt x="227" y="0"/>
                      </a:cubicBezTo>
                      <a:cubicBezTo>
                        <a:pt x="239" y="0"/>
                        <a:pt x="249" y="0"/>
                        <a:pt x="256" y="0"/>
                      </a:cubicBezTo>
                      <a:cubicBezTo>
                        <a:pt x="259" y="1"/>
                        <a:pt x="262" y="1"/>
                        <a:pt x="264" y="1"/>
                      </a:cubicBezTo>
                      <a:cubicBezTo>
                        <a:pt x="265" y="1"/>
                        <a:pt x="266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6" name="Google Shape;456;p14"/>
                <p:cNvSpPr/>
                <p:nvPr/>
              </p:nvSpPr>
              <p:spPr>
                <a:xfrm>
                  <a:off x="319358" y="514659"/>
                  <a:ext cx="484666" cy="3644"/>
                </a:xfrm>
                <a:custGeom>
                  <a:rect b="b" l="l" r="r" t="t"/>
                  <a:pathLst>
                    <a:path extrusionOk="0" h="2" w="266">
                      <a:moveTo>
                        <a:pt x="266" y="1"/>
                      </a:moveTo>
                      <a:cubicBezTo>
                        <a:pt x="266" y="1"/>
                        <a:pt x="265" y="1"/>
                        <a:pt x="264" y="1"/>
                      </a:cubicBezTo>
                      <a:cubicBezTo>
                        <a:pt x="262" y="1"/>
                        <a:pt x="259" y="2"/>
                        <a:pt x="256" y="2"/>
                      </a:cubicBezTo>
                      <a:cubicBezTo>
                        <a:pt x="249" y="2"/>
                        <a:pt x="239" y="2"/>
                        <a:pt x="227" y="2"/>
                      </a:cubicBezTo>
                      <a:cubicBezTo>
                        <a:pt x="203" y="2"/>
                        <a:pt x="170" y="2"/>
                        <a:pt x="133" y="2"/>
                      </a:cubicBezTo>
                      <a:cubicBezTo>
                        <a:pt x="96" y="2"/>
                        <a:pt x="63" y="2"/>
                        <a:pt x="39" y="2"/>
                      </a:cubicBezTo>
                      <a:cubicBezTo>
                        <a:pt x="27" y="2"/>
                        <a:pt x="17" y="2"/>
                        <a:pt x="10" y="2"/>
                      </a:cubicBezTo>
                      <a:cubicBezTo>
                        <a:pt x="7" y="2"/>
                        <a:pt x="5" y="1"/>
                        <a:pt x="3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3" y="1"/>
                      </a:cubicBezTo>
                      <a:cubicBezTo>
                        <a:pt x="5" y="1"/>
                        <a:pt x="7" y="1"/>
                        <a:pt x="10" y="1"/>
                      </a:cubicBezTo>
                      <a:cubicBezTo>
                        <a:pt x="17" y="1"/>
                        <a:pt x="27" y="1"/>
                        <a:pt x="39" y="0"/>
                      </a:cubicBezTo>
                      <a:cubicBezTo>
                        <a:pt x="63" y="0"/>
                        <a:pt x="96" y="0"/>
                        <a:pt x="133" y="0"/>
                      </a:cubicBezTo>
                      <a:cubicBezTo>
                        <a:pt x="170" y="0"/>
                        <a:pt x="203" y="0"/>
                        <a:pt x="227" y="0"/>
                      </a:cubicBezTo>
                      <a:cubicBezTo>
                        <a:pt x="239" y="0"/>
                        <a:pt x="249" y="1"/>
                        <a:pt x="256" y="1"/>
                      </a:cubicBezTo>
                      <a:cubicBezTo>
                        <a:pt x="259" y="1"/>
                        <a:pt x="262" y="1"/>
                        <a:pt x="264" y="1"/>
                      </a:cubicBezTo>
                      <a:cubicBezTo>
                        <a:pt x="265" y="1"/>
                        <a:pt x="266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57" name="Google Shape;457;p14"/>
          <p:cNvGrpSpPr/>
          <p:nvPr/>
        </p:nvGrpSpPr>
        <p:grpSpPr>
          <a:xfrm>
            <a:off x="-467821" y="4104134"/>
            <a:ext cx="1293604" cy="1903762"/>
            <a:chOff x="-467821" y="4104134"/>
            <a:chExt cx="1293604" cy="1903762"/>
          </a:xfrm>
        </p:grpSpPr>
        <p:grpSp>
          <p:nvGrpSpPr>
            <p:cNvPr id="458" name="Google Shape;458;p14"/>
            <p:cNvGrpSpPr/>
            <p:nvPr/>
          </p:nvGrpSpPr>
          <p:grpSpPr>
            <a:xfrm rot="5400000">
              <a:off x="-243698" y="4938415"/>
              <a:ext cx="1629907" cy="509054"/>
              <a:chOff x="5401930" y="789587"/>
              <a:chExt cx="1629907" cy="509054"/>
            </a:xfrm>
          </p:grpSpPr>
          <p:sp>
            <p:nvSpPr>
              <p:cNvPr id="459" name="Google Shape;459;p14"/>
              <p:cNvSpPr/>
              <p:nvPr/>
            </p:nvSpPr>
            <p:spPr>
              <a:xfrm>
                <a:off x="5401930" y="1244155"/>
                <a:ext cx="54486" cy="54486"/>
              </a:xfrm>
              <a:custGeom>
                <a:rect b="b" l="l" r="r" t="t"/>
                <a:pathLst>
                  <a:path extrusionOk="0" h="35" w="35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4"/>
              <p:cNvSpPr/>
              <p:nvPr/>
            </p:nvSpPr>
            <p:spPr>
              <a:xfrm>
                <a:off x="5423724" y="789587"/>
                <a:ext cx="1608112" cy="470135"/>
              </a:xfrm>
              <a:custGeom>
                <a:rect b="b" l="l" r="r" t="t"/>
                <a:pathLst>
                  <a:path extrusionOk="0" h="302" w="1033">
                    <a:moveTo>
                      <a:pt x="6" y="302"/>
                    </a:moveTo>
                    <a:lnTo>
                      <a:pt x="0" y="302"/>
                    </a:lnTo>
                    <a:lnTo>
                      <a:pt x="0" y="96"/>
                    </a:lnTo>
                    <a:cubicBezTo>
                      <a:pt x="0" y="43"/>
                      <a:pt x="43" y="0"/>
                      <a:pt x="95" y="0"/>
                    </a:cubicBezTo>
                    <a:lnTo>
                      <a:pt x="937" y="0"/>
                    </a:lnTo>
                    <a:cubicBezTo>
                      <a:pt x="990" y="0"/>
                      <a:pt x="1033" y="43"/>
                      <a:pt x="1033" y="96"/>
                    </a:cubicBezTo>
                    <a:lnTo>
                      <a:pt x="1033" y="129"/>
                    </a:lnTo>
                    <a:lnTo>
                      <a:pt x="1026" y="129"/>
                    </a:lnTo>
                    <a:lnTo>
                      <a:pt x="1026" y="96"/>
                    </a:lnTo>
                    <a:cubicBezTo>
                      <a:pt x="1026" y="47"/>
                      <a:pt x="986" y="7"/>
                      <a:pt x="937" y="7"/>
                    </a:cubicBezTo>
                    <a:lnTo>
                      <a:pt x="95" y="7"/>
                    </a:lnTo>
                    <a:cubicBezTo>
                      <a:pt x="46" y="7"/>
                      <a:pt x="6" y="47"/>
                      <a:pt x="6" y="96"/>
                    </a:cubicBezTo>
                    <a:lnTo>
                      <a:pt x="6" y="30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1" name="Google Shape;461;p14"/>
            <p:cNvSpPr/>
            <p:nvPr/>
          </p:nvSpPr>
          <p:spPr>
            <a:xfrm flipH="1" rot="-5400000">
              <a:off x="-467821" y="4104134"/>
              <a:ext cx="652200" cy="652200"/>
            </a:xfrm>
            <a:prstGeom prst="roundRect">
              <a:avLst>
                <a:gd fmla="val 30579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2" name="Google Shape;462;p14"/>
          <p:cNvGrpSpPr/>
          <p:nvPr/>
        </p:nvGrpSpPr>
        <p:grpSpPr>
          <a:xfrm>
            <a:off x="-467813" y="-389062"/>
            <a:ext cx="9963094" cy="2657430"/>
            <a:chOff x="-467813" y="-389062"/>
            <a:chExt cx="9963094" cy="2657430"/>
          </a:xfrm>
        </p:grpSpPr>
        <p:sp>
          <p:nvSpPr>
            <p:cNvPr id="463" name="Google Shape;463;p14"/>
            <p:cNvSpPr/>
            <p:nvPr/>
          </p:nvSpPr>
          <p:spPr>
            <a:xfrm>
              <a:off x="-467813" y="917813"/>
              <a:ext cx="807169" cy="807166"/>
            </a:xfrm>
            <a:custGeom>
              <a:rect b="b" l="l" r="r" t="t"/>
              <a:pathLst>
                <a:path extrusionOk="0" h="443" w="443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64225" y="1991417"/>
              <a:ext cx="275130" cy="276951"/>
            </a:xfrm>
            <a:custGeom>
              <a:rect b="b" l="l" r="r" t="t"/>
              <a:pathLst>
                <a:path extrusionOk="0" h="152" w="151">
                  <a:moveTo>
                    <a:pt x="85" y="139"/>
                  </a:moveTo>
                  <a:cubicBezTo>
                    <a:pt x="80" y="140"/>
                    <a:pt x="74" y="140"/>
                    <a:pt x="69" y="139"/>
                  </a:cubicBezTo>
                  <a:lnTo>
                    <a:pt x="60" y="152"/>
                  </a:lnTo>
                  <a:lnTo>
                    <a:pt x="36" y="143"/>
                  </a:lnTo>
                  <a:lnTo>
                    <a:pt x="38" y="128"/>
                  </a:lnTo>
                  <a:cubicBezTo>
                    <a:pt x="34" y="124"/>
                    <a:pt x="30" y="120"/>
                    <a:pt x="26" y="116"/>
                  </a:cubicBezTo>
                  <a:lnTo>
                    <a:pt x="11" y="119"/>
                  </a:lnTo>
                  <a:lnTo>
                    <a:pt x="0" y="96"/>
                  </a:lnTo>
                  <a:lnTo>
                    <a:pt x="13" y="86"/>
                  </a:lnTo>
                  <a:cubicBezTo>
                    <a:pt x="12" y="81"/>
                    <a:pt x="12" y="75"/>
                    <a:pt x="13" y="69"/>
                  </a:cubicBezTo>
                  <a:lnTo>
                    <a:pt x="0" y="61"/>
                  </a:lnTo>
                  <a:lnTo>
                    <a:pt x="9" y="37"/>
                  </a:lnTo>
                  <a:lnTo>
                    <a:pt x="24" y="39"/>
                  </a:lnTo>
                  <a:cubicBezTo>
                    <a:pt x="27" y="35"/>
                    <a:pt x="31" y="30"/>
                    <a:pt x="36" y="27"/>
                  </a:cubicBezTo>
                  <a:lnTo>
                    <a:pt x="33" y="12"/>
                  </a:lnTo>
                  <a:lnTo>
                    <a:pt x="56" y="1"/>
                  </a:lnTo>
                  <a:lnTo>
                    <a:pt x="66" y="14"/>
                  </a:lnTo>
                  <a:cubicBezTo>
                    <a:pt x="71" y="13"/>
                    <a:pt x="77" y="13"/>
                    <a:pt x="82" y="13"/>
                  </a:cubicBezTo>
                  <a:lnTo>
                    <a:pt x="91" y="0"/>
                  </a:lnTo>
                  <a:lnTo>
                    <a:pt x="115" y="10"/>
                  </a:lnTo>
                  <a:lnTo>
                    <a:pt x="113" y="25"/>
                  </a:lnTo>
                  <a:cubicBezTo>
                    <a:pt x="117" y="28"/>
                    <a:pt x="121" y="32"/>
                    <a:pt x="125" y="37"/>
                  </a:cubicBezTo>
                  <a:lnTo>
                    <a:pt x="140" y="34"/>
                  </a:lnTo>
                  <a:lnTo>
                    <a:pt x="151" y="57"/>
                  </a:lnTo>
                  <a:lnTo>
                    <a:pt x="138" y="66"/>
                  </a:lnTo>
                  <a:cubicBezTo>
                    <a:pt x="139" y="72"/>
                    <a:pt x="139" y="78"/>
                    <a:pt x="138" y="83"/>
                  </a:cubicBezTo>
                  <a:lnTo>
                    <a:pt x="151" y="92"/>
                  </a:lnTo>
                  <a:lnTo>
                    <a:pt x="142" y="116"/>
                  </a:lnTo>
                  <a:lnTo>
                    <a:pt x="127" y="114"/>
                  </a:lnTo>
                  <a:cubicBezTo>
                    <a:pt x="124" y="118"/>
                    <a:pt x="120" y="122"/>
                    <a:pt x="115" y="126"/>
                  </a:cubicBezTo>
                  <a:lnTo>
                    <a:pt x="118" y="141"/>
                  </a:lnTo>
                  <a:lnTo>
                    <a:pt x="95" y="151"/>
                  </a:lnTo>
                  <a:lnTo>
                    <a:pt x="85" y="139"/>
                  </a:lnTo>
                  <a:moveTo>
                    <a:pt x="86" y="102"/>
                  </a:moveTo>
                  <a:cubicBezTo>
                    <a:pt x="99" y="96"/>
                    <a:pt x="106" y="79"/>
                    <a:pt x="100" y="66"/>
                  </a:cubicBezTo>
                  <a:cubicBezTo>
                    <a:pt x="93" y="52"/>
                    <a:pt x="77" y="45"/>
                    <a:pt x="63" y="52"/>
                  </a:cubicBezTo>
                  <a:cubicBezTo>
                    <a:pt x="49" y="58"/>
                    <a:pt x="43" y="74"/>
                    <a:pt x="49" y="88"/>
                  </a:cubicBezTo>
                  <a:cubicBezTo>
                    <a:pt x="55" y="102"/>
                    <a:pt x="72" y="108"/>
                    <a:pt x="86" y="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9700" lIns="90000" spcFirstLastPara="1" rIns="90000" wrap="square" tIns="9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8688112" y="-389062"/>
              <a:ext cx="807169" cy="807166"/>
            </a:xfrm>
            <a:custGeom>
              <a:rect b="b" l="l" r="r" t="t"/>
              <a:pathLst>
                <a:path extrusionOk="0" h="443" w="443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68" name="Google Shape;468;p15"/>
          <p:cNvGrpSpPr/>
          <p:nvPr/>
        </p:nvGrpSpPr>
        <p:grpSpPr>
          <a:xfrm>
            <a:off x="-150748" y="4565475"/>
            <a:ext cx="453184" cy="454844"/>
            <a:chOff x="1031102" y="400625"/>
            <a:chExt cx="453184" cy="454844"/>
          </a:xfrm>
        </p:grpSpPr>
        <p:sp>
          <p:nvSpPr>
            <p:cNvPr id="469" name="Google Shape;469;p15"/>
            <p:cNvSpPr/>
            <p:nvPr/>
          </p:nvSpPr>
          <p:spPr>
            <a:xfrm>
              <a:off x="1172203" y="546706"/>
              <a:ext cx="164341" cy="166002"/>
            </a:xfrm>
            <a:custGeom>
              <a:rect b="b" l="l" r="r" t="t"/>
              <a:pathLst>
                <a:path extrusionOk="0" h="100" w="99">
                  <a:moveTo>
                    <a:pt x="69" y="95"/>
                  </a:moveTo>
                  <a:cubicBezTo>
                    <a:pt x="69" y="95"/>
                    <a:pt x="68" y="95"/>
                    <a:pt x="67" y="96"/>
                  </a:cubicBezTo>
                  <a:cubicBezTo>
                    <a:pt x="65" y="97"/>
                    <a:pt x="62" y="98"/>
                    <a:pt x="58" y="99"/>
                  </a:cubicBezTo>
                  <a:cubicBezTo>
                    <a:pt x="51" y="101"/>
                    <a:pt x="38" y="101"/>
                    <a:pt x="26" y="94"/>
                  </a:cubicBezTo>
                  <a:cubicBezTo>
                    <a:pt x="13" y="88"/>
                    <a:pt x="1" y="73"/>
                    <a:pt x="0" y="54"/>
                  </a:cubicBezTo>
                  <a:cubicBezTo>
                    <a:pt x="-1" y="45"/>
                    <a:pt x="1" y="35"/>
                    <a:pt x="6" y="26"/>
                  </a:cubicBezTo>
                  <a:cubicBezTo>
                    <a:pt x="11" y="17"/>
                    <a:pt x="19" y="9"/>
                    <a:pt x="29" y="5"/>
                  </a:cubicBezTo>
                  <a:cubicBezTo>
                    <a:pt x="39" y="0"/>
                    <a:pt x="51" y="-1"/>
                    <a:pt x="61" y="1"/>
                  </a:cubicBezTo>
                  <a:cubicBezTo>
                    <a:pt x="71" y="4"/>
                    <a:pt x="79" y="9"/>
                    <a:pt x="86" y="16"/>
                  </a:cubicBezTo>
                  <a:cubicBezTo>
                    <a:pt x="99" y="30"/>
                    <a:pt x="102" y="49"/>
                    <a:pt x="98" y="62"/>
                  </a:cubicBezTo>
                  <a:cubicBezTo>
                    <a:pt x="95" y="76"/>
                    <a:pt x="86" y="85"/>
                    <a:pt x="80" y="89"/>
                  </a:cubicBezTo>
                  <a:cubicBezTo>
                    <a:pt x="77" y="92"/>
                    <a:pt x="74" y="93"/>
                    <a:pt x="72" y="94"/>
                  </a:cubicBezTo>
                  <a:cubicBezTo>
                    <a:pt x="70" y="95"/>
                    <a:pt x="69" y="95"/>
                    <a:pt x="69" y="95"/>
                  </a:cubicBezTo>
                  <a:cubicBezTo>
                    <a:pt x="69" y="94"/>
                    <a:pt x="73" y="93"/>
                    <a:pt x="79" y="88"/>
                  </a:cubicBezTo>
                  <a:cubicBezTo>
                    <a:pt x="85" y="83"/>
                    <a:pt x="92" y="75"/>
                    <a:pt x="95" y="61"/>
                  </a:cubicBezTo>
                  <a:cubicBezTo>
                    <a:pt x="99" y="49"/>
                    <a:pt x="96" y="31"/>
                    <a:pt x="83" y="18"/>
                  </a:cubicBezTo>
                  <a:cubicBezTo>
                    <a:pt x="77" y="12"/>
                    <a:pt x="69" y="7"/>
                    <a:pt x="60" y="5"/>
                  </a:cubicBezTo>
                  <a:cubicBezTo>
                    <a:pt x="51" y="3"/>
                    <a:pt x="40" y="4"/>
                    <a:pt x="31" y="8"/>
                  </a:cubicBezTo>
                  <a:cubicBezTo>
                    <a:pt x="22" y="12"/>
                    <a:pt x="14" y="19"/>
                    <a:pt x="10" y="28"/>
                  </a:cubicBezTo>
                  <a:cubicBezTo>
                    <a:pt x="5" y="36"/>
                    <a:pt x="3" y="45"/>
                    <a:pt x="3" y="54"/>
                  </a:cubicBezTo>
                  <a:cubicBezTo>
                    <a:pt x="5" y="71"/>
                    <a:pt x="16" y="85"/>
                    <a:pt x="27" y="92"/>
                  </a:cubicBezTo>
                  <a:cubicBezTo>
                    <a:pt x="39" y="98"/>
                    <a:pt x="51" y="99"/>
                    <a:pt x="58" y="97"/>
                  </a:cubicBezTo>
                  <a:cubicBezTo>
                    <a:pt x="65" y="96"/>
                    <a:pt x="69" y="94"/>
                    <a:pt x="69" y="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1032762" y="403945"/>
              <a:ext cx="448204" cy="448204"/>
            </a:xfrm>
            <a:custGeom>
              <a:rect b="b" l="l" r="r" t="t"/>
              <a:pathLst>
                <a:path extrusionOk="0" h="270" w="270">
                  <a:moveTo>
                    <a:pt x="153" y="245"/>
                  </a:moveTo>
                  <a:cubicBezTo>
                    <a:pt x="153" y="245"/>
                    <a:pt x="153" y="246"/>
                    <a:pt x="154" y="247"/>
                  </a:cubicBezTo>
                  <a:cubicBezTo>
                    <a:pt x="155" y="248"/>
                    <a:pt x="156" y="249"/>
                    <a:pt x="157" y="251"/>
                  </a:cubicBezTo>
                  <a:cubicBezTo>
                    <a:pt x="160" y="254"/>
                    <a:pt x="164" y="260"/>
                    <a:pt x="170" y="267"/>
                  </a:cubicBezTo>
                  <a:lnTo>
                    <a:pt x="169" y="267"/>
                  </a:lnTo>
                  <a:cubicBezTo>
                    <a:pt x="180" y="262"/>
                    <a:pt x="193" y="256"/>
                    <a:pt x="210" y="248"/>
                  </a:cubicBezTo>
                  <a:lnTo>
                    <a:pt x="210" y="249"/>
                  </a:lnTo>
                  <a:cubicBezTo>
                    <a:pt x="208" y="241"/>
                    <a:pt x="206" y="232"/>
                    <a:pt x="204" y="222"/>
                  </a:cubicBezTo>
                  <a:lnTo>
                    <a:pt x="204" y="222"/>
                  </a:lnTo>
                  <a:lnTo>
                    <a:pt x="205" y="221"/>
                  </a:lnTo>
                  <a:cubicBezTo>
                    <a:pt x="212" y="215"/>
                    <a:pt x="218" y="208"/>
                    <a:pt x="224" y="200"/>
                  </a:cubicBezTo>
                  <a:lnTo>
                    <a:pt x="225" y="199"/>
                  </a:lnTo>
                  <a:lnTo>
                    <a:pt x="226" y="200"/>
                  </a:lnTo>
                  <a:cubicBezTo>
                    <a:pt x="234" y="201"/>
                    <a:pt x="243" y="202"/>
                    <a:pt x="253" y="203"/>
                  </a:cubicBezTo>
                  <a:lnTo>
                    <a:pt x="251" y="204"/>
                  </a:lnTo>
                  <a:cubicBezTo>
                    <a:pt x="256" y="191"/>
                    <a:pt x="261" y="177"/>
                    <a:pt x="267" y="162"/>
                  </a:cubicBezTo>
                  <a:lnTo>
                    <a:pt x="268" y="164"/>
                  </a:lnTo>
                  <a:cubicBezTo>
                    <a:pt x="261" y="159"/>
                    <a:pt x="253" y="154"/>
                    <a:pt x="245" y="149"/>
                  </a:cubicBezTo>
                  <a:lnTo>
                    <a:pt x="244" y="148"/>
                  </a:lnTo>
                  <a:lnTo>
                    <a:pt x="244" y="147"/>
                  </a:lnTo>
                  <a:cubicBezTo>
                    <a:pt x="245" y="138"/>
                    <a:pt x="245" y="128"/>
                    <a:pt x="244" y="118"/>
                  </a:cubicBezTo>
                  <a:lnTo>
                    <a:pt x="243" y="117"/>
                  </a:lnTo>
                  <a:lnTo>
                    <a:pt x="244" y="117"/>
                  </a:lnTo>
                  <a:cubicBezTo>
                    <a:pt x="251" y="112"/>
                    <a:pt x="258" y="106"/>
                    <a:pt x="266" y="100"/>
                  </a:cubicBezTo>
                  <a:lnTo>
                    <a:pt x="265" y="103"/>
                  </a:lnTo>
                  <a:cubicBezTo>
                    <a:pt x="260" y="90"/>
                    <a:pt x="253" y="76"/>
                    <a:pt x="247" y="61"/>
                  </a:cubicBezTo>
                  <a:lnTo>
                    <a:pt x="249" y="62"/>
                  </a:lnTo>
                  <a:cubicBezTo>
                    <a:pt x="241" y="64"/>
                    <a:pt x="232" y="66"/>
                    <a:pt x="222" y="68"/>
                  </a:cubicBezTo>
                  <a:lnTo>
                    <a:pt x="221" y="68"/>
                  </a:lnTo>
                  <a:lnTo>
                    <a:pt x="221" y="67"/>
                  </a:lnTo>
                  <a:cubicBezTo>
                    <a:pt x="215" y="60"/>
                    <a:pt x="208" y="53"/>
                    <a:pt x="200" y="47"/>
                  </a:cubicBezTo>
                  <a:lnTo>
                    <a:pt x="199" y="46"/>
                  </a:lnTo>
                  <a:lnTo>
                    <a:pt x="199" y="45"/>
                  </a:lnTo>
                  <a:cubicBezTo>
                    <a:pt x="200" y="37"/>
                    <a:pt x="201" y="28"/>
                    <a:pt x="203" y="18"/>
                  </a:cubicBezTo>
                  <a:lnTo>
                    <a:pt x="204" y="20"/>
                  </a:lnTo>
                  <a:cubicBezTo>
                    <a:pt x="191" y="15"/>
                    <a:pt x="176" y="10"/>
                    <a:pt x="162" y="4"/>
                  </a:cubicBezTo>
                  <a:lnTo>
                    <a:pt x="164" y="4"/>
                  </a:lnTo>
                  <a:cubicBezTo>
                    <a:pt x="160" y="11"/>
                    <a:pt x="154" y="18"/>
                    <a:pt x="149" y="26"/>
                  </a:cubicBezTo>
                  <a:lnTo>
                    <a:pt x="148" y="27"/>
                  </a:lnTo>
                  <a:lnTo>
                    <a:pt x="147" y="27"/>
                  </a:lnTo>
                  <a:cubicBezTo>
                    <a:pt x="138" y="26"/>
                    <a:pt x="128" y="26"/>
                    <a:pt x="118" y="28"/>
                  </a:cubicBezTo>
                  <a:lnTo>
                    <a:pt x="118" y="28"/>
                  </a:lnTo>
                  <a:cubicBezTo>
                    <a:pt x="118" y="27"/>
                    <a:pt x="120" y="28"/>
                    <a:pt x="117" y="27"/>
                  </a:cubicBezTo>
                  <a:lnTo>
                    <a:pt x="117" y="27"/>
                  </a:lnTo>
                  <a:lnTo>
                    <a:pt x="117" y="27"/>
                  </a:lnTo>
                  <a:lnTo>
                    <a:pt x="116" y="27"/>
                  </a:lnTo>
                  <a:lnTo>
                    <a:pt x="116" y="26"/>
                  </a:lnTo>
                  <a:lnTo>
                    <a:pt x="116" y="26"/>
                  </a:lnTo>
                  <a:lnTo>
                    <a:pt x="115" y="24"/>
                  </a:lnTo>
                  <a:lnTo>
                    <a:pt x="112" y="21"/>
                  </a:lnTo>
                  <a:lnTo>
                    <a:pt x="108" y="16"/>
                  </a:lnTo>
                  <a:cubicBezTo>
                    <a:pt x="106" y="12"/>
                    <a:pt x="103" y="9"/>
                    <a:pt x="100" y="5"/>
                  </a:cubicBezTo>
                  <a:lnTo>
                    <a:pt x="103" y="6"/>
                  </a:lnTo>
                  <a:cubicBezTo>
                    <a:pt x="89" y="12"/>
                    <a:pt x="75" y="18"/>
                    <a:pt x="61" y="24"/>
                  </a:cubicBezTo>
                  <a:lnTo>
                    <a:pt x="63" y="22"/>
                  </a:lnTo>
                  <a:cubicBezTo>
                    <a:pt x="64" y="31"/>
                    <a:pt x="66" y="40"/>
                    <a:pt x="68" y="49"/>
                  </a:cubicBezTo>
                  <a:lnTo>
                    <a:pt x="68" y="50"/>
                  </a:lnTo>
                  <a:lnTo>
                    <a:pt x="67" y="50"/>
                  </a:lnTo>
                  <a:cubicBezTo>
                    <a:pt x="60" y="57"/>
                    <a:pt x="53" y="64"/>
                    <a:pt x="47" y="71"/>
                  </a:cubicBezTo>
                  <a:lnTo>
                    <a:pt x="47" y="72"/>
                  </a:lnTo>
                  <a:lnTo>
                    <a:pt x="45" y="72"/>
                  </a:lnTo>
                  <a:cubicBezTo>
                    <a:pt x="36" y="71"/>
                    <a:pt x="27" y="69"/>
                    <a:pt x="18" y="68"/>
                  </a:cubicBezTo>
                  <a:lnTo>
                    <a:pt x="21" y="67"/>
                  </a:lnTo>
                  <a:cubicBezTo>
                    <a:pt x="15" y="81"/>
                    <a:pt x="10" y="95"/>
                    <a:pt x="4" y="109"/>
                  </a:cubicBezTo>
                  <a:lnTo>
                    <a:pt x="4" y="107"/>
                  </a:lnTo>
                  <a:cubicBezTo>
                    <a:pt x="11" y="112"/>
                    <a:pt x="19" y="117"/>
                    <a:pt x="26" y="122"/>
                  </a:cubicBezTo>
                  <a:lnTo>
                    <a:pt x="27" y="123"/>
                  </a:lnTo>
                  <a:lnTo>
                    <a:pt x="27" y="124"/>
                  </a:lnTo>
                  <a:cubicBezTo>
                    <a:pt x="26" y="134"/>
                    <a:pt x="26" y="143"/>
                    <a:pt x="28" y="153"/>
                  </a:cubicBezTo>
                  <a:lnTo>
                    <a:pt x="28" y="154"/>
                  </a:lnTo>
                  <a:lnTo>
                    <a:pt x="27" y="154"/>
                  </a:lnTo>
                  <a:cubicBezTo>
                    <a:pt x="19" y="160"/>
                    <a:pt x="12" y="165"/>
                    <a:pt x="5" y="171"/>
                  </a:cubicBezTo>
                  <a:lnTo>
                    <a:pt x="6" y="169"/>
                  </a:lnTo>
                  <a:cubicBezTo>
                    <a:pt x="12" y="183"/>
                    <a:pt x="18" y="197"/>
                    <a:pt x="24" y="210"/>
                  </a:cubicBezTo>
                  <a:lnTo>
                    <a:pt x="22" y="209"/>
                  </a:lnTo>
                  <a:cubicBezTo>
                    <a:pt x="31" y="207"/>
                    <a:pt x="40" y="205"/>
                    <a:pt x="49" y="204"/>
                  </a:cubicBezTo>
                  <a:lnTo>
                    <a:pt x="50" y="204"/>
                  </a:lnTo>
                  <a:lnTo>
                    <a:pt x="50" y="204"/>
                  </a:lnTo>
                  <a:cubicBezTo>
                    <a:pt x="57" y="212"/>
                    <a:pt x="64" y="219"/>
                    <a:pt x="71" y="224"/>
                  </a:cubicBezTo>
                  <a:lnTo>
                    <a:pt x="72" y="225"/>
                  </a:lnTo>
                  <a:lnTo>
                    <a:pt x="72" y="226"/>
                  </a:lnTo>
                  <a:cubicBezTo>
                    <a:pt x="70" y="235"/>
                    <a:pt x="69" y="244"/>
                    <a:pt x="68" y="252"/>
                  </a:cubicBezTo>
                  <a:lnTo>
                    <a:pt x="67" y="251"/>
                  </a:lnTo>
                  <a:cubicBezTo>
                    <a:pt x="83" y="258"/>
                    <a:pt x="97" y="263"/>
                    <a:pt x="109" y="268"/>
                  </a:cubicBezTo>
                  <a:lnTo>
                    <a:pt x="108" y="268"/>
                  </a:lnTo>
                  <a:cubicBezTo>
                    <a:pt x="114" y="259"/>
                    <a:pt x="119" y="252"/>
                    <a:pt x="123" y="246"/>
                  </a:cubicBezTo>
                  <a:lnTo>
                    <a:pt x="123" y="245"/>
                  </a:lnTo>
                  <a:lnTo>
                    <a:pt x="124" y="245"/>
                  </a:lnTo>
                  <a:cubicBezTo>
                    <a:pt x="134" y="246"/>
                    <a:pt x="141" y="246"/>
                    <a:pt x="146" y="246"/>
                  </a:cubicBezTo>
                  <a:cubicBezTo>
                    <a:pt x="148" y="246"/>
                    <a:pt x="150" y="245"/>
                    <a:pt x="151" y="245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3" y="245"/>
                    <a:pt x="152" y="245"/>
                    <a:pt x="151" y="246"/>
                  </a:cubicBezTo>
                  <a:cubicBezTo>
                    <a:pt x="150" y="246"/>
                    <a:pt x="148" y="246"/>
                    <a:pt x="146" y="246"/>
                  </a:cubicBezTo>
                  <a:cubicBezTo>
                    <a:pt x="141" y="247"/>
                    <a:pt x="134" y="247"/>
                    <a:pt x="124" y="246"/>
                  </a:cubicBezTo>
                  <a:lnTo>
                    <a:pt x="124" y="246"/>
                  </a:lnTo>
                  <a:cubicBezTo>
                    <a:pt x="120" y="252"/>
                    <a:pt x="115" y="260"/>
                    <a:pt x="109" y="269"/>
                  </a:cubicBezTo>
                  <a:lnTo>
                    <a:pt x="109" y="270"/>
                  </a:lnTo>
                  <a:lnTo>
                    <a:pt x="108" y="269"/>
                  </a:lnTo>
                  <a:cubicBezTo>
                    <a:pt x="96" y="265"/>
                    <a:pt x="82" y="260"/>
                    <a:pt x="66" y="253"/>
                  </a:cubicBezTo>
                  <a:lnTo>
                    <a:pt x="65" y="253"/>
                  </a:lnTo>
                  <a:lnTo>
                    <a:pt x="65" y="252"/>
                  </a:lnTo>
                  <a:cubicBezTo>
                    <a:pt x="66" y="244"/>
                    <a:pt x="68" y="235"/>
                    <a:pt x="69" y="225"/>
                  </a:cubicBezTo>
                  <a:lnTo>
                    <a:pt x="70" y="226"/>
                  </a:lnTo>
                  <a:cubicBezTo>
                    <a:pt x="62" y="221"/>
                    <a:pt x="55" y="214"/>
                    <a:pt x="48" y="206"/>
                  </a:cubicBezTo>
                  <a:lnTo>
                    <a:pt x="49" y="206"/>
                  </a:lnTo>
                  <a:cubicBezTo>
                    <a:pt x="41" y="208"/>
                    <a:pt x="32" y="210"/>
                    <a:pt x="23" y="212"/>
                  </a:cubicBezTo>
                  <a:lnTo>
                    <a:pt x="21" y="212"/>
                  </a:lnTo>
                  <a:lnTo>
                    <a:pt x="21" y="211"/>
                  </a:lnTo>
                  <a:cubicBezTo>
                    <a:pt x="15" y="198"/>
                    <a:pt x="9" y="184"/>
                    <a:pt x="3" y="170"/>
                  </a:cubicBezTo>
                  <a:lnTo>
                    <a:pt x="2" y="169"/>
                  </a:lnTo>
                  <a:lnTo>
                    <a:pt x="3" y="168"/>
                  </a:lnTo>
                  <a:cubicBezTo>
                    <a:pt x="10" y="162"/>
                    <a:pt x="17" y="157"/>
                    <a:pt x="25" y="151"/>
                  </a:cubicBezTo>
                  <a:lnTo>
                    <a:pt x="24" y="153"/>
                  </a:lnTo>
                  <a:cubicBezTo>
                    <a:pt x="23" y="143"/>
                    <a:pt x="22" y="133"/>
                    <a:pt x="23" y="123"/>
                  </a:cubicBezTo>
                  <a:lnTo>
                    <a:pt x="24" y="125"/>
                  </a:lnTo>
                  <a:cubicBezTo>
                    <a:pt x="17" y="120"/>
                    <a:pt x="9" y="115"/>
                    <a:pt x="2" y="110"/>
                  </a:cubicBezTo>
                  <a:lnTo>
                    <a:pt x="0" y="109"/>
                  </a:lnTo>
                  <a:lnTo>
                    <a:pt x="1" y="108"/>
                  </a:lnTo>
                  <a:cubicBezTo>
                    <a:pt x="6" y="94"/>
                    <a:pt x="12" y="80"/>
                    <a:pt x="17" y="65"/>
                  </a:cubicBezTo>
                  <a:lnTo>
                    <a:pt x="18" y="64"/>
                  </a:lnTo>
                  <a:lnTo>
                    <a:pt x="19" y="64"/>
                  </a:lnTo>
                  <a:cubicBezTo>
                    <a:pt x="28" y="66"/>
                    <a:pt x="37" y="67"/>
                    <a:pt x="46" y="68"/>
                  </a:cubicBezTo>
                  <a:lnTo>
                    <a:pt x="44" y="69"/>
                  </a:lnTo>
                  <a:cubicBezTo>
                    <a:pt x="50" y="61"/>
                    <a:pt x="57" y="54"/>
                    <a:pt x="65" y="47"/>
                  </a:cubicBezTo>
                  <a:lnTo>
                    <a:pt x="64" y="49"/>
                  </a:lnTo>
                  <a:cubicBezTo>
                    <a:pt x="62" y="40"/>
                    <a:pt x="61" y="31"/>
                    <a:pt x="59" y="22"/>
                  </a:cubicBezTo>
                  <a:lnTo>
                    <a:pt x="58" y="21"/>
                  </a:lnTo>
                  <a:lnTo>
                    <a:pt x="60" y="20"/>
                  </a:lnTo>
                  <a:cubicBezTo>
                    <a:pt x="73" y="14"/>
                    <a:pt x="87" y="8"/>
                    <a:pt x="101" y="2"/>
                  </a:cubicBezTo>
                  <a:lnTo>
                    <a:pt x="103" y="1"/>
                  </a:lnTo>
                  <a:lnTo>
                    <a:pt x="103" y="3"/>
                  </a:lnTo>
                  <a:cubicBezTo>
                    <a:pt x="106" y="6"/>
                    <a:pt x="109" y="10"/>
                    <a:pt x="112" y="13"/>
                  </a:cubicBezTo>
                  <a:lnTo>
                    <a:pt x="116" y="19"/>
                  </a:lnTo>
                  <a:lnTo>
                    <a:pt x="118" y="22"/>
                  </a:lnTo>
                  <a:lnTo>
                    <a:pt x="119" y="23"/>
                  </a:lnTo>
                  <a:lnTo>
                    <a:pt x="119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20" y="24"/>
                  </a:lnTo>
                  <a:cubicBezTo>
                    <a:pt x="116" y="23"/>
                    <a:pt x="119" y="24"/>
                    <a:pt x="118" y="24"/>
                  </a:cubicBezTo>
                  <a:lnTo>
                    <a:pt x="118" y="24"/>
                  </a:lnTo>
                  <a:cubicBezTo>
                    <a:pt x="128" y="22"/>
                    <a:pt x="138" y="22"/>
                    <a:pt x="148" y="23"/>
                  </a:cubicBezTo>
                  <a:lnTo>
                    <a:pt x="146" y="24"/>
                  </a:lnTo>
                  <a:cubicBezTo>
                    <a:pt x="151" y="16"/>
                    <a:pt x="156" y="8"/>
                    <a:pt x="161" y="1"/>
                  </a:cubicBezTo>
                  <a:lnTo>
                    <a:pt x="162" y="0"/>
                  </a:lnTo>
                  <a:lnTo>
                    <a:pt x="163" y="0"/>
                  </a:lnTo>
                  <a:cubicBezTo>
                    <a:pt x="178" y="6"/>
                    <a:pt x="192" y="11"/>
                    <a:pt x="205" y="17"/>
                  </a:cubicBezTo>
                  <a:lnTo>
                    <a:pt x="207" y="17"/>
                  </a:lnTo>
                  <a:lnTo>
                    <a:pt x="207" y="19"/>
                  </a:lnTo>
                  <a:cubicBezTo>
                    <a:pt x="205" y="28"/>
                    <a:pt x="204" y="37"/>
                    <a:pt x="203" y="46"/>
                  </a:cubicBezTo>
                  <a:lnTo>
                    <a:pt x="202" y="44"/>
                  </a:lnTo>
                  <a:cubicBezTo>
                    <a:pt x="210" y="50"/>
                    <a:pt x="218" y="57"/>
                    <a:pt x="224" y="64"/>
                  </a:cubicBezTo>
                  <a:lnTo>
                    <a:pt x="222" y="64"/>
                  </a:lnTo>
                  <a:cubicBezTo>
                    <a:pt x="231" y="62"/>
                    <a:pt x="240" y="60"/>
                    <a:pt x="248" y="59"/>
                  </a:cubicBezTo>
                  <a:lnTo>
                    <a:pt x="250" y="58"/>
                  </a:lnTo>
                  <a:lnTo>
                    <a:pt x="251" y="60"/>
                  </a:lnTo>
                  <a:cubicBezTo>
                    <a:pt x="257" y="74"/>
                    <a:pt x="263" y="88"/>
                    <a:pt x="269" y="101"/>
                  </a:cubicBezTo>
                  <a:lnTo>
                    <a:pt x="269" y="102"/>
                  </a:lnTo>
                  <a:lnTo>
                    <a:pt x="268" y="103"/>
                  </a:lnTo>
                  <a:cubicBezTo>
                    <a:pt x="261" y="109"/>
                    <a:pt x="253" y="114"/>
                    <a:pt x="246" y="119"/>
                  </a:cubicBezTo>
                  <a:lnTo>
                    <a:pt x="247" y="118"/>
                  </a:lnTo>
                  <a:cubicBezTo>
                    <a:pt x="249" y="128"/>
                    <a:pt x="249" y="138"/>
                    <a:pt x="248" y="148"/>
                  </a:cubicBezTo>
                  <a:lnTo>
                    <a:pt x="247" y="146"/>
                  </a:lnTo>
                  <a:cubicBezTo>
                    <a:pt x="255" y="151"/>
                    <a:pt x="262" y="157"/>
                    <a:pt x="269" y="161"/>
                  </a:cubicBezTo>
                  <a:lnTo>
                    <a:pt x="270" y="162"/>
                  </a:lnTo>
                  <a:lnTo>
                    <a:pt x="270" y="163"/>
                  </a:lnTo>
                  <a:cubicBezTo>
                    <a:pt x="264" y="178"/>
                    <a:pt x="259" y="192"/>
                    <a:pt x="254" y="205"/>
                  </a:cubicBezTo>
                  <a:lnTo>
                    <a:pt x="253" y="206"/>
                  </a:lnTo>
                  <a:lnTo>
                    <a:pt x="252" y="206"/>
                  </a:lnTo>
                  <a:cubicBezTo>
                    <a:pt x="243" y="205"/>
                    <a:pt x="234" y="203"/>
                    <a:pt x="225" y="202"/>
                  </a:cubicBezTo>
                  <a:lnTo>
                    <a:pt x="226" y="201"/>
                  </a:lnTo>
                  <a:cubicBezTo>
                    <a:pt x="220" y="210"/>
                    <a:pt x="213" y="217"/>
                    <a:pt x="206" y="223"/>
                  </a:cubicBezTo>
                  <a:lnTo>
                    <a:pt x="206" y="222"/>
                  </a:lnTo>
                  <a:cubicBezTo>
                    <a:pt x="208" y="231"/>
                    <a:pt x="210" y="240"/>
                    <a:pt x="211" y="248"/>
                  </a:cubicBezTo>
                  <a:lnTo>
                    <a:pt x="212" y="249"/>
                  </a:lnTo>
                  <a:lnTo>
                    <a:pt x="211" y="250"/>
                  </a:lnTo>
                  <a:cubicBezTo>
                    <a:pt x="194" y="257"/>
                    <a:pt x="180" y="263"/>
                    <a:pt x="169" y="267"/>
                  </a:cubicBezTo>
                  <a:lnTo>
                    <a:pt x="169" y="268"/>
                  </a:lnTo>
                  <a:lnTo>
                    <a:pt x="169" y="267"/>
                  </a:lnTo>
                  <a:cubicBezTo>
                    <a:pt x="164" y="260"/>
                    <a:pt x="160" y="255"/>
                    <a:pt x="157" y="251"/>
                  </a:cubicBezTo>
                  <a:cubicBezTo>
                    <a:pt x="156" y="249"/>
                    <a:pt x="155" y="248"/>
                    <a:pt x="154" y="247"/>
                  </a:cubicBezTo>
                  <a:cubicBezTo>
                    <a:pt x="153" y="246"/>
                    <a:pt x="153" y="245"/>
                    <a:pt x="153" y="2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1170543" y="545046"/>
              <a:ext cx="169322" cy="167662"/>
            </a:xfrm>
            <a:custGeom>
              <a:rect b="b" l="l" r="r" t="t"/>
              <a:pathLst>
                <a:path extrusionOk="0" h="101" w="102">
                  <a:moveTo>
                    <a:pt x="70" y="96"/>
                  </a:moveTo>
                  <a:lnTo>
                    <a:pt x="69" y="96"/>
                  </a:lnTo>
                  <a:cubicBezTo>
                    <a:pt x="68" y="97"/>
                    <a:pt x="67" y="97"/>
                    <a:pt x="65" y="98"/>
                  </a:cubicBezTo>
                  <a:cubicBezTo>
                    <a:pt x="61" y="99"/>
                    <a:pt x="55" y="100"/>
                    <a:pt x="47" y="100"/>
                  </a:cubicBezTo>
                  <a:cubicBezTo>
                    <a:pt x="40" y="99"/>
                    <a:pt x="30" y="97"/>
                    <a:pt x="22" y="90"/>
                  </a:cubicBezTo>
                  <a:cubicBezTo>
                    <a:pt x="13" y="84"/>
                    <a:pt x="5" y="73"/>
                    <a:pt x="3" y="59"/>
                  </a:cubicBezTo>
                  <a:cubicBezTo>
                    <a:pt x="0" y="46"/>
                    <a:pt x="4" y="29"/>
                    <a:pt x="16" y="18"/>
                  </a:cubicBezTo>
                  <a:cubicBezTo>
                    <a:pt x="27" y="6"/>
                    <a:pt x="46" y="-1"/>
                    <a:pt x="64" y="5"/>
                  </a:cubicBezTo>
                  <a:cubicBezTo>
                    <a:pt x="73" y="7"/>
                    <a:pt x="81" y="12"/>
                    <a:pt x="88" y="20"/>
                  </a:cubicBezTo>
                  <a:cubicBezTo>
                    <a:pt x="94" y="27"/>
                    <a:pt x="98" y="36"/>
                    <a:pt x="99" y="46"/>
                  </a:cubicBezTo>
                  <a:cubicBezTo>
                    <a:pt x="101" y="56"/>
                    <a:pt x="99" y="67"/>
                    <a:pt x="94" y="76"/>
                  </a:cubicBezTo>
                  <a:cubicBezTo>
                    <a:pt x="91" y="81"/>
                    <a:pt x="88" y="85"/>
                    <a:pt x="84" y="88"/>
                  </a:cubicBezTo>
                  <a:cubicBezTo>
                    <a:pt x="82" y="90"/>
                    <a:pt x="80" y="92"/>
                    <a:pt x="78" y="93"/>
                  </a:cubicBezTo>
                  <a:cubicBezTo>
                    <a:pt x="77" y="94"/>
                    <a:pt x="76" y="95"/>
                    <a:pt x="74" y="96"/>
                  </a:cubicBezTo>
                  <a:lnTo>
                    <a:pt x="73" y="96"/>
                  </a:lnTo>
                  <a:lnTo>
                    <a:pt x="72" y="97"/>
                  </a:lnTo>
                  <a:lnTo>
                    <a:pt x="72" y="97"/>
                  </a:lnTo>
                  <a:lnTo>
                    <a:pt x="72" y="97"/>
                  </a:lnTo>
                  <a:lnTo>
                    <a:pt x="72" y="97"/>
                  </a:lnTo>
                  <a:cubicBezTo>
                    <a:pt x="71" y="97"/>
                    <a:pt x="73" y="96"/>
                    <a:pt x="72" y="95"/>
                  </a:cubicBezTo>
                  <a:lnTo>
                    <a:pt x="70" y="94"/>
                  </a:lnTo>
                  <a:cubicBezTo>
                    <a:pt x="71" y="93"/>
                    <a:pt x="74" y="92"/>
                    <a:pt x="75" y="91"/>
                  </a:cubicBezTo>
                  <a:cubicBezTo>
                    <a:pt x="93" y="81"/>
                    <a:pt x="101" y="59"/>
                    <a:pt x="97" y="41"/>
                  </a:cubicBezTo>
                  <a:cubicBezTo>
                    <a:pt x="93" y="22"/>
                    <a:pt x="77" y="8"/>
                    <a:pt x="60" y="5"/>
                  </a:cubicBezTo>
                  <a:cubicBezTo>
                    <a:pt x="42" y="1"/>
                    <a:pt x="25" y="8"/>
                    <a:pt x="15" y="20"/>
                  </a:cubicBezTo>
                  <a:cubicBezTo>
                    <a:pt x="4" y="31"/>
                    <a:pt x="1" y="47"/>
                    <a:pt x="3" y="60"/>
                  </a:cubicBezTo>
                  <a:cubicBezTo>
                    <a:pt x="6" y="73"/>
                    <a:pt x="13" y="84"/>
                    <a:pt x="22" y="90"/>
                  </a:cubicBezTo>
                  <a:cubicBezTo>
                    <a:pt x="30" y="97"/>
                    <a:pt x="40" y="99"/>
                    <a:pt x="47" y="100"/>
                  </a:cubicBezTo>
                  <a:cubicBezTo>
                    <a:pt x="55" y="100"/>
                    <a:pt x="61" y="99"/>
                    <a:pt x="65" y="98"/>
                  </a:cubicBezTo>
                  <a:cubicBezTo>
                    <a:pt x="68" y="97"/>
                    <a:pt x="70" y="96"/>
                    <a:pt x="70" y="96"/>
                  </a:cubicBezTo>
                  <a:cubicBezTo>
                    <a:pt x="70" y="96"/>
                    <a:pt x="69" y="97"/>
                    <a:pt x="65" y="99"/>
                  </a:cubicBezTo>
                  <a:cubicBezTo>
                    <a:pt x="61" y="100"/>
                    <a:pt x="55" y="102"/>
                    <a:pt x="47" y="101"/>
                  </a:cubicBezTo>
                  <a:cubicBezTo>
                    <a:pt x="39" y="101"/>
                    <a:pt x="30" y="99"/>
                    <a:pt x="21" y="92"/>
                  </a:cubicBezTo>
                  <a:cubicBezTo>
                    <a:pt x="11" y="86"/>
                    <a:pt x="3" y="75"/>
                    <a:pt x="1" y="61"/>
                  </a:cubicBezTo>
                  <a:cubicBezTo>
                    <a:pt x="-2" y="47"/>
                    <a:pt x="1" y="30"/>
                    <a:pt x="12" y="18"/>
                  </a:cubicBezTo>
                  <a:cubicBezTo>
                    <a:pt x="23" y="5"/>
                    <a:pt x="42" y="-3"/>
                    <a:pt x="61" y="1"/>
                  </a:cubicBezTo>
                  <a:cubicBezTo>
                    <a:pt x="70" y="3"/>
                    <a:pt x="79" y="7"/>
                    <a:pt x="86" y="14"/>
                  </a:cubicBezTo>
                  <a:cubicBezTo>
                    <a:pt x="93" y="21"/>
                    <a:pt x="99" y="30"/>
                    <a:pt x="101" y="40"/>
                  </a:cubicBezTo>
                  <a:cubicBezTo>
                    <a:pt x="106" y="60"/>
                    <a:pt x="97" y="84"/>
                    <a:pt x="77" y="95"/>
                  </a:cubicBezTo>
                  <a:cubicBezTo>
                    <a:pt x="75" y="96"/>
                    <a:pt x="73" y="97"/>
                    <a:pt x="71" y="98"/>
                  </a:cubicBezTo>
                  <a:lnTo>
                    <a:pt x="69" y="98"/>
                  </a:lnTo>
                  <a:lnTo>
                    <a:pt x="69" y="97"/>
                  </a:lnTo>
                  <a:cubicBezTo>
                    <a:pt x="68" y="96"/>
                    <a:pt x="69" y="94"/>
                    <a:pt x="69" y="95"/>
                  </a:cubicBezTo>
                  <a:cubicBezTo>
                    <a:pt x="69" y="94"/>
                    <a:pt x="69" y="94"/>
                    <a:pt x="69" y="94"/>
                  </a:cubicBezTo>
                  <a:lnTo>
                    <a:pt x="70" y="94"/>
                  </a:lnTo>
                  <a:lnTo>
                    <a:pt x="70" y="94"/>
                  </a:lnTo>
                  <a:lnTo>
                    <a:pt x="71" y="93"/>
                  </a:lnTo>
                  <a:lnTo>
                    <a:pt x="73" y="92"/>
                  </a:lnTo>
                  <a:cubicBezTo>
                    <a:pt x="74" y="92"/>
                    <a:pt x="75" y="91"/>
                    <a:pt x="76" y="90"/>
                  </a:cubicBezTo>
                  <a:cubicBezTo>
                    <a:pt x="78" y="89"/>
                    <a:pt x="80" y="87"/>
                    <a:pt x="81" y="86"/>
                  </a:cubicBezTo>
                  <a:cubicBezTo>
                    <a:pt x="85" y="82"/>
                    <a:pt x="88" y="79"/>
                    <a:pt x="90" y="74"/>
                  </a:cubicBezTo>
                  <a:cubicBezTo>
                    <a:pt x="95" y="66"/>
                    <a:pt x="97" y="56"/>
                    <a:pt x="96" y="47"/>
                  </a:cubicBezTo>
                  <a:cubicBezTo>
                    <a:pt x="95" y="38"/>
                    <a:pt x="91" y="29"/>
                    <a:pt x="85" y="22"/>
                  </a:cubicBezTo>
                  <a:cubicBezTo>
                    <a:pt x="79" y="16"/>
                    <a:pt x="71" y="11"/>
                    <a:pt x="63" y="8"/>
                  </a:cubicBezTo>
                  <a:cubicBezTo>
                    <a:pt x="46" y="4"/>
                    <a:pt x="29" y="9"/>
                    <a:pt x="18" y="20"/>
                  </a:cubicBezTo>
                  <a:cubicBezTo>
                    <a:pt x="7" y="31"/>
                    <a:pt x="3" y="46"/>
                    <a:pt x="6" y="59"/>
                  </a:cubicBezTo>
                  <a:cubicBezTo>
                    <a:pt x="8" y="72"/>
                    <a:pt x="15" y="83"/>
                    <a:pt x="23" y="89"/>
                  </a:cubicBezTo>
                  <a:cubicBezTo>
                    <a:pt x="31" y="95"/>
                    <a:pt x="40" y="98"/>
                    <a:pt x="47" y="99"/>
                  </a:cubicBezTo>
                  <a:cubicBezTo>
                    <a:pt x="55" y="99"/>
                    <a:pt x="61" y="98"/>
                    <a:pt x="64" y="97"/>
                  </a:cubicBezTo>
                  <a:cubicBezTo>
                    <a:pt x="68" y="97"/>
                    <a:pt x="70" y="96"/>
                    <a:pt x="70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1031102" y="400625"/>
              <a:ext cx="453184" cy="454844"/>
            </a:xfrm>
            <a:custGeom>
              <a:rect b="b" l="l" r="r" t="t"/>
              <a:pathLst>
                <a:path extrusionOk="0" h="274" w="273">
                  <a:moveTo>
                    <a:pt x="154" y="247"/>
                  </a:moveTo>
                  <a:cubicBezTo>
                    <a:pt x="156" y="250"/>
                    <a:pt x="160" y="256"/>
                    <a:pt x="171" y="270"/>
                  </a:cubicBezTo>
                  <a:lnTo>
                    <a:pt x="170" y="269"/>
                  </a:lnTo>
                  <a:cubicBezTo>
                    <a:pt x="181" y="265"/>
                    <a:pt x="195" y="258"/>
                    <a:pt x="212" y="251"/>
                  </a:cubicBezTo>
                  <a:lnTo>
                    <a:pt x="212" y="252"/>
                  </a:lnTo>
                  <a:cubicBezTo>
                    <a:pt x="210" y="243"/>
                    <a:pt x="208" y="234"/>
                    <a:pt x="206" y="224"/>
                  </a:cubicBezTo>
                  <a:lnTo>
                    <a:pt x="208" y="224"/>
                  </a:lnTo>
                  <a:lnTo>
                    <a:pt x="208" y="225"/>
                  </a:lnTo>
                  <a:lnTo>
                    <a:pt x="206" y="224"/>
                  </a:lnTo>
                  <a:cubicBezTo>
                    <a:pt x="214" y="218"/>
                    <a:pt x="221" y="211"/>
                    <a:pt x="227" y="203"/>
                  </a:cubicBezTo>
                  <a:lnTo>
                    <a:pt x="228" y="204"/>
                  </a:lnTo>
                  <a:lnTo>
                    <a:pt x="227" y="205"/>
                  </a:lnTo>
                  <a:lnTo>
                    <a:pt x="227" y="203"/>
                  </a:lnTo>
                  <a:cubicBezTo>
                    <a:pt x="235" y="204"/>
                    <a:pt x="245" y="205"/>
                    <a:pt x="254" y="207"/>
                  </a:cubicBezTo>
                  <a:lnTo>
                    <a:pt x="253" y="208"/>
                  </a:lnTo>
                  <a:cubicBezTo>
                    <a:pt x="258" y="194"/>
                    <a:pt x="264" y="179"/>
                    <a:pt x="270" y="164"/>
                  </a:cubicBezTo>
                  <a:lnTo>
                    <a:pt x="271" y="165"/>
                  </a:lnTo>
                  <a:cubicBezTo>
                    <a:pt x="263" y="161"/>
                    <a:pt x="255" y="155"/>
                    <a:pt x="247" y="150"/>
                  </a:cubicBezTo>
                  <a:lnTo>
                    <a:pt x="249" y="148"/>
                  </a:lnTo>
                  <a:lnTo>
                    <a:pt x="249" y="149"/>
                  </a:lnTo>
                  <a:lnTo>
                    <a:pt x="247" y="150"/>
                  </a:lnTo>
                  <a:cubicBezTo>
                    <a:pt x="248" y="141"/>
                    <a:pt x="248" y="130"/>
                    <a:pt x="246" y="120"/>
                  </a:cubicBezTo>
                  <a:lnTo>
                    <a:pt x="249" y="120"/>
                  </a:lnTo>
                  <a:lnTo>
                    <a:pt x="248" y="122"/>
                  </a:lnTo>
                  <a:lnTo>
                    <a:pt x="246" y="120"/>
                  </a:lnTo>
                  <a:cubicBezTo>
                    <a:pt x="253" y="115"/>
                    <a:pt x="261" y="109"/>
                    <a:pt x="269" y="103"/>
                  </a:cubicBezTo>
                  <a:lnTo>
                    <a:pt x="269" y="105"/>
                  </a:lnTo>
                  <a:cubicBezTo>
                    <a:pt x="263" y="92"/>
                    <a:pt x="256" y="77"/>
                    <a:pt x="249" y="62"/>
                  </a:cubicBezTo>
                  <a:lnTo>
                    <a:pt x="251" y="63"/>
                  </a:lnTo>
                  <a:cubicBezTo>
                    <a:pt x="243" y="64"/>
                    <a:pt x="233" y="66"/>
                    <a:pt x="223" y="68"/>
                  </a:cubicBezTo>
                  <a:lnTo>
                    <a:pt x="224" y="65"/>
                  </a:lnTo>
                  <a:lnTo>
                    <a:pt x="225" y="66"/>
                  </a:lnTo>
                  <a:lnTo>
                    <a:pt x="223" y="68"/>
                  </a:lnTo>
                  <a:cubicBezTo>
                    <a:pt x="218" y="61"/>
                    <a:pt x="210" y="54"/>
                    <a:pt x="202" y="48"/>
                  </a:cubicBezTo>
                  <a:lnTo>
                    <a:pt x="204" y="46"/>
                  </a:lnTo>
                  <a:lnTo>
                    <a:pt x="205" y="47"/>
                  </a:lnTo>
                  <a:lnTo>
                    <a:pt x="202" y="48"/>
                  </a:lnTo>
                  <a:cubicBezTo>
                    <a:pt x="203" y="39"/>
                    <a:pt x="204" y="30"/>
                    <a:pt x="206" y="20"/>
                  </a:cubicBezTo>
                  <a:lnTo>
                    <a:pt x="207" y="21"/>
                  </a:lnTo>
                  <a:cubicBezTo>
                    <a:pt x="193" y="16"/>
                    <a:pt x="178" y="10"/>
                    <a:pt x="163" y="4"/>
                  </a:cubicBezTo>
                  <a:lnTo>
                    <a:pt x="165" y="4"/>
                  </a:lnTo>
                  <a:cubicBezTo>
                    <a:pt x="160" y="11"/>
                    <a:pt x="154" y="19"/>
                    <a:pt x="149" y="27"/>
                  </a:cubicBezTo>
                  <a:lnTo>
                    <a:pt x="147" y="25"/>
                  </a:lnTo>
                  <a:lnTo>
                    <a:pt x="148" y="24"/>
                  </a:lnTo>
                  <a:lnTo>
                    <a:pt x="149" y="27"/>
                  </a:lnTo>
                  <a:cubicBezTo>
                    <a:pt x="140" y="27"/>
                    <a:pt x="130" y="27"/>
                    <a:pt x="119" y="28"/>
                  </a:cubicBezTo>
                  <a:lnTo>
                    <a:pt x="120" y="28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19" y="28"/>
                  </a:lnTo>
                  <a:lnTo>
                    <a:pt x="118" y="28"/>
                  </a:lnTo>
                  <a:lnTo>
                    <a:pt x="118" y="28"/>
                  </a:lnTo>
                  <a:lnTo>
                    <a:pt x="119" y="28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1" y="26"/>
                  </a:lnTo>
                  <a:lnTo>
                    <a:pt x="119" y="28"/>
                  </a:lnTo>
                  <a:cubicBezTo>
                    <a:pt x="114" y="21"/>
                    <a:pt x="108" y="13"/>
                    <a:pt x="102" y="5"/>
                  </a:cubicBezTo>
                  <a:lnTo>
                    <a:pt x="104" y="6"/>
                  </a:lnTo>
                  <a:cubicBezTo>
                    <a:pt x="91" y="12"/>
                    <a:pt x="76" y="19"/>
                    <a:pt x="61" y="25"/>
                  </a:cubicBezTo>
                  <a:lnTo>
                    <a:pt x="62" y="23"/>
                  </a:lnTo>
                  <a:cubicBezTo>
                    <a:pt x="64" y="32"/>
                    <a:pt x="66" y="41"/>
                    <a:pt x="68" y="51"/>
                  </a:cubicBezTo>
                  <a:lnTo>
                    <a:pt x="64" y="51"/>
                  </a:lnTo>
                  <a:lnTo>
                    <a:pt x="65" y="49"/>
                  </a:lnTo>
                  <a:lnTo>
                    <a:pt x="67" y="52"/>
                  </a:lnTo>
                  <a:cubicBezTo>
                    <a:pt x="60" y="57"/>
                    <a:pt x="53" y="64"/>
                    <a:pt x="47" y="73"/>
                  </a:cubicBezTo>
                  <a:lnTo>
                    <a:pt x="45" y="70"/>
                  </a:lnTo>
                  <a:lnTo>
                    <a:pt x="46" y="69"/>
                  </a:lnTo>
                  <a:lnTo>
                    <a:pt x="47" y="73"/>
                  </a:lnTo>
                  <a:cubicBezTo>
                    <a:pt x="38" y="72"/>
                    <a:pt x="28" y="70"/>
                    <a:pt x="19" y="69"/>
                  </a:cubicBezTo>
                  <a:lnTo>
                    <a:pt x="21" y="68"/>
                  </a:lnTo>
                  <a:cubicBezTo>
                    <a:pt x="16" y="81"/>
                    <a:pt x="10" y="97"/>
                    <a:pt x="4" y="112"/>
                  </a:cubicBezTo>
                  <a:lnTo>
                    <a:pt x="3" y="109"/>
                  </a:lnTo>
                  <a:cubicBezTo>
                    <a:pt x="11" y="114"/>
                    <a:pt x="19" y="120"/>
                    <a:pt x="27" y="125"/>
                  </a:cubicBezTo>
                  <a:lnTo>
                    <a:pt x="24" y="128"/>
                  </a:lnTo>
                  <a:lnTo>
                    <a:pt x="23" y="126"/>
                  </a:lnTo>
                  <a:lnTo>
                    <a:pt x="27" y="126"/>
                  </a:lnTo>
                  <a:cubicBezTo>
                    <a:pt x="26" y="135"/>
                    <a:pt x="26" y="145"/>
                    <a:pt x="28" y="155"/>
                  </a:cubicBezTo>
                  <a:lnTo>
                    <a:pt x="24" y="155"/>
                  </a:lnTo>
                  <a:lnTo>
                    <a:pt x="25" y="154"/>
                  </a:lnTo>
                  <a:lnTo>
                    <a:pt x="28" y="156"/>
                  </a:lnTo>
                  <a:cubicBezTo>
                    <a:pt x="21" y="161"/>
                    <a:pt x="13" y="167"/>
                    <a:pt x="5" y="173"/>
                  </a:cubicBezTo>
                  <a:lnTo>
                    <a:pt x="6" y="170"/>
                  </a:lnTo>
                  <a:cubicBezTo>
                    <a:pt x="11" y="184"/>
                    <a:pt x="18" y="198"/>
                    <a:pt x="25" y="213"/>
                  </a:cubicBezTo>
                  <a:lnTo>
                    <a:pt x="22" y="212"/>
                  </a:lnTo>
                  <a:cubicBezTo>
                    <a:pt x="31" y="210"/>
                    <a:pt x="40" y="208"/>
                    <a:pt x="50" y="207"/>
                  </a:cubicBezTo>
                  <a:lnTo>
                    <a:pt x="50" y="210"/>
                  </a:lnTo>
                  <a:lnTo>
                    <a:pt x="49" y="210"/>
                  </a:lnTo>
                  <a:lnTo>
                    <a:pt x="51" y="207"/>
                  </a:lnTo>
                  <a:cubicBezTo>
                    <a:pt x="57" y="214"/>
                    <a:pt x="64" y="221"/>
                    <a:pt x="72" y="227"/>
                  </a:cubicBezTo>
                  <a:lnTo>
                    <a:pt x="69" y="229"/>
                  </a:lnTo>
                  <a:lnTo>
                    <a:pt x="69" y="228"/>
                  </a:lnTo>
                  <a:lnTo>
                    <a:pt x="72" y="228"/>
                  </a:lnTo>
                  <a:cubicBezTo>
                    <a:pt x="71" y="237"/>
                    <a:pt x="70" y="246"/>
                    <a:pt x="69" y="256"/>
                  </a:cubicBezTo>
                  <a:lnTo>
                    <a:pt x="67" y="253"/>
                  </a:lnTo>
                  <a:cubicBezTo>
                    <a:pt x="81" y="259"/>
                    <a:pt x="96" y="264"/>
                    <a:pt x="110" y="270"/>
                  </a:cubicBezTo>
                  <a:lnTo>
                    <a:pt x="108" y="271"/>
                  </a:lnTo>
                  <a:cubicBezTo>
                    <a:pt x="113" y="263"/>
                    <a:pt x="118" y="255"/>
                    <a:pt x="123" y="247"/>
                  </a:cubicBezTo>
                  <a:lnTo>
                    <a:pt x="126" y="250"/>
                  </a:lnTo>
                  <a:lnTo>
                    <a:pt x="126" y="251"/>
                  </a:lnTo>
                  <a:lnTo>
                    <a:pt x="125" y="247"/>
                  </a:lnTo>
                  <a:cubicBezTo>
                    <a:pt x="133" y="248"/>
                    <a:pt x="141" y="248"/>
                    <a:pt x="150" y="246"/>
                  </a:cubicBezTo>
                  <a:lnTo>
                    <a:pt x="152" y="246"/>
                  </a:lnTo>
                  <a:lnTo>
                    <a:pt x="152" y="246"/>
                  </a:lnTo>
                  <a:lnTo>
                    <a:pt x="152" y="247"/>
                  </a:lnTo>
                  <a:lnTo>
                    <a:pt x="152" y="247"/>
                  </a:lnTo>
                  <a:lnTo>
                    <a:pt x="152" y="247"/>
                  </a:lnTo>
                  <a:lnTo>
                    <a:pt x="153" y="250"/>
                  </a:lnTo>
                  <a:lnTo>
                    <a:pt x="154" y="250"/>
                  </a:lnTo>
                  <a:lnTo>
                    <a:pt x="154" y="250"/>
                  </a:lnTo>
                  <a:lnTo>
                    <a:pt x="154" y="250"/>
                  </a:lnTo>
                  <a:lnTo>
                    <a:pt x="150" y="250"/>
                  </a:lnTo>
                  <a:cubicBezTo>
                    <a:pt x="147" y="250"/>
                    <a:pt x="144" y="251"/>
                    <a:pt x="141" y="251"/>
                  </a:cubicBezTo>
                  <a:cubicBezTo>
                    <a:pt x="136" y="251"/>
                    <a:pt x="130" y="251"/>
                    <a:pt x="124" y="250"/>
                  </a:cubicBezTo>
                  <a:lnTo>
                    <a:pt x="126" y="249"/>
                  </a:lnTo>
                  <a:cubicBezTo>
                    <a:pt x="121" y="257"/>
                    <a:pt x="116" y="264"/>
                    <a:pt x="111" y="272"/>
                  </a:cubicBezTo>
                  <a:lnTo>
                    <a:pt x="109" y="269"/>
                  </a:lnTo>
                  <a:lnTo>
                    <a:pt x="109" y="269"/>
                  </a:lnTo>
                  <a:lnTo>
                    <a:pt x="109" y="272"/>
                  </a:lnTo>
                  <a:cubicBezTo>
                    <a:pt x="95" y="267"/>
                    <a:pt x="81" y="261"/>
                    <a:pt x="67" y="256"/>
                  </a:cubicBezTo>
                  <a:lnTo>
                    <a:pt x="70" y="253"/>
                  </a:lnTo>
                  <a:lnTo>
                    <a:pt x="70" y="254"/>
                  </a:lnTo>
                  <a:lnTo>
                    <a:pt x="66" y="255"/>
                  </a:lnTo>
                  <a:cubicBezTo>
                    <a:pt x="68" y="245"/>
                    <a:pt x="69" y="236"/>
                    <a:pt x="71" y="227"/>
                  </a:cubicBezTo>
                  <a:lnTo>
                    <a:pt x="71" y="229"/>
                  </a:lnTo>
                  <a:cubicBezTo>
                    <a:pt x="63" y="223"/>
                    <a:pt x="55" y="216"/>
                    <a:pt x="49" y="208"/>
                  </a:cubicBezTo>
                  <a:lnTo>
                    <a:pt x="51" y="208"/>
                  </a:lnTo>
                  <a:cubicBezTo>
                    <a:pt x="42" y="210"/>
                    <a:pt x="33" y="212"/>
                    <a:pt x="24" y="214"/>
                  </a:cubicBezTo>
                  <a:lnTo>
                    <a:pt x="24" y="210"/>
                  </a:lnTo>
                  <a:lnTo>
                    <a:pt x="25" y="211"/>
                  </a:lnTo>
                  <a:lnTo>
                    <a:pt x="23" y="213"/>
                  </a:lnTo>
                  <a:cubicBezTo>
                    <a:pt x="17" y="199"/>
                    <a:pt x="11" y="185"/>
                    <a:pt x="5" y="172"/>
                  </a:cubicBezTo>
                  <a:lnTo>
                    <a:pt x="8" y="172"/>
                  </a:lnTo>
                  <a:lnTo>
                    <a:pt x="8" y="173"/>
                  </a:lnTo>
                  <a:lnTo>
                    <a:pt x="5" y="171"/>
                  </a:lnTo>
                  <a:cubicBezTo>
                    <a:pt x="12" y="165"/>
                    <a:pt x="20" y="160"/>
                    <a:pt x="27" y="154"/>
                  </a:cubicBezTo>
                  <a:lnTo>
                    <a:pt x="26" y="156"/>
                  </a:lnTo>
                  <a:cubicBezTo>
                    <a:pt x="25" y="146"/>
                    <a:pt x="24" y="135"/>
                    <a:pt x="26" y="125"/>
                  </a:cubicBezTo>
                  <a:lnTo>
                    <a:pt x="26" y="127"/>
                  </a:lnTo>
                  <a:cubicBezTo>
                    <a:pt x="19" y="122"/>
                    <a:pt x="11" y="116"/>
                    <a:pt x="3" y="111"/>
                  </a:cubicBezTo>
                  <a:lnTo>
                    <a:pt x="6" y="109"/>
                  </a:lnTo>
                  <a:lnTo>
                    <a:pt x="7" y="111"/>
                  </a:lnTo>
                  <a:lnTo>
                    <a:pt x="3" y="111"/>
                  </a:lnTo>
                  <a:cubicBezTo>
                    <a:pt x="9" y="96"/>
                    <a:pt x="14" y="82"/>
                    <a:pt x="19" y="68"/>
                  </a:cubicBezTo>
                  <a:lnTo>
                    <a:pt x="22" y="71"/>
                  </a:lnTo>
                  <a:lnTo>
                    <a:pt x="21" y="72"/>
                  </a:lnTo>
                  <a:lnTo>
                    <a:pt x="20" y="68"/>
                  </a:lnTo>
                  <a:cubicBezTo>
                    <a:pt x="29" y="70"/>
                    <a:pt x="39" y="71"/>
                    <a:pt x="48" y="72"/>
                  </a:cubicBezTo>
                  <a:lnTo>
                    <a:pt x="46" y="73"/>
                  </a:lnTo>
                  <a:cubicBezTo>
                    <a:pt x="52" y="64"/>
                    <a:pt x="59" y="57"/>
                    <a:pt x="67" y="50"/>
                  </a:cubicBezTo>
                  <a:lnTo>
                    <a:pt x="67" y="52"/>
                  </a:lnTo>
                  <a:cubicBezTo>
                    <a:pt x="65" y="43"/>
                    <a:pt x="63" y="34"/>
                    <a:pt x="61" y="25"/>
                  </a:cubicBezTo>
                  <a:lnTo>
                    <a:pt x="65" y="25"/>
                  </a:lnTo>
                  <a:lnTo>
                    <a:pt x="64" y="27"/>
                  </a:lnTo>
                  <a:lnTo>
                    <a:pt x="62" y="24"/>
                  </a:lnTo>
                  <a:cubicBezTo>
                    <a:pt x="76" y="18"/>
                    <a:pt x="89" y="12"/>
                    <a:pt x="103" y="6"/>
                  </a:cubicBezTo>
                  <a:lnTo>
                    <a:pt x="103" y="9"/>
                  </a:lnTo>
                  <a:lnTo>
                    <a:pt x="101" y="9"/>
                  </a:lnTo>
                  <a:lnTo>
                    <a:pt x="103" y="6"/>
                  </a:lnTo>
                  <a:cubicBezTo>
                    <a:pt x="109" y="14"/>
                    <a:pt x="114" y="21"/>
                    <a:pt x="119" y="28"/>
                  </a:cubicBezTo>
                  <a:lnTo>
                    <a:pt x="119" y="27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18" y="29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20" y="28"/>
                  </a:lnTo>
                  <a:lnTo>
                    <a:pt x="119" y="28"/>
                  </a:lnTo>
                  <a:cubicBezTo>
                    <a:pt x="130" y="26"/>
                    <a:pt x="140" y="26"/>
                    <a:pt x="149" y="27"/>
                  </a:cubicBezTo>
                  <a:lnTo>
                    <a:pt x="148" y="28"/>
                  </a:lnTo>
                  <a:cubicBezTo>
                    <a:pt x="153" y="20"/>
                    <a:pt x="158" y="12"/>
                    <a:pt x="164" y="4"/>
                  </a:cubicBezTo>
                  <a:lnTo>
                    <a:pt x="165" y="7"/>
                  </a:lnTo>
                  <a:lnTo>
                    <a:pt x="164" y="7"/>
                  </a:lnTo>
                  <a:lnTo>
                    <a:pt x="164" y="4"/>
                  </a:lnTo>
                  <a:cubicBezTo>
                    <a:pt x="179" y="10"/>
                    <a:pt x="192" y="15"/>
                    <a:pt x="206" y="21"/>
                  </a:cubicBezTo>
                  <a:lnTo>
                    <a:pt x="204" y="23"/>
                  </a:lnTo>
                  <a:lnTo>
                    <a:pt x="203" y="21"/>
                  </a:lnTo>
                  <a:lnTo>
                    <a:pt x="206" y="21"/>
                  </a:lnTo>
                  <a:cubicBezTo>
                    <a:pt x="205" y="31"/>
                    <a:pt x="203" y="40"/>
                    <a:pt x="202" y="48"/>
                  </a:cubicBezTo>
                  <a:lnTo>
                    <a:pt x="201" y="47"/>
                  </a:lnTo>
                  <a:cubicBezTo>
                    <a:pt x="210" y="53"/>
                    <a:pt x="218" y="61"/>
                    <a:pt x="224" y="68"/>
                  </a:cubicBezTo>
                  <a:lnTo>
                    <a:pt x="222" y="68"/>
                  </a:lnTo>
                  <a:cubicBezTo>
                    <a:pt x="232" y="66"/>
                    <a:pt x="241" y="64"/>
                    <a:pt x="250" y="62"/>
                  </a:cubicBezTo>
                  <a:lnTo>
                    <a:pt x="249" y="65"/>
                  </a:lnTo>
                  <a:lnTo>
                    <a:pt x="248" y="64"/>
                  </a:lnTo>
                  <a:lnTo>
                    <a:pt x="250" y="62"/>
                  </a:lnTo>
                  <a:cubicBezTo>
                    <a:pt x="257" y="77"/>
                    <a:pt x="263" y="91"/>
                    <a:pt x="268" y="104"/>
                  </a:cubicBezTo>
                  <a:lnTo>
                    <a:pt x="266" y="104"/>
                  </a:lnTo>
                  <a:lnTo>
                    <a:pt x="266" y="102"/>
                  </a:lnTo>
                  <a:lnTo>
                    <a:pt x="268" y="104"/>
                  </a:lnTo>
                  <a:cubicBezTo>
                    <a:pt x="260" y="110"/>
                    <a:pt x="253" y="115"/>
                    <a:pt x="246" y="121"/>
                  </a:cubicBezTo>
                  <a:lnTo>
                    <a:pt x="246" y="119"/>
                  </a:lnTo>
                  <a:cubicBezTo>
                    <a:pt x="248" y="131"/>
                    <a:pt x="248" y="141"/>
                    <a:pt x="247" y="150"/>
                  </a:cubicBezTo>
                  <a:lnTo>
                    <a:pt x="247" y="149"/>
                  </a:lnTo>
                  <a:cubicBezTo>
                    <a:pt x="255" y="155"/>
                    <a:pt x="263" y="160"/>
                    <a:pt x="270" y="165"/>
                  </a:cubicBezTo>
                  <a:lnTo>
                    <a:pt x="268" y="166"/>
                  </a:lnTo>
                  <a:lnTo>
                    <a:pt x="268" y="165"/>
                  </a:lnTo>
                  <a:lnTo>
                    <a:pt x="270" y="165"/>
                  </a:lnTo>
                  <a:cubicBezTo>
                    <a:pt x="264" y="181"/>
                    <a:pt x="258" y="194"/>
                    <a:pt x="254" y="207"/>
                  </a:cubicBezTo>
                  <a:lnTo>
                    <a:pt x="252" y="205"/>
                  </a:lnTo>
                  <a:lnTo>
                    <a:pt x="253" y="205"/>
                  </a:lnTo>
                  <a:lnTo>
                    <a:pt x="254" y="207"/>
                  </a:lnTo>
                  <a:cubicBezTo>
                    <a:pt x="243" y="205"/>
                    <a:pt x="234" y="204"/>
                    <a:pt x="226" y="203"/>
                  </a:cubicBezTo>
                  <a:lnTo>
                    <a:pt x="227" y="202"/>
                  </a:lnTo>
                  <a:cubicBezTo>
                    <a:pt x="220" y="212"/>
                    <a:pt x="213" y="219"/>
                    <a:pt x="206" y="224"/>
                  </a:cubicBezTo>
                  <a:lnTo>
                    <a:pt x="206" y="224"/>
                  </a:lnTo>
                  <a:cubicBezTo>
                    <a:pt x="209" y="235"/>
                    <a:pt x="210" y="243"/>
                    <a:pt x="212" y="251"/>
                  </a:cubicBezTo>
                  <a:lnTo>
                    <a:pt x="210" y="251"/>
                  </a:lnTo>
                  <a:lnTo>
                    <a:pt x="211" y="250"/>
                  </a:lnTo>
                  <a:lnTo>
                    <a:pt x="212" y="251"/>
                  </a:lnTo>
                  <a:cubicBezTo>
                    <a:pt x="194" y="259"/>
                    <a:pt x="181" y="265"/>
                    <a:pt x="170" y="269"/>
                  </a:cubicBezTo>
                  <a:lnTo>
                    <a:pt x="170" y="268"/>
                  </a:lnTo>
                  <a:lnTo>
                    <a:pt x="171" y="268"/>
                  </a:lnTo>
                  <a:lnTo>
                    <a:pt x="170" y="269"/>
                  </a:lnTo>
                  <a:cubicBezTo>
                    <a:pt x="160" y="255"/>
                    <a:pt x="156" y="250"/>
                    <a:pt x="154" y="247"/>
                  </a:cubicBezTo>
                  <a:cubicBezTo>
                    <a:pt x="154" y="247"/>
                    <a:pt x="156" y="249"/>
                    <a:pt x="158" y="252"/>
                  </a:cubicBezTo>
                  <a:cubicBezTo>
                    <a:pt x="161" y="256"/>
                    <a:pt x="166" y="261"/>
                    <a:pt x="171" y="269"/>
                  </a:cubicBezTo>
                  <a:lnTo>
                    <a:pt x="172" y="269"/>
                  </a:lnTo>
                  <a:lnTo>
                    <a:pt x="171" y="269"/>
                  </a:lnTo>
                  <a:lnTo>
                    <a:pt x="170" y="269"/>
                  </a:lnTo>
                  <a:lnTo>
                    <a:pt x="169" y="269"/>
                  </a:lnTo>
                  <a:lnTo>
                    <a:pt x="170" y="268"/>
                  </a:lnTo>
                  <a:cubicBezTo>
                    <a:pt x="180" y="264"/>
                    <a:pt x="193" y="258"/>
                    <a:pt x="211" y="249"/>
                  </a:cubicBezTo>
                  <a:lnTo>
                    <a:pt x="213" y="249"/>
                  </a:lnTo>
                  <a:lnTo>
                    <a:pt x="212" y="250"/>
                  </a:lnTo>
                  <a:lnTo>
                    <a:pt x="212" y="251"/>
                  </a:lnTo>
                  <a:lnTo>
                    <a:pt x="211" y="253"/>
                  </a:lnTo>
                  <a:lnTo>
                    <a:pt x="210" y="251"/>
                  </a:lnTo>
                  <a:cubicBezTo>
                    <a:pt x="209" y="243"/>
                    <a:pt x="207" y="235"/>
                    <a:pt x="205" y="224"/>
                  </a:cubicBezTo>
                  <a:lnTo>
                    <a:pt x="205" y="223"/>
                  </a:lnTo>
                  <a:lnTo>
                    <a:pt x="205" y="223"/>
                  </a:lnTo>
                  <a:cubicBezTo>
                    <a:pt x="212" y="218"/>
                    <a:pt x="218" y="211"/>
                    <a:pt x="225" y="201"/>
                  </a:cubicBezTo>
                  <a:lnTo>
                    <a:pt x="226" y="201"/>
                  </a:lnTo>
                  <a:lnTo>
                    <a:pt x="226" y="201"/>
                  </a:lnTo>
                  <a:cubicBezTo>
                    <a:pt x="234" y="202"/>
                    <a:pt x="243" y="203"/>
                    <a:pt x="254" y="205"/>
                  </a:cubicBezTo>
                  <a:lnTo>
                    <a:pt x="257" y="205"/>
                  </a:lnTo>
                  <a:lnTo>
                    <a:pt x="254" y="207"/>
                  </a:lnTo>
                  <a:lnTo>
                    <a:pt x="253" y="207"/>
                  </a:lnTo>
                  <a:lnTo>
                    <a:pt x="251" y="209"/>
                  </a:lnTo>
                  <a:lnTo>
                    <a:pt x="252" y="206"/>
                  </a:lnTo>
                  <a:cubicBezTo>
                    <a:pt x="257" y="193"/>
                    <a:pt x="262" y="180"/>
                    <a:pt x="268" y="164"/>
                  </a:cubicBezTo>
                  <a:lnTo>
                    <a:pt x="269" y="161"/>
                  </a:lnTo>
                  <a:lnTo>
                    <a:pt x="270" y="164"/>
                  </a:lnTo>
                  <a:lnTo>
                    <a:pt x="270" y="165"/>
                  </a:lnTo>
                  <a:lnTo>
                    <a:pt x="271" y="168"/>
                  </a:lnTo>
                  <a:lnTo>
                    <a:pt x="269" y="167"/>
                  </a:lnTo>
                  <a:cubicBezTo>
                    <a:pt x="261" y="162"/>
                    <a:pt x="254" y="157"/>
                    <a:pt x="245" y="151"/>
                  </a:cubicBezTo>
                  <a:lnTo>
                    <a:pt x="245" y="151"/>
                  </a:lnTo>
                  <a:lnTo>
                    <a:pt x="245" y="150"/>
                  </a:lnTo>
                  <a:cubicBezTo>
                    <a:pt x="246" y="141"/>
                    <a:pt x="246" y="131"/>
                    <a:pt x="244" y="120"/>
                  </a:cubicBezTo>
                  <a:lnTo>
                    <a:pt x="244" y="119"/>
                  </a:lnTo>
                  <a:lnTo>
                    <a:pt x="244" y="119"/>
                  </a:lnTo>
                  <a:cubicBezTo>
                    <a:pt x="251" y="113"/>
                    <a:pt x="258" y="108"/>
                    <a:pt x="267" y="102"/>
                  </a:cubicBezTo>
                  <a:lnTo>
                    <a:pt x="270" y="99"/>
                  </a:lnTo>
                  <a:lnTo>
                    <a:pt x="269" y="103"/>
                  </a:lnTo>
                  <a:lnTo>
                    <a:pt x="268" y="105"/>
                  </a:lnTo>
                  <a:lnTo>
                    <a:pt x="267" y="108"/>
                  </a:lnTo>
                  <a:lnTo>
                    <a:pt x="266" y="105"/>
                  </a:lnTo>
                  <a:cubicBezTo>
                    <a:pt x="260" y="92"/>
                    <a:pt x="254" y="79"/>
                    <a:pt x="247" y="64"/>
                  </a:cubicBezTo>
                  <a:lnTo>
                    <a:pt x="246" y="60"/>
                  </a:lnTo>
                  <a:lnTo>
                    <a:pt x="249" y="62"/>
                  </a:lnTo>
                  <a:lnTo>
                    <a:pt x="251" y="63"/>
                  </a:lnTo>
                  <a:lnTo>
                    <a:pt x="254" y="64"/>
                  </a:lnTo>
                  <a:lnTo>
                    <a:pt x="250" y="65"/>
                  </a:lnTo>
                  <a:cubicBezTo>
                    <a:pt x="242" y="67"/>
                    <a:pt x="233" y="69"/>
                    <a:pt x="223" y="71"/>
                  </a:cubicBezTo>
                  <a:lnTo>
                    <a:pt x="222" y="71"/>
                  </a:lnTo>
                  <a:lnTo>
                    <a:pt x="222" y="70"/>
                  </a:lnTo>
                  <a:cubicBezTo>
                    <a:pt x="215" y="63"/>
                    <a:pt x="208" y="56"/>
                    <a:pt x="200" y="49"/>
                  </a:cubicBezTo>
                  <a:lnTo>
                    <a:pt x="199" y="49"/>
                  </a:lnTo>
                  <a:lnTo>
                    <a:pt x="199" y="48"/>
                  </a:lnTo>
                  <a:cubicBezTo>
                    <a:pt x="200" y="39"/>
                    <a:pt x="201" y="30"/>
                    <a:pt x="203" y="20"/>
                  </a:cubicBezTo>
                  <a:lnTo>
                    <a:pt x="204" y="16"/>
                  </a:lnTo>
                  <a:lnTo>
                    <a:pt x="206" y="20"/>
                  </a:lnTo>
                  <a:lnTo>
                    <a:pt x="207" y="21"/>
                  </a:lnTo>
                  <a:lnTo>
                    <a:pt x="209" y="25"/>
                  </a:lnTo>
                  <a:lnTo>
                    <a:pt x="205" y="23"/>
                  </a:lnTo>
                  <a:cubicBezTo>
                    <a:pt x="191" y="18"/>
                    <a:pt x="177" y="13"/>
                    <a:pt x="163" y="7"/>
                  </a:cubicBezTo>
                  <a:lnTo>
                    <a:pt x="158" y="6"/>
                  </a:lnTo>
                  <a:lnTo>
                    <a:pt x="163" y="4"/>
                  </a:lnTo>
                  <a:lnTo>
                    <a:pt x="164" y="4"/>
                  </a:lnTo>
                  <a:lnTo>
                    <a:pt x="169" y="2"/>
                  </a:lnTo>
                  <a:lnTo>
                    <a:pt x="166" y="6"/>
                  </a:lnTo>
                  <a:cubicBezTo>
                    <a:pt x="161" y="14"/>
                    <a:pt x="156" y="21"/>
                    <a:pt x="151" y="29"/>
                  </a:cubicBezTo>
                  <a:lnTo>
                    <a:pt x="150" y="30"/>
                  </a:lnTo>
                  <a:lnTo>
                    <a:pt x="149" y="30"/>
                  </a:lnTo>
                  <a:cubicBezTo>
                    <a:pt x="139" y="29"/>
                    <a:pt x="130" y="29"/>
                    <a:pt x="120" y="31"/>
                  </a:cubicBez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0"/>
                  </a:lnTo>
                  <a:lnTo>
                    <a:pt x="119" y="30"/>
                  </a:lnTo>
                  <a:lnTo>
                    <a:pt x="120" y="28"/>
                  </a:lnTo>
                  <a:cubicBezTo>
                    <a:pt x="120" y="27"/>
                    <a:pt x="120" y="27"/>
                    <a:pt x="120" y="27"/>
                  </a:cubicBezTo>
                  <a:lnTo>
                    <a:pt x="120" y="27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21" y="30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8" y="31"/>
                  </a:lnTo>
                  <a:lnTo>
                    <a:pt x="117" y="30"/>
                  </a:lnTo>
                  <a:lnTo>
                    <a:pt x="117" y="30"/>
                  </a:lnTo>
                  <a:lnTo>
                    <a:pt x="117" y="30"/>
                  </a:lnTo>
                  <a:cubicBezTo>
                    <a:pt x="111" y="23"/>
                    <a:pt x="106" y="15"/>
                    <a:pt x="100" y="8"/>
                  </a:cubicBezTo>
                  <a:lnTo>
                    <a:pt x="97" y="4"/>
                  </a:lnTo>
                  <a:lnTo>
                    <a:pt x="102" y="5"/>
                  </a:lnTo>
                  <a:lnTo>
                    <a:pt x="104" y="5"/>
                  </a:lnTo>
                  <a:lnTo>
                    <a:pt x="109" y="7"/>
                  </a:lnTo>
                  <a:lnTo>
                    <a:pt x="104" y="9"/>
                  </a:lnTo>
                  <a:cubicBezTo>
                    <a:pt x="91" y="15"/>
                    <a:pt x="77" y="21"/>
                    <a:pt x="63" y="27"/>
                  </a:cubicBezTo>
                  <a:lnTo>
                    <a:pt x="58" y="29"/>
                  </a:lnTo>
                  <a:lnTo>
                    <a:pt x="61" y="25"/>
                  </a:lnTo>
                  <a:lnTo>
                    <a:pt x="62" y="23"/>
                  </a:lnTo>
                  <a:lnTo>
                    <a:pt x="64" y="18"/>
                  </a:lnTo>
                  <a:lnTo>
                    <a:pt x="65" y="23"/>
                  </a:lnTo>
                  <a:cubicBezTo>
                    <a:pt x="67" y="32"/>
                    <a:pt x="68" y="42"/>
                    <a:pt x="70" y="51"/>
                  </a:cubicBezTo>
                  <a:lnTo>
                    <a:pt x="70" y="52"/>
                  </a:lnTo>
                  <a:lnTo>
                    <a:pt x="70" y="53"/>
                  </a:lnTo>
                  <a:cubicBezTo>
                    <a:pt x="62" y="59"/>
                    <a:pt x="55" y="66"/>
                    <a:pt x="49" y="75"/>
                  </a:cubicBezTo>
                  <a:lnTo>
                    <a:pt x="48" y="76"/>
                  </a:lnTo>
                  <a:lnTo>
                    <a:pt x="47" y="75"/>
                  </a:lnTo>
                  <a:cubicBezTo>
                    <a:pt x="38" y="74"/>
                    <a:pt x="29" y="73"/>
                    <a:pt x="19" y="71"/>
                  </a:cubicBezTo>
                  <a:lnTo>
                    <a:pt x="14" y="71"/>
                  </a:lnTo>
                  <a:lnTo>
                    <a:pt x="19" y="68"/>
                  </a:lnTo>
                  <a:lnTo>
                    <a:pt x="20" y="67"/>
                  </a:lnTo>
                  <a:lnTo>
                    <a:pt x="25" y="64"/>
                  </a:lnTo>
                  <a:lnTo>
                    <a:pt x="23" y="69"/>
                  </a:lnTo>
                  <a:cubicBezTo>
                    <a:pt x="17" y="83"/>
                    <a:pt x="12" y="97"/>
                    <a:pt x="6" y="111"/>
                  </a:cubicBezTo>
                  <a:lnTo>
                    <a:pt x="5" y="116"/>
                  </a:lnTo>
                  <a:lnTo>
                    <a:pt x="3" y="111"/>
                  </a:lnTo>
                  <a:lnTo>
                    <a:pt x="2" y="110"/>
                  </a:lnTo>
                  <a:lnTo>
                    <a:pt x="1" y="105"/>
                  </a:lnTo>
                  <a:lnTo>
                    <a:pt x="5" y="108"/>
                  </a:lnTo>
                  <a:cubicBezTo>
                    <a:pt x="13" y="113"/>
                    <a:pt x="21" y="118"/>
                    <a:pt x="29" y="123"/>
                  </a:cubicBezTo>
                  <a:lnTo>
                    <a:pt x="30" y="124"/>
                  </a:lnTo>
                  <a:lnTo>
                    <a:pt x="29" y="125"/>
                  </a:lnTo>
                  <a:cubicBezTo>
                    <a:pt x="28" y="135"/>
                    <a:pt x="28" y="145"/>
                    <a:pt x="30" y="155"/>
                  </a:cubicBezTo>
                  <a:lnTo>
                    <a:pt x="30" y="156"/>
                  </a:lnTo>
                  <a:lnTo>
                    <a:pt x="29" y="157"/>
                  </a:lnTo>
                  <a:cubicBezTo>
                    <a:pt x="22" y="163"/>
                    <a:pt x="15" y="168"/>
                    <a:pt x="7" y="174"/>
                  </a:cubicBezTo>
                  <a:lnTo>
                    <a:pt x="3" y="177"/>
                  </a:lnTo>
                  <a:lnTo>
                    <a:pt x="4" y="172"/>
                  </a:lnTo>
                  <a:lnTo>
                    <a:pt x="4" y="170"/>
                  </a:lnTo>
                  <a:lnTo>
                    <a:pt x="6" y="165"/>
                  </a:lnTo>
                  <a:lnTo>
                    <a:pt x="8" y="170"/>
                  </a:lnTo>
                  <a:cubicBezTo>
                    <a:pt x="14" y="184"/>
                    <a:pt x="20" y="197"/>
                    <a:pt x="26" y="211"/>
                  </a:cubicBezTo>
                  <a:lnTo>
                    <a:pt x="29" y="216"/>
                  </a:lnTo>
                  <a:lnTo>
                    <a:pt x="24" y="214"/>
                  </a:lnTo>
                  <a:lnTo>
                    <a:pt x="22" y="213"/>
                  </a:lnTo>
                  <a:lnTo>
                    <a:pt x="18" y="211"/>
                  </a:lnTo>
                  <a:lnTo>
                    <a:pt x="23" y="209"/>
                  </a:lnTo>
                  <a:cubicBezTo>
                    <a:pt x="32" y="208"/>
                    <a:pt x="41" y="206"/>
                    <a:pt x="50" y="204"/>
                  </a:cubicBezTo>
                  <a:lnTo>
                    <a:pt x="52" y="204"/>
                  </a:lnTo>
                  <a:lnTo>
                    <a:pt x="52" y="205"/>
                  </a:lnTo>
                  <a:cubicBezTo>
                    <a:pt x="58" y="213"/>
                    <a:pt x="66" y="220"/>
                    <a:pt x="74" y="225"/>
                  </a:cubicBezTo>
                  <a:lnTo>
                    <a:pt x="75" y="226"/>
                  </a:lnTo>
                  <a:lnTo>
                    <a:pt x="75" y="227"/>
                  </a:lnTo>
                  <a:cubicBezTo>
                    <a:pt x="73" y="236"/>
                    <a:pt x="72" y="246"/>
                    <a:pt x="70" y="255"/>
                  </a:cubicBezTo>
                  <a:lnTo>
                    <a:pt x="70" y="260"/>
                  </a:lnTo>
                  <a:lnTo>
                    <a:pt x="67" y="255"/>
                  </a:lnTo>
                  <a:lnTo>
                    <a:pt x="66" y="255"/>
                  </a:lnTo>
                  <a:lnTo>
                    <a:pt x="63" y="250"/>
                  </a:lnTo>
                  <a:lnTo>
                    <a:pt x="69" y="252"/>
                  </a:lnTo>
                  <a:cubicBezTo>
                    <a:pt x="83" y="257"/>
                    <a:pt x="97" y="263"/>
                    <a:pt x="111" y="268"/>
                  </a:cubicBezTo>
                  <a:lnTo>
                    <a:pt x="116" y="270"/>
                  </a:lnTo>
                  <a:lnTo>
                    <a:pt x="111" y="272"/>
                  </a:lnTo>
                  <a:lnTo>
                    <a:pt x="110" y="272"/>
                  </a:lnTo>
                  <a:lnTo>
                    <a:pt x="104" y="274"/>
                  </a:lnTo>
                  <a:lnTo>
                    <a:pt x="108" y="269"/>
                  </a:lnTo>
                  <a:cubicBezTo>
                    <a:pt x="113" y="262"/>
                    <a:pt x="118" y="254"/>
                    <a:pt x="123" y="246"/>
                  </a:cubicBezTo>
                  <a:lnTo>
                    <a:pt x="124" y="245"/>
                  </a:lnTo>
                  <a:lnTo>
                    <a:pt x="125" y="246"/>
                  </a:lnTo>
                  <a:cubicBezTo>
                    <a:pt x="130" y="246"/>
                    <a:pt x="136" y="246"/>
                    <a:pt x="141" y="246"/>
                  </a:cubicBezTo>
                  <a:cubicBezTo>
                    <a:pt x="144" y="246"/>
                    <a:pt x="147" y="246"/>
                    <a:pt x="150" y="246"/>
                  </a:cubicBezTo>
                  <a:lnTo>
                    <a:pt x="154" y="245"/>
                  </a:lnTo>
                  <a:lnTo>
                    <a:pt x="154" y="245"/>
                  </a:lnTo>
                  <a:lnTo>
                    <a:pt x="155" y="245"/>
                  </a:lnTo>
                  <a:lnTo>
                    <a:pt x="155" y="245"/>
                  </a:lnTo>
                  <a:cubicBezTo>
                    <a:pt x="156" y="245"/>
                    <a:pt x="157" y="248"/>
                    <a:pt x="156" y="248"/>
                  </a:cubicBezTo>
                  <a:lnTo>
                    <a:pt x="156" y="248"/>
                  </a:lnTo>
                  <a:lnTo>
                    <a:pt x="156" y="248"/>
                  </a:lnTo>
                  <a:lnTo>
                    <a:pt x="155" y="249"/>
                  </a:lnTo>
                  <a:cubicBezTo>
                    <a:pt x="154" y="249"/>
                    <a:pt x="153" y="250"/>
                    <a:pt x="153" y="250"/>
                  </a:cubicBezTo>
                  <a:lnTo>
                    <a:pt x="151" y="250"/>
                  </a:lnTo>
                  <a:cubicBezTo>
                    <a:pt x="142" y="251"/>
                    <a:pt x="133" y="251"/>
                    <a:pt x="125" y="250"/>
                  </a:cubicBezTo>
                  <a:lnTo>
                    <a:pt x="118" y="250"/>
                  </a:lnTo>
                  <a:lnTo>
                    <a:pt x="124" y="247"/>
                  </a:lnTo>
                  <a:lnTo>
                    <a:pt x="125" y="246"/>
                  </a:lnTo>
                  <a:lnTo>
                    <a:pt x="131" y="243"/>
                  </a:lnTo>
                  <a:lnTo>
                    <a:pt x="127" y="249"/>
                  </a:lnTo>
                  <a:cubicBezTo>
                    <a:pt x="122" y="257"/>
                    <a:pt x="117" y="265"/>
                    <a:pt x="112" y="273"/>
                  </a:cubicBezTo>
                  <a:lnTo>
                    <a:pt x="111" y="274"/>
                  </a:lnTo>
                  <a:lnTo>
                    <a:pt x="109" y="273"/>
                  </a:lnTo>
                  <a:cubicBezTo>
                    <a:pt x="95" y="268"/>
                    <a:pt x="80" y="262"/>
                    <a:pt x="66" y="257"/>
                  </a:cubicBezTo>
                  <a:lnTo>
                    <a:pt x="65" y="256"/>
                  </a:lnTo>
                  <a:lnTo>
                    <a:pt x="65" y="255"/>
                  </a:lnTo>
                  <a:cubicBezTo>
                    <a:pt x="66" y="245"/>
                    <a:pt x="68" y="236"/>
                    <a:pt x="69" y="227"/>
                  </a:cubicBezTo>
                  <a:lnTo>
                    <a:pt x="70" y="220"/>
                  </a:lnTo>
                  <a:lnTo>
                    <a:pt x="73" y="227"/>
                  </a:lnTo>
                  <a:lnTo>
                    <a:pt x="73" y="227"/>
                  </a:lnTo>
                  <a:lnTo>
                    <a:pt x="76" y="234"/>
                  </a:lnTo>
                  <a:lnTo>
                    <a:pt x="70" y="230"/>
                  </a:lnTo>
                  <a:cubicBezTo>
                    <a:pt x="62" y="224"/>
                    <a:pt x="54" y="216"/>
                    <a:pt x="48" y="209"/>
                  </a:cubicBezTo>
                  <a:lnTo>
                    <a:pt x="44" y="204"/>
                  </a:lnTo>
                  <a:lnTo>
                    <a:pt x="50" y="206"/>
                  </a:lnTo>
                  <a:lnTo>
                    <a:pt x="51" y="206"/>
                  </a:lnTo>
                  <a:lnTo>
                    <a:pt x="58" y="209"/>
                  </a:lnTo>
                  <a:lnTo>
                    <a:pt x="51" y="210"/>
                  </a:lnTo>
                  <a:cubicBezTo>
                    <a:pt x="41" y="212"/>
                    <a:pt x="32" y="214"/>
                    <a:pt x="23" y="215"/>
                  </a:cubicBezTo>
                  <a:lnTo>
                    <a:pt x="22" y="216"/>
                  </a:lnTo>
                  <a:lnTo>
                    <a:pt x="21" y="214"/>
                  </a:lnTo>
                  <a:cubicBezTo>
                    <a:pt x="15" y="200"/>
                    <a:pt x="8" y="185"/>
                    <a:pt x="2" y="172"/>
                  </a:cubicBezTo>
                  <a:lnTo>
                    <a:pt x="2" y="170"/>
                  </a:lnTo>
                  <a:lnTo>
                    <a:pt x="3" y="169"/>
                  </a:lnTo>
                  <a:cubicBezTo>
                    <a:pt x="11" y="163"/>
                    <a:pt x="18" y="158"/>
                    <a:pt x="25" y="152"/>
                  </a:cubicBezTo>
                  <a:lnTo>
                    <a:pt x="31" y="148"/>
                  </a:lnTo>
                  <a:lnTo>
                    <a:pt x="28" y="155"/>
                  </a:lnTo>
                  <a:lnTo>
                    <a:pt x="28" y="156"/>
                  </a:lnTo>
                  <a:lnTo>
                    <a:pt x="25" y="162"/>
                  </a:lnTo>
                  <a:lnTo>
                    <a:pt x="24" y="155"/>
                  </a:lnTo>
                  <a:cubicBezTo>
                    <a:pt x="22" y="145"/>
                    <a:pt x="22" y="134"/>
                    <a:pt x="23" y="125"/>
                  </a:cubicBezTo>
                  <a:lnTo>
                    <a:pt x="24" y="118"/>
                  </a:lnTo>
                  <a:lnTo>
                    <a:pt x="27" y="125"/>
                  </a:lnTo>
                  <a:lnTo>
                    <a:pt x="28" y="126"/>
                  </a:lnTo>
                  <a:lnTo>
                    <a:pt x="30" y="132"/>
                  </a:lnTo>
                  <a:lnTo>
                    <a:pt x="25" y="128"/>
                  </a:lnTo>
                  <a:cubicBezTo>
                    <a:pt x="17" y="123"/>
                    <a:pt x="9" y="117"/>
                    <a:pt x="1" y="112"/>
                  </a:cubicBezTo>
                  <a:lnTo>
                    <a:pt x="0" y="112"/>
                  </a:lnTo>
                  <a:lnTo>
                    <a:pt x="1" y="110"/>
                  </a:lnTo>
                  <a:cubicBezTo>
                    <a:pt x="6" y="95"/>
                    <a:pt x="12" y="80"/>
                    <a:pt x="18" y="66"/>
                  </a:cubicBezTo>
                  <a:lnTo>
                    <a:pt x="18" y="65"/>
                  </a:lnTo>
                  <a:lnTo>
                    <a:pt x="20" y="65"/>
                  </a:lnTo>
                  <a:cubicBezTo>
                    <a:pt x="29" y="66"/>
                    <a:pt x="39" y="68"/>
                    <a:pt x="48" y="69"/>
                  </a:cubicBezTo>
                  <a:lnTo>
                    <a:pt x="54" y="70"/>
                  </a:lnTo>
                  <a:lnTo>
                    <a:pt x="48" y="73"/>
                  </a:lnTo>
                  <a:lnTo>
                    <a:pt x="47" y="73"/>
                  </a:lnTo>
                  <a:lnTo>
                    <a:pt x="41" y="76"/>
                  </a:lnTo>
                  <a:lnTo>
                    <a:pt x="44" y="70"/>
                  </a:lnTo>
                  <a:cubicBezTo>
                    <a:pt x="51" y="62"/>
                    <a:pt x="58" y="54"/>
                    <a:pt x="65" y="48"/>
                  </a:cubicBezTo>
                  <a:lnTo>
                    <a:pt x="70" y="44"/>
                  </a:lnTo>
                  <a:lnTo>
                    <a:pt x="68" y="50"/>
                  </a:lnTo>
                  <a:lnTo>
                    <a:pt x="68" y="52"/>
                  </a:lnTo>
                  <a:lnTo>
                    <a:pt x="65" y="58"/>
                  </a:lnTo>
                  <a:lnTo>
                    <a:pt x="64" y="51"/>
                  </a:lnTo>
                  <a:cubicBezTo>
                    <a:pt x="62" y="42"/>
                    <a:pt x="60" y="32"/>
                    <a:pt x="59" y="24"/>
                  </a:cubicBezTo>
                  <a:lnTo>
                    <a:pt x="58" y="22"/>
                  </a:lnTo>
                  <a:lnTo>
                    <a:pt x="60" y="22"/>
                  </a:lnTo>
                  <a:cubicBezTo>
                    <a:pt x="75" y="15"/>
                    <a:pt x="90" y="8"/>
                    <a:pt x="103" y="2"/>
                  </a:cubicBezTo>
                  <a:lnTo>
                    <a:pt x="104" y="2"/>
                  </a:lnTo>
                  <a:lnTo>
                    <a:pt x="105" y="3"/>
                  </a:lnTo>
                  <a:cubicBezTo>
                    <a:pt x="111" y="11"/>
                    <a:pt x="117" y="19"/>
                    <a:pt x="122" y="26"/>
                  </a:cubicBezTo>
                  <a:lnTo>
                    <a:pt x="126" y="31"/>
                  </a:lnTo>
                  <a:lnTo>
                    <a:pt x="120" y="28"/>
                  </a:lnTo>
                  <a:lnTo>
                    <a:pt x="119" y="28"/>
                  </a:lnTo>
                  <a:lnTo>
                    <a:pt x="119" y="28"/>
                  </a:lnTo>
                  <a:lnTo>
                    <a:pt x="118" y="28"/>
                  </a:lnTo>
                  <a:lnTo>
                    <a:pt x="118" y="28"/>
                  </a:lnTo>
                  <a:lnTo>
                    <a:pt x="118" y="27"/>
                  </a:lnTo>
                  <a:lnTo>
                    <a:pt x="119" y="24"/>
                  </a:lnTo>
                  <a:cubicBezTo>
                    <a:pt x="120" y="24"/>
                    <a:pt x="120" y="24"/>
                    <a:pt x="120" y="25"/>
                  </a:cubicBez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cubicBezTo>
                    <a:pt x="120" y="25"/>
                    <a:pt x="120" y="24"/>
                    <a:pt x="120" y="25"/>
                  </a:cubicBezTo>
                  <a:lnTo>
                    <a:pt x="119" y="27"/>
                  </a:lnTo>
                  <a:lnTo>
                    <a:pt x="119" y="27"/>
                  </a:lnTo>
                  <a:lnTo>
                    <a:pt x="119" y="28"/>
                  </a:lnTo>
                  <a:lnTo>
                    <a:pt x="119" y="28"/>
                  </a:lnTo>
                  <a:lnTo>
                    <a:pt x="114" y="26"/>
                  </a:lnTo>
                  <a:lnTo>
                    <a:pt x="119" y="25"/>
                  </a:lnTo>
                  <a:lnTo>
                    <a:pt x="119" y="25"/>
                  </a:lnTo>
                  <a:cubicBezTo>
                    <a:pt x="129" y="23"/>
                    <a:pt x="140" y="23"/>
                    <a:pt x="149" y="24"/>
                  </a:cubicBezTo>
                  <a:lnTo>
                    <a:pt x="155" y="24"/>
                  </a:lnTo>
                  <a:lnTo>
                    <a:pt x="150" y="27"/>
                  </a:lnTo>
                  <a:lnTo>
                    <a:pt x="148" y="28"/>
                  </a:lnTo>
                  <a:lnTo>
                    <a:pt x="143" y="30"/>
                  </a:lnTo>
                  <a:lnTo>
                    <a:pt x="146" y="25"/>
                  </a:lnTo>
                  <a:cubicBezTo>
                    <a:pt x="152" y="17"/>
                    <a:pt x="157" y="9"/>
                    <a:pt x="162" y="2"/>
                  </a:cubicBezTo>
                  <a:lnTo>
                    <a:pt x="163" y="0"/>
                  </a:lnTo>
                  <a:lnTo>
                    <a:pt x="164" y="1"/>
                  </a:lnTo>
                  <a:cubicBezTo>
                    <a:pt x="179" y="7"/>
                    <a:pt x="195" y="13"/>
                    <a:pt x="208" y="18"/>
                  </a:cubicBezTo>
                  <a:lnTo>
                    <a:pt x="209" y="18"/>
                  </a:lnTo>
                  <a:lnTo>
                    <a:pt x="209" y="20"/>
                  </a:lnTo>
                  <a:cubicBezTo>
                    <a:pt x="208" y="30"/>
                    <a:pt x="206" y="39"/>
                    <a:pt x="205" y="48"/>
                  </a:cubicBezTo>
                  <a:lnTo>
                    <a:pt x="204" y="53"/>
                  </a:lnTo>
                  <a:lnTo>
                    <a:pt x="202" y="48"/>
                  </a:lnTo>
                  <a:lnTo>
                    <a:pt x="201" y="47"/>
                  </a:lnTo>
                  <a:lnTo>
                    <a:pt x="199" y="42"/>
                  </a:lnTo>
                  <a:lnTo>
                    <a:pt x="204" y="45"/>
                  </a:lnTo>
                  <a:cubicBezTo>
                    <a:pt x="212" y="51"/>
                    <a:pt x="220" y="59"/>
                    <a:pt x="226" y="66"/>
                  </a:cubicBezTo>
                  <a:lnTo>
                    <a:pt x="229" y="70"/>
                  </a:lnTo>
                  <a:lnTo>
                    <a:pt x="224" y="68"/>
                  </a:lnTo>
                  <a:lnTo>
                    <a:pt x="223" y="68"/>
                  </a:lnTo>
                  <a:lnTo>
                    <a:pt x="218" y="66"/>
                  </a:lnTo>
                  <a:lnTo>
                    <a:pt x="223" y="65"/>
                  </a:lnTo>
                  <a:cubicBezTo>
                    <a:pt x="233" y="63"/>
                    <a:pt x="242" y="61"/>
                    <a:pt x="251" y="60"/>
                  </a:cubicBezTo>
                  <a:lnTo>
                    <a:pt x="252" y="59"/>
                  </a:lnTo>
                  <a:lnTo>
                    <a:pt x="252" y="60"/>
                  </a:lnTo>
                  <a:cubicBezTo>
                    <a:pt x="259" y="75"/>
                    <a:pt x="265" y="90"/>
                    <a:pt x="271" y="103"/>
                  </a:cubicBezTo>
                  <a:lnTo>
                    <a:pt x="272" y="104"/>
                  </a:lnTo>
                  <a:lnTo>
                    <a:pt x="271" y="105"/>
                  </a:lnTo>
                  <a:cubicBezTo>
                    <a:pt x="263" y="111"/>
                    <a:pt x="255" y="117"/>
                    <a:pt x="248" y="122"/>
                  </a:cubicBezTo>
                  <a:lnTo>
                    <a:pt x="244" y="125"/>
                  </a:lnTo>
                  <a:lnTo>
                    <a:pt x="246" y="120"/>
                  </a:lnTo>
                  <a:lnTo>
                    <a:pt x="246" y="119"/>
                  </a:lnTo>
                  <a:lnTo>
                    <a:pt x="248" y="115"/>
                  </a:lnTo>
                  <a:lnTo>
                    <a:pt x="249" y="120"/>
                  </a:lnTo>
                  <a:cubicBezTo>
                    <a:pt x="251" y="130"/>
                    <a:pt x="251" y="141"/>
                    <a:pt x="250" y="150"/>
                  </a:cubicBezTo>
                  <a:lnTo>
                    <a:pt x="249" y="154"/>
                  </a:lnTo>
                  <a:lnTo>
                    <a:pt x="247" y="150"/>
                  </a:lnTo>
                  <a:lnTo>
                    <a:pt x="247" y="149"/>
                  </a:lnTo>
                  <a:lnTo>
                    <a:pt x="245" y="145"/>
                  </a:lnTo>
                  <a:lnTo>
                    <a:pt x="248" y="147"/>
                  </a:lnTo>
                  <a:cubicBezTo>
                    <a:pt x="257" y="153"/>
                    <a:pt x="265" y="158"/>
                    <a:pt x="272" y="163"/>
                  </a:cubicBezTo>
                  <a:lnTo>
                    <a:pt x="273" y="164"/>
                  </a:lnTo>
                  <a:lnTo>
                    <a:pt x="272" y="165"/>
                  </a:lnTo>
                  <a:cubicBezTo>
                    <a:pt x="266" y="180"/>
                    <a:pt x="260" y="194"/>
                    <a:pt x="255" y="208"/>
                  </a:cubicBezTo>
                  <a:lnTo>
                    <a:pt x="255" y="209"/>
                  </a:lnTo>
                  <a:lnTo>
                    <a:pt x="254" y="209"/>
                  </a:lnTo>
                  <a:cubicBezTo>
                    <a:pt x="244" y="207"/>
                    <a:pt x="235" y="206"/>
                    <a:pt x="226" y="204"/>
                  </a:cubicBezTo>
                  <a:lnTo>
                    <a:pt x="223" y="204"/>
                  </a:lnTo>
                  <a:lnTo>
                    <a:pt x="226" y="203"/>
                  </a:lnTo>
                  <a:lnTo>
                    <a:pt x="227" y="202"/>
                  </a:lnTo>
                  <a:lnTo>
                    <a:pt x="230" y="201"/>
                  </a:lnTo>
                  <a:lnTo>
                    <a:pt x="228" y="204"/>
                  </a:lnTo>
                  <a:cubicBezTo>
                    <a:pt x="222" y="212"/>
                    <a:pt x="215" y="219"/>
                    <a:pt x="207" y="225"/>
                  </a:cubicBezTo>
                  <a:lnTo>
                    <a:pt x="205" y="227"/>
                  </a:lnTo>
                  <a:lnTo>
                    <a:pt x="206" y="224"/>
                  </a:lnTo>
                  <a:lnTo>
                    <a:pt x="206" y="224"/>
                  </a:lnTo>
                  <a:lnTo>
                    <a:pt x="207" y="221"/>
                  </a:lnTo>
                  <a:lnTo>
                    <a:pt x="208" y="224"/>
                  </a:lnTo>
                  <a:cubicBezTo>
                    <a:pt x="210" y="234"/>
                    <a:pt x="211" y="243"/>
                    <a:pt x="213" y="251"/>
                  </a:cubicBezTo>
                  <a:lnTo>
                    <a:pt x="213" y="252"/>
                  </a:lnTo>
                  <a:lnTo>
                    <a:pt x="213" y="252"/>
                  </a:lnTo>
                  <a:cubicBezTo>
                    <a:pt x="195" y="259"/>
                    <a:pt x="181" y="265"/>
                    <a:pt x="170" y="270"/>
                  </a:cubicBezTo>
                  <a:lnTo>
                    <a:pt x="170" y="270"/>
                  </a:lnTo>
                  <a:lnTo>
                    <a:pt x="170" y="270"/>
                  </a:lnTo>
                  <a:cubicBezTo>
                    <a:pt x="165" y="263"/>
                    <a:pt x="161" y="257"/>
                    <a:pt x="158" y="253"/>
                  </a:cubicBezTo>
                  <a:cubicBezTo>
                    <a:pt x="157" y="251"/>
                    <a:pt x="156" y="250"/>
                    <a:pt x="155" y="249"/>
                  </a:cubicBezTo>
                  <a:cubicBezTo>
                    <a:pt x="154" y="248"/>
                    <a:pt x="154" y="247"/>
                    <a:pt x="154" y="2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3" name="Google Shape;473;p15"/>
          <p:cNvGrpSpPr/>
          <p:nvPr/>
        </p:nvGrpSpPr>
        <p:grpSpPr>
          <a:xfrm>
            <a:off x="-1369756" y="3563184"/>
            <a:ext cx="1754642" cy="717886"/>
            <a:chOff x="-1340531" y="3895472"/>
            <a:chExt cx="1754642" cy="717886"/>
          </a:xfrm>
        </p:grpSpPr>
        <p:sp>
          <p:nvSpPr>
            <p:cNvPr id="474" name="Google Shape;474;p15"/>
            <p:cNvSpPr/>
            <p:nvPr/>
          </p:nvSpPr>
          <p:spPr>
            <a:xfrm>
              <a:off x="-1340525" y="3895472"/>
              <a:ext cx="1754637" cy="717886"/>
            </a:xfrm>
            <a:custGeom>
              <a:rect b="b" l="l" r="r" t="t"/>
              <a:pathLst>
                <a:path extrusionOk="0" h="394" w="963">
                  <a:moveTo>
                    <a:pt x="962" y="393"/>
                  </a:moveTo>
                  <a:cubicBezTo>
                    <a:pt x="962" y="393"/>
                    <a:pt x="962" y="390"/>
                    <a:pt x="962" y="386"/>
                  </a:cubicBezTo>
                  <a:cubicBezTo>
                    <a:pt x="962" y="381"/>
                    <a:pt x="962" y="374"/>
                    <a:pt x="962" y="365"/>
                  </a:cubicBezTo>
                  <a:cubicBezTo>
                    <a:pt x="962" y="348"/>
                    <a:pt x="962" y="321"/>
                    <a:pt x="962" y="288"/>
                  </a:cubicBezTo>
                  <a:cubicBezTo>
                    <a:pt x="962" y="220"/>
                    <a:pt x="961" y="123"/>
                    <a:pt x="961" y="2"/>
                  </a:cubicBezTo>
                  <a:lnTo>
                    <a:pt x="962" y="3"/>
                  </a:lnTo>
                  <a:cubicBezTo>
                    <a:pt x="718" y="3"/>
                    <a:pt x="377" y="3"/>
                    <a:pt x="1" y="4"/>
                  </a:cubicBezTo>
                  <a:lnTo>
                    <a:pt x="1" y="4"/>
                  </a:lnTo>
                  <a:lnTo>
                    <a:pt x="3" y="2"/>
                  </a:lnTo>
                  <a:cubicBezTo>
                    <a:pt x="3" y="139"/>
                    <a:pt x="3" y="271"/>
                    <a:pt x="3" y="393"/>
                  </a:cubicBezTo>
                  <a:lnTo>
                    <a:pt x="1" y="391"/>
                  </a:lnTo>
                  <a:cubicBezTo>
                    <a:pt x="280" y="391"/>
                    <a:pt x="520" y="392"/>
                    <a:pt x="690" y="392"/>
                  </a:cubicBezTo>
                  <a:cubicBezTo>
                    <a:pt x="776" y="392"/>
                    <a:pt x="844" y="392"/>
                    <a:pt x="890" y="392"/>
                  </a:cubicBezTo>
                  <a:cubicBezTo>
                    <a:pt x="914" y="392"/>
                    <a:pt x="932" y="392"/>
                    <a:pt x="944" y="392"/>
                  </a:cubicBezTo>
                  <a:cubicBezTo>
                    <a:pt x="950" y="392"/>
                    <a:pt x="954" y="392"/>
                    <a:pt x="958" y="392"/>
                  </a:cubicBezTo>
                  <a:cubicBezTo>
                    <a:pt x="961" y="392"/>
                    <a:pt x="962" y="392"/>
                    <a:pt x="962" y="392"/>
                  </a:cubicBezTo>
                  <a:cubicBezTo>
                    <a:pt x="962" y="392"/>
                    <a:pt x="961" y="392"/>
                    <a:pt x="958" y="393"/>
                  </a:cubicBezTo>
                  <a:cubicBezTo>
                    <a:pt x="955" y="393"/>
                    <a:pt x="950" y="393"/>
                    <a:pt x="944" y="393"/>
                  </a:cubicBezTo>
                  <a:cubicBezTo>
                    <a:pt x="932" y="393"/>
                    <a:pt x="914" y="393"/>
                    <a:pt x="891" y="393"/>
                  </a:cubicBezTo>
                  <a:cubicBezTo>
                    <a:pt x="844" y="393"/>
                    <a:pt x="776" y="393"/>
                    <a:pt x="691" y="393"/>
                  </a:cubicBezTo>
                  <a:cubicBezTo>
                    <a:pt x="521" y="393"/>
                    <a:pt x="280" y="394"/>
                    <a:pt x="1" y="394"/>
                  </a:cubicBezTo>
                  <a:lnTo>
                    <a:pt x="0" y="394"/>
                  </a:lnTo>
                  <a:lnTo>
                    <a:pt x="0" y="392"/>
                  </a:lnTo>
                  <a:cubicBezTo>
                    <a:pt x="0" y="271"/>
                    <a:pt x="0" y="139"/>
                    <a:pt x="0" y="2"/>
                  </a:cubicBezTo>
                  <a:lnTo>
                    <a:pt x="0" y="0"/>
                  </a:lnTo>
                  <a:lnTo>
                    <a:pt x="1" y="0"/>
                  </a:lnTo>
                  <a:cubicBezTo>
                    <a:pt x="378" y="1"/>
                    <a:pt x="718" y="1"/>
                    <a:pt x="962" y="1"/>
                  </a:cubicBezTo>
                  <a:lnTo>
                    <a:pt x="963" y="1"/>
                  </a:lnTo>
                  <a:lnTo>
                    <a:pt x="963" y="2"/>
                  </a:lnTo>
                  <a:cubicBezTo>
                    <a:pt x="963" y="123"/>
                    <a:pt x="963" y="221"/>
                    <a:pt x="963" y="288"/>
                  </a:cubicBezTo>
                  <a:cubicBezTo>
                    <a:pt x="963" y="322"/>
                    <a:pt x="963" y="348"/>
                    <a:pt x="963" y="366"/>
                  </a:cubicBezTo>
                  <a:cubicBezTo>
                    <a:pt x="963" y="374"/>
                    <a:pt x="963" y="381"/>
                    <a:pt x="962" y="386"/>
                  </a:cubicBezTo>
                  <a:cubicBezTo>
                    <a:pt x="962" y="390"/>
                    <a:pt x="962" y="392"/>
                    <a:pt x="962" y="392"/>
                  </a:cubicBezTo>
                  <a:lnTo>
                    <a:pt x="962" y="3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-1340531" y="3989303"/>
              <a:ext cx="1749170" cy="5466"/>
            </a:xfrm>
            <a:custGeom>
              <a:rect b="b" l="l" r="r" t="t"/>
              <a:pathLst>
                <a:path extrusionOk="0" h="3" w="960">
                  <a:moveTo>
                    <a:pt x="0" y="2"/>
                  </a:moveTo>
                  <a:cubicBezTo>
                    <a:pt x="0" y="1"/>
                    <a:pt x="215" y="0"/>
                    <a:pt x="480" y="0"/>
                  </a:cubicBezTo>
                  <a:cubicBezTo>
                    <a:pt x="745" y="0"/>
                    <a:pt x="960" y="1"/>
                    <a:pt x="960" y="2"/>
                  </a:cubicBezTo>
                  <a:cubicBezTo>
                    <a:pt x="960" y="3"/>
                    <a:pt x="745" y="3"/>
                    <a:pt x="480" y="3"/>
                  </a:cubicBezTo>
                  <a:cubicBezTo>
                    <a:pt x="215" y="3"/>
                    <a:pt x="0" y="3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-1291336" y="3936463"/>
              <a:ext cx="23687" cy="25509"/>
            </a:xfrm>
            <a:custGeom>
              <a:rect b="b" l="l" r="r" t="t"/>
              <a:pathLst>
                <a:path extrusionOk="0" h="14" w="13">
                  <a:moveTo>
                    <a:pt x="13" y="7"/>
                  </a:moveTo>
                  <a:cubicBezTo>
                    <a:pt x="13" y="8"/>
                    <a:pt x="13" y="10"/>
                    <a:pt x="13" y="11"/>
                  </a:cubicBezTo>
                  <a:cubicBezTo>
                    <a:pt x="12" y="12"/>
                    <a:pt x="11" y="12"/>
                    <a:pt x="10" y="13"/>
                  </a:cubicBezTo>
                  <a:cubicBezTo>
                    <a:pt x="9" y="13"/>
                    <a:pt x="7" y="14"/>
                    <a:pt x="6" y="14"/>
                  </a:cubicBezTo>
                  <a:cubicBezTo>
                    <a:pt x="4" y="14"/>
                    <a:pt x="4" y="13"/>
                    <a:pt x="3" y="13"/>
                  </a:cubicBezTo>
                  <a:cubicBezTo>
                    <a:pt x="2" y="12"/>
                    <a:pt x="0" y="12"/>
                    <a:pt x="0" y="11"/>
                  </a:cubicBezTo>
                  <a:cubicBezTo>
                    <a:pt x="-1" y="10"/>
                    <a:pt x="0" y="8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2" y="2"/>
                    <a:pt x="3" y="1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11" y="2"/>
                    <a:pt x="12" y="3"/>
                    <a:pt x="13" y="4"/>
                  </a:cubicBezTo>
                  <a:cubicBezTo>
                    <a:pt x="13" y="5"/>
                    <a:pt x="13" y="6"/>
                    <a:pt x="13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-1249428" y="3936463"/>
              <a:ext cx="25509" cy="25509"/>
            </a:xfrm>
            <a:custGeom>
              <a:rect b="b" l="l" r="r" t="t"/>
              <a:pathLst>
                <a:path extrusionOk="0" h="14" w="14">
                  <a:moveTo>
                    <a:pt x="14" y="7"/>
                  </a:moveTo>
                  <a:cubicBezTo>
                    <a:pt x="14" y="8"/>
                    <a:pt x="13" y="10"/>
                    <a:pt x="13" y="11"/>
                  </a:cubicBezTo>
                  <a:cubicBezTo>
                    <a:pt x="12" y="12"/>
                    <a:pt x="12" y="12"/>
                    <a:pt x="11" y="13"/>
                  </a:cubicBezTo>
                  <a:cubicBezTo>
                    <a:pt x="10" y="13"/>
                    <a:pt x="8" y="14"/>
                    <a:pt x="7" y="14"/>
                  </a:cubicBezTo>
                  <a:cubicBezTo>
                    <a:pt x="5" y="14"/>
                    <a:pt x="5" y="13"/>
                    <a:pt x="4" y="13"/>
                  </a:cubicBezTo>
                  <a:cubicBezTo>
                    <a:pt x="3" y="12"/>
                    <a:pt x="1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6"/>
                    <a:pt x="1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-1205699" y="3936463"/>
              <a:ext cx="25509" cy="25509"/>
            </a:xfrm>
            <a:custGeom>
              <a:rect b="b" l="l" r="r" t="t"/>
              <a:pathLst>
                <a:path extrusionOk="0" h="14" w="14">
                  <a:moveTo>
                    <a:pt x="14" y="7"/>
                  </a:moveTo>
                  <a:cubicBezTo>
                    <a:pt x="14" y="11"/>
                    <a:pt x="11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-1224695" y="4075986"/>
              <a:ext cx="422716" cy="422714"/>
            </a:xfrm>
            <a:custGeom>
              <a:rect b="b" l="l" r="r" t="t"/>
              <a:pathLst>
                <a:path extrusionOk="0" h="232" w="232">
                  <a:moveTo>
                    <a:pt x="0" y="0"/>
                  </a:moveTo>
                  <a:lnTo>
                    <a:pt x="232" y="0"/>
                  </a:lnTo>
                  <a:lnTo>
                    <a:pt x="232" y="232"/>
                  </a:lnTo>
                  <a:lnTo>
                    <a:pt x="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38500" lIns="90000" spcFirstLastPara="1" rIns="90000" wrap="square" tIns="385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-681493" y="4344218"/>
              <a:ext cx="972976" cy="5466"/>
            </a:xfrm>
            <a:custGeom>
              <a:rect b="b" l="l" r="r" t="t"/>
              <a:pathLst>
                <a:path extrusionOk="0" h="3" w="534">
                  <a:moveTo>
                    <a:pt x="534" y="1"/>
                  </a:moveTo>
                  <a:cubicBezTo>
                    <a:pt x="534" y="2"/>
                    <a:pt x="414" y="3"/>
                    <a:pt x="267" y="3"/>
                  </a:cubicBezTo>
                  <a:cubicBezTo>
                    <a:pt x="120" y="3"/>
                    <a:pt x="0" y="2"/>
                    <a:pt x="0" y="1"/>
                  </a:cubicBezTo>
                  <a:cubicBezTo>
                    <a:pt x="0" y="1"/>
                    <a:pt x="120" y="0"/>
                    <a:pt x="267" y="0"/>
                  </a:cubicBezTo>
                  <a:cubicBezTo>
                    <a:pt x="414" y="0"/>
                    <a:pt x="534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-681493" y="4429855"/>
              <a:ext cx="972976" cy="5466"/>
            </a:xfrm>
            <a:custGeom>
              <a:rect b="b" l="l" r="r" t="t"/>
              <a:pathLst>
                <a:path extrusionOk="0" h="3" w="534">
                  <a:moveTo>
                    <a:pt x="534" y="2"/>
                  </a:moveTo>
                  <a:cubicBezTo>
                    <a:pt x="534" y="3"/>
                    <a:pt x="414" y="3"/>
                    <a:pt x="267" y="3"/>
                  </a:cubicBezTo>
                  <a:cubicBezTo>
                    <a:pt x="120" y="3"/>
                    <a:pt x="0" y="3"/>
                    <a:pt x="0" y="2"/>
                  </a:cubicBezTo>
                  <a:cubicBezTo>
                    <a:pt x="0" y="1"/>
                    <a:pt x="120" y="0"/>
                    <a:pt x="267" y="0"/>
                  </a:cubicBezTo>
                  <a:cubicBezTo>
                    <a:pt x="414" y="0"/>
                    <a:pt x="534" y="1"/>
                    <a:pt x="534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-335303" y="4517313"/>
              <a:ext cx="626786" cy="3644"/>
            </a:xfrm>
            <a:custGeom>
              <a:rect b="b" l="l" r="r" t="t"/>
              <a:pathLst>
                <a:path extrusionOk="0" h="2" w="344">
                  <a:moveTo>
                    <a:pt x="344" y="1"/>
                  </a:moveTo>
                  <a:cubicBezTo>
                    <a:pt x="344" y="1"/>
                    <a:pt x="343" y="1"/>
                    <a:pt x="340" y="1"/>
                  </a:cubicBezTo>
                  <a:cubicBezTo>
                    <a:pt x="338" y="1"/>
                    <a:pt x="334" y="2"/>
                    <a:pt x="330" y="2"/>
                  </a:cubicBezTo>
                  <a:cubicBezTo>
                    <a:pt x="321" y="2"/>
                    <a:pt x="309" y="2"/>
                    <a:pt x="293" y="2"/>
                  </a:cubicBezTo>
                  <a:cubicBezTo>
                    <a:pt x="262" y="2"/>
                    <a:pt x="219" y="2"/>
                    <a:pt x="172" y="2"/>
                  </a:cubicBezTo>
                  <a:cubicBezTo>
                    <a:pt x="125" y="2"/>
                    <a:pt x="82" y="2"/>
                    <a:pt x="51" y="2"/>
                  </a:cubicBezTo>
                  <a:cubicBezTo>
                    <a:pt x="35" y="2"/>
                    <a:pt x="23" y="2"/>
                    <a:pt x="14" y="2"/>
                  </a:cubicBezTo>
                  <a:cubicBezTo>
                    <a:pt x="10" y="1"/>
                    <a:pt x="6" y="1"/>
                    <a:pt x="4" y="1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1"/>
                    <a:pt x="2" y="1"/>
                    <a:pt x="4" y="1"/>
                  </a:cubicBezTo>
                  <a:cubicBezTo>
                    <a:pt x="6" y="1"/>
                    <a:pt x="10" y="0"/>
                    <a:pt x="14" y="0"/>
                  </a:cubicBezTo>
                  <a:cubicBezTo>
                    <a:pt x="23" y="0"/>
                    <a:pt x="35" y="0"/>
                    <a:pt x="51" y="0"/>
                  </a:cubicBezTo>
                  <a:cubicBezTo>
                    <a:pt x="82" y="0"/>
                    <a:pt x="125" y="0"/>
                    <a:pt x="172" y="0"/>
                  </a:cubicBezTo>
                  <a:cubicBezTo>
                    <a:pt x="219" y="0"/>
                    <a:pt x="262" y="0"/>
                    <a:pt x="293" y="0"/>
                  </a:cubicBezTo>
                  <a:cubicBezTo>
                    <a:pt x="309" y="0"/>
                    <a:pt x="321" y="0"/>
                    <a:pt x="330" y="0"/>
                  </a:cubicBezTo>
                  <a:cubicBezTo>
                    <a:pt x="334" y="1"/>
                    <a:pt x="338" y="1"/>
                    <a:pt x="340" y="1"/>
                  </a:cubicBezTo>
                  <a:cubicBezTo>
                    <a:pt x="343" y="1"/>
                    <a:pt x="344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-428227" y="4117218"/>
              <a:ext cx="719711" cy="7288"/>
            </a:xfrm>
            <a:custGeom>
              <a:rect b="b" l="l" r="r" t="t"/>
              <a:pathLst>
                <a:path extrusionOk="0" h="4" w="395">
                  <a:moveTo>
                    <a:pt x="395" y="2"/>
                  </a:moveTo>
                  <a:cubicBezTo>
                    <a:pt x="395" y="3"/>
                    <a:pt x="306" y="4"/>
                    <a:pt x="197" y="4"/>
                  </a:cubicBezTo>
                  <a:cubicBezTo>
                    <a:pt x="88" y="4"/>
                    <a:pt x="0" y="3"/>
                    <a:pt x="0" y="2"/>
                  </a:cubicBezTo>
                  <a:cubicBezTo>
                    <a:pt x="0" y="1"/>
                    <a:pt x="88" y="0"/>
                    <a:pt x="197" y="0"/>
                  </a:cubicBezTo>
                  <a:cubicBezTo>
                    <a:pt x="306" y="0"/>
                    <a:pt x="395" y="1"/>
                    <a:pt x="395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-428227" y="4195567"/>
              <a:ext cx="719711" cy="5466"/>
            </a:xfrm>
            <a:custGeom>
              <a:rect b="b" l="l" r="r" t="t"/>
              <a:pathLst>
                <a:path extrusionOk="0" h="3" w="395">
                  <a:moveTo>
                    <a:pt x="395" y="1"/>
                  </a:moveTo>
                  <a:cubicBezTo>
                    <a:pt x="395" y="2"/>
                    <a:pt x="306" y="3"/>
                    <a:pt x="197" y="3"/>
                  </a:cubicBezTo>
                  <a:cubicBezTo>
                    <a:pt x="88" y="3"/>
                    <a:pt x="0" y="2"/>
                    <a:pt x="0" y="1"/>
                  </a:cubicBezTo>
                  <a:cubicBezTo>
                    <a:pt x="0" y="1"/>
                    <a:pt x="88" y="0"/>
                    <a:pt x="197" y="0"/>
                  </a:cubicBezTo>
                  <a:cubicBezTo>
                    <a:pt x="306" y="0"/>
                    <a:pt x="395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-133055" y="4272093"/>
              <a:ext cx="424538" cy="5466"/>
            </a:xfrm>
            <a:custGeom>
              <a:rect b="b" l="l" r="r" t="t"/>
              <a:pathLst>
                <a:path extrusionOk="0" h="3" w="233">
                  <a:moveTo>
                    <a:pt x="233" y="2"/>
                  </a:moveTo>
                  <a:cubicBezTo>
                    <a:pt x="233" y="2"/>
                    <a:pt x="230" y="2"/>
                    <a:pt x="224" y="2"/>
                  </a:cubicBezTo>
                  <a:cubicBezTo>
                    <a:pt x="218" y="3"/>
                    <a:pt x="209" y="3"/>
                    <a:pt x="199" y="3"/>
                  </a:cubicBezTo>
                  <a:cubicBezTo>
                    <a:pt x="178" y="3"/>
                    <a:pt x="149" y="3"/>
                    <a:pt x="117" y="3"/>
                  </a:cubicBezTo>
                  <a:cubicBezTo>
                    <a:pt x="85" y="3"/>
                    <a:pt x="55" y="3"/>
                    <a:pt x="34" y="3"/>
                  </a:cubicBezTo>
                  <a:cubicBezTo>
                    <a:pt x="24" y="3"/>
                    <a:pt x="16" y="3"/>
                    <a:pt x="9" y="2"/>
                  </a:cubicBezTo>
                  <a:cubicBezTo>
                    <a:pt x="3" y="2"/>
                    <a:pt x="0" y="2"/>
                    <a:pt x="0" y="2"/>
                  </a:cubicBezTo>
                  <a:cubicBezTo>
                    <a:pt x="0" y="2"/>
                    <a:pt x="3" y="1"/>
                    <a:pt x="9" y="1"/>
                  </a:cubicBezTo>
                  <a:cubicBezTo>
                    <a:pt x="16" y="1"/>
                    <a:pt x="24" y="1"/>
                    <a:pt x="34" y="1"/>
                  </a:cubicBezTo>
                  <a:cubicBezTo>
                    <a:pt x="55" y="1"/>
                    <a:pt x="85" y="0"/>
                    <a:pt x="117" y="0"/>
                  </a:cubicBezTo>
                  <a:cubicBezTo>
                    <a:pt x="149" y="0"/>
                    <a:pt x="178" y="1"/>
                    <a:pt x="199" y="1"/>
                  </a:cubicBezTo>
                  <a:cubicBezTo>
                    <a:pt x="209" y="1"/>
                    <a:pt x="218" y="1"/>
                    <a:pt x="224" y="1"/>
                  </a:cubicBezTo>
                  <a:cubicBezTo>
                    <a:pt x="230" y="1"/>
                    <a:pt x="233" y="2"/>
                    <a:pt x="233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6" name="Google Shape;486;p15"/>
          <p:cNvGrpSpPr/>
          <p:nvPr/>
        </p:nvGrpSpPr>
        <p:grpSpPr>
          <a:xfrm>
            <a:off x="-1241887" y="368837"/>
            <a:ext cx="1550567" cy="1051320"/>
            <a:chOff x="-872012" y="2723887"/>
            <a:chExt cx="1550567" cy="1051320"/>
          </a:xfrm>
        </p:grpSpPr>
        <p:sp>
          <p:nvSpPr>
            <p:cNvPr id="487" name="Google Shape;487;p15"/>
            <p:cNvSpPr/>
            <p:nvPr/>
          </p:nvSpPr>
          <p:spPr>
            <a:xfrm>
              <a:off x="-872012" y="2723887"/>
              <a:ext cx="1550567" cy="1051320"/>
            </a:xfrm>
            <a:custGeom>
              <a:rect b="b" l="l" r="r" t="t"/>
              <a:pathLst>
                <a:path extrusionOk="0" h="577" w="851">
                  <a:moveTo>
                    <a:pt x="850" y="576"/>
                  </a:moveTo>
                  <a:cubicBezTo>
                    <a:pt x="850" y="576"/>
                    <a:pt x="850" y="572"/>
                    <a:pt x="850" y="565"/>
                  </a:cubicBezTo>
                  <a:cubicBezTo>
                    <a:pt x="850" y="558"/>
                    <a:pt x="850" y="548"/>
                    <a:pt x="850" y="535"/>
                  </a:cubicBezTo>
                  <a:cubicBezTo>
                    <a:pt x="850" y="508"/>
                    <a:pt x="850" y="469"/>
                    <a:pt x="850" y="420"/>
                  </a:cubicBezTo>
                  <a:cubicBezTo>
                    <a:pt x="849" y="320"/>
                    <a:pt x="849" y="177"/>
                    <a:pt x="849" y="2"/>
                  </a:cubicBezTo>
                  <a:lnTo>
                    <a:pt x="850" y="3"/>
                  </a:lnTo>
                  <a:cubicBezTo>
                    <a:pt x="616" y="3"/>
                    <a:pt x="321" y="3"/>
                    <a:pt x="1" y="3"/>
                  </a:cubicBezTo>
                  <a:lnTo>
                    <a:pt x="1" y="3"/>
                  </a:lnTo>
                  <a:lnTo>
                    <a:pt x="3" y="2"/>
                  </a:lnTo>
                  <a:cubicBezTo>
                    <a:pt x="3" y="206"/>
                    <a:pt x="3" y="401"/>
                    <a:pt x="3" y="576"/>
                  </a:cubicBezTo>
                  <a:lnTo>
                    <a:pt x="1" y="574"/>
                  </a:lnTo>
                  <a:cubicBezTo>
                    <a:pt x="251" y="574"/>
                    <a:pt x="463" y="575"/>
                    <a:pt x="613" y="575"/>
                  </a:cubicBezTo>
                  <a:cubicBezTo>
                    <a:pt x="688" y="575"/>
                    <a:pt x="747" y="575"/>
                    <a:pt x="788" y="575"/>
                  </a:cubicBezTo>
                  <a:cubicBezTo>
                    <a:pt x="808" y="575"/>
                    <a:pt x="823" y="575"/>
                    <a:pt x="834" y="576"/>
                  </a:cubicBezTo>
                  <a:cubicBezTo>
                    <a:pt x="839" y="576"/>
                    <a:pt x="843" y="576"/>
                    <a:pt x="846" y="576"/>
                  </a:cubicBezTo>
                  <a:cubicBezTo>
                    <a:pt x="849" y="576"/>
                    <a:pt x="850" y="576"/>
                    <a:pt x="850" y="576"/>
                  </a:cubicBezTo>
                  <a:cubicBezTo>
                    <a:pt x="850" y="576"/>
                    <a:pt x="849" y="576"/>
                    <a:pt x="846" y="576"/>
                  </a:cubicBezTo>
                  <a:cubicBezTo>
                    <a:pt x="844" y="576"/>
                    <a:pt x="840" y="576"/>
                    <a:pt x="834" y="576"/>
                  </a:cubicBezTo>
                  <a:cubicBezTo>
                    <a:pt x="824" y="576"/>
                    <a:pt x="808" y="576"/>
                    <a:pt x="788" y="576"/>
                  </a:cubicBezTo>
                  <a:cubicBezTo>
                    <a:pt x="748" y="576"/>
                    <a:pt x="689" y="576"/>
                    <a:pt x="614" y="576"/>
                  </a:cubicBezTo>
                  <a:cubicBezTo>
                    <a:pt x="464" y="577"/>
                    <a:pt x="251" y="577"/>
                    <a:pt x="1" y="577"/>
                  </a:cubicBezTo>
                  <a:lnTo>
                    <a:pt x="0" y="577"/>
                  </a:lnTo>
                  <a:lnTo>
                    <a:pt x="0" y="576"/>
                  </a:lnTo>
                  <a:cubicBezTo>
                    <a:pt x="0" y="401"/>
                    <a:pt x="0" y="206"/>
                    <a:pt x="0" y="2"/>
                  </a:cubicBezTo>
                  <a:lnTo>
                    <a:pt x="0" y="0"/>
                  </a:lnTo>
                  <a:lnTo>
                    <a:pt x="1" y="0"/>
                  </a:lnTo>
                  <a:cubicBezTo>
                    <a:pt x="321" y="0"/>
                    <a:pt x="616" y="1"/>
                    <a:pt x="850" y="1"/>
                  </a:cubicBezTo>
                  <a:lnTo>
                    <a:pt x="851" y="1"/>
                  </a:lnTo>
                  <a:lnTo>
                    <a:pt x="851" y="2"/>
                  </a:lnTo>
                  <a:cubicBezTo>
                    <a:pt x="851" y="177"/>
                    <a:pt x="851" y="320"/>
                    <a:pt x="851" y="420"/>
                  </a:cubicBezTo>
                  <a:cubicBezTo>
                    <a:pt x="851" y="470"/>
                    <a:pt x="851" y="509"/>
                    <a:pt x="850" y="535"/>
                  </a:cubicBezTo>
                  <a:cubicBezTo>
                    <a:pt x="850" y="549"/>
                    <a:pt x="850" y="559"/>
                    <a:pt x="850" y="565"/>
                  </a:cubicBezTo>
                  <a:cubicBezTo>
                    <a:pt x="850" y="572"/>
                    <a:pt x="850" y="576"/>
                    <a:pt x="850" y="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-870190" y="2818634"/>
              <a:ext cx="1545101" cy="5466"/>
            </a:xfrm>
            <a:custGeom>
              <a:rect b="b" l="l" r="r" t="t"/>
              <a:pathLst>
                <a:path extrusionOk="0" h="3" w="848">
                  <a:moveTo>
                    <a:pt x="0" y="1"/>
                  </a:moveTo>
                  <a:cubicBezTo>
                    <a:pt x="0" y="0"/>
                    <a:pt x="190" y="0"/>
                    <a:pt x="424" y="0"/>
                  </a:cubicBezTo>
                  <a:cubicBezTo>
                    <a:pt x="658" y="0"/>
                    <a:pt x="848" y="0"/>
                    <a:pt x="848" y="1"/>
                  </a:cubicBezTo>
                  <a:cubicBezTo>
                    <a:pt x="848" y="2"/>
                    <a:pt x="658" y="3"/>
                    <a:pt x="424" y="3"/>
                  </a:cubicBezTo>
                  <a:cubicBezTo>
                    <a:pt x="189" y="3"/>
                    <a:pt x="0" y="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-833749" y="2760328"/>
              <a:ext cx="25509" cy="25509"/>
            </a:xfrm>
            <a:custGeom>
              <a:rect b="b" l="l" r="r" t="t"/>
              <a:pathLst>
                <a:path extrusionOk="0" h="14" w="14">
                  <a:moveTo>
                    <a:pt x="14" y="7"/>
                  </a:moveTo>
                  <a:cubicBezTo>
                    <a:pt x="14" y="11"/>
                    <a:pt x="11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-791842" y="2760328"/>
              <a:ext cx="25509" cy="25509"/>
            </a:xfrm>
            <a:custGeom>
              <a:rect b="b" l="l" r="r" t="t"/>
              <a:pathLst>
                <a:path extrusionOk="0" h="14" w="14">
                  <a:moveTo>
                    <a:pt x="14" y="7"/>
                  </a:moveTo>
                  <a:cubicBezTo>
                    <a:pt x="14" y="8"/>
                    <a:pt x="14" y="10"/>
                    <a:pt x="13" y="11"/>
                  </a:cubicBezTo>
                  <a:cubicBezTo>
                    <a:pt x="12" y="12"/>
                    <a:pt x="12" y="12"/>
                    <a:pt x="11" y="13"/>
                  </a:cubicBezTo>
                  <a:cubicBezTo>
                    <a:pt x="9" y="13"/>
                    <a:pt x="8" y="14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3" y="12"/>
                    <a:pt x="1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6"/>
                    <a:pt x="1" y="5"/>
                    <a:pt x="1" y="4"/>
                  </a:cubicBezTo>
                  <a:cubicBezTo>
                    <a:pt x="2" y="3"/>
                    <a:pt x="3" y="1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8" y="0"/>
                    <a:pt x="9" y="0"/>
                    <a:pt x="11" y="1"/>
                  </a:cubicBezTo>
                  <a:cubicBezTo>
                    <a:pt x="13" y="1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-749935" y="2760328"/>
              <a:ext cx="25509" cy="25509"/>
            </a:xfrm>
            <a:custGeom>
              <a:rect b="b" l="l" r="r" t="t"/>
              <a:pathLst>
                <a:path extrusionOk="0" h="14" w="14">
                  <a:moveTo>
                    <a:pt x="14" y="7"/>
                  </a:moveTo>
                  <a:cubicBezTo>
                    <a:pt x="14" y="8"/>
                    <a:pt x="14" y="10"/>
                    <a:pt x="13" y="11"/>
                  </a:cubicBezTo>
                  <a:cubicBezTo>
                    <a:pt x="12" y="12"/>
                    <a:pt x="11" y="12"/>
                    <a:pt x="10" y="13"/>
                  </a:cubicBezTo>
                  <a:cubicBezTo>
                    <a:pt x="9" y="13"/>
                    <a:pt x="8" y="14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3" y="12"/>
                    <a:pt x="1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6"/>
                    <a:pt x="1" y="5"/>
                    <a:pt x="1" y="4"/>
                  </a:cubicBezTo>
                  <a:cubicBezTo>
                    <a:pt x="2" y="3"/>
                    <a:pt x="3" y="1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11" y="1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-737180" y="2929779"/>
              <a:ext cx="413606" cy="415426"/>
            </a:xfrm>
            <a:custGeom>
              <a:rect b="b" l="l" r="r" t="t"/>
              <a:pathLst>
                <a:path extrusionOk="0" h="228" w="227">
                  <a:moveTo>
                    <a:pt x="0" y="0"/>
                  </a:moveTo>
                  <a:lnTo>
                    <a:pt x="227" y="0"/>
                  </a:lnTo>
                  <a:lnTo>
                    <a:pt x="227" y="228"/>
                  </a:lnTo>
                  <a:lnTo>
                    <a:pt x="0" y="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37075" lIns="90000" spcFirstLastPara="1" rIns="90000" wrap="square" tIns="37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-749922" y="3481553"/>
              <a:ext cx="194960" cy="196781"/>
            </a:xfrm>
            <a:custGeom>
              <a:rect b="b" l="l" r="r" t="t"/>
              <a:pathLst>
                <a:path extrusionOk="0" h="108" w="107">
                  <a:moveTo>
                    <a:pt x="0" y="0"/>
                  </a:moveTo>
                  <a:lnTo>
                    <a:pt x="107" y="0"/>
                  </a:lnTo>
                  <a:lnTo>
                    <a:pt x="107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-398266" y="3481553"/>
              <a:ext cx="194960" cy="196781"/>
            </a:xfrm>
            <a:custGeom>
              <a:rect b="b" l="l" r="r" t="t"/>
              <a:pathLst>
                <a:path extrusionOk="0" h="108" w="107">
                  <a:moveTo>
                    <a:pt x="0" y="0"/>
                  </a:moveTo>
                  <a:lnTo>
                    <a:pt x="107" y="0"/>
                  </a:lnTo>
                  <a:lnTo>
                    <a:pt x="107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-46610" y="3481553"/>
              <a:ext cx="194960" cy="196781"/>
            </a:xfrm>
            <a:custGeom>
              <a:rect b="b" l="l" r="r" t="t"/>
              <a:pathLst>
                <a:path extrusionOk="0" h="108" w="107">
                  <a:moveTo>
                    <a:pt x="0" y="0"/>
                  </a:moveTo>
                  <a:lnTo>
                    <a:pt x="107" y="0"/>
                  </a:lnTo>
                  <a:lnTo>
                    <a:pt x="107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305046" y="3481553"/>
              <a:ext cx="194960" cy="196781"/>
            </a:xfrm>
            <a:custGeom>
              <a:rect b="b" l="l" r="r" t="t"/>
              <a:pathLst>
                <a:path extrusionOk="0" h="108" w="107">
                  <a:moveTo>
                    <a:pt x="0" y="0"/>
                  </a:moveTo>
                  <a:lnTo>
                    <a:pt x="107" y="0"/>
                  </a:lnTo>
                  <a:lnTo>
                    <a:pt x="107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-215912" y="3184118"/>
              <a:ext cx="719711" cy="7288"/>
            </a:xfrm>
            <a:custGeom>
              <a:rect b="b" l="l" r="r" t="t"/>
              <a:pathLst>
                <a:path extrusionOk="0" h="4" w="395">
                  <a:moveTo>
                    <a:pt x="395" y="2"/>
                  </a:moveTo>
                  <a:cubicBezTo>
                    <a:pt x="395" y="3"/>
                    <a:pt x="306" y="4"/>
                    <a:pt x="197" y="4"/>
                  </a:cubicBezTo>
                  <a:cubicBezTo>
                    <a:pt x="88" y="4"/>
                    <a:pt x="0" y="3"/>
                    <a:pt x="0" y="2"/>
                  </a:cubicBezTo>
                  <a:cubicBezTo>
                    <a:pt x="0" y="1"/>
                    <a:pt x="88" y="0"/>
                    <a:pt x="197" y="0"/>
                  </a:cubicBezTo>
                  <a:cubicBezTo>
                    <a:pt x="306" y="0"/>
                    <a:pt x="395" y="1"/>
                    <a:pt x="395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-215912" y="3262467"/>
              <a:ext cx="719711" cy="5466"/>
            </a:xfrm>
            <a:custGeom>
              <a:rect b="b" l="l" r="r" t="t"/>
              <a:pathLst>
                <a:path extrusionOk="0" h="3" w="395">
                  <a:moveTo>
                    <a:pt x="395" y="1"/>
                  </a:moveTo>
                  <a:cubicBezTo>
                    <a:pt x="395" y="2"/>
                    <a:pt x="306" y="3"/>
                    <a:pt x="197" y="3"/>
                  </a:cubicBezTo>
                  <a:cubicBezTo>
                    <a:pt x="88" y="3"/>
                    <a:pt x="0" y="2"/>
                    <a:pt x="0" y="1"/>
                  </a:cubicBezTo>
                  <a:cubicBezTo>
                    <a:pt x="0" y="1"/>
                    <a:pt x="88" y="0"/>
                    <a:pt x="197" y="0"/>
                  </a:cubicBezTo>
                  <a:cubicBezTo>
                    <a:pt x="306" y="0"/>
                    <a:pt x="395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-215912" y="3338993"/>
              <a:ext cx="424538" cy="5466"/>
            </a:xfrm>
            <a:custGeom>
              <a:rect b="b" l="l" r="r" t="t"/>
              <a:pathLst>
                <a:path extrusionOk="0" h="3" w="233">
                  <a:moveTo>
                    <a:pt x="233" y="2"/>
                  </a:moveTo>
                  <a:cubicBezTo>
                    <a:pt x="233" y="2"/>
                    <a:pt x="230" y="2"/>
                    <a:pt x="224" y="2"/>
                  </a:cubicBezTo>
                  <a:cubicBezTo>
                    <a:pt x="218" y="3"/>
                    <a:pt x="209" y="3"/>
                    <a:pt x="199" y="3"/>
                  </a:cubicBezTo>
                  <a:cubicBezTo>
                    <a:pt x="178" y="3"/>
                    <a:pt x="149" y="3"/>
                    <a:pt x="117" y="3"/>
                  </a:cubicBezTo>
                  <a:cubicBezTo>
                    <a:pt x="85" y="3"/>
                    <a:pt x="55" y="3"/>
                    <a:pt x="34" y="3"/>
                  </a:cubicBezTo>
                  <a:cubicBezTo>
                    <a:pt x="24" y="3"/>
                    <a:pt x="16" y="3"/>
                    <a:pt x="9" y="2"/>
                  </a:cubicBezTo>
                  <a:cubicBezTo>
                    <a:pt x="3" y="2"/>
                    <a:pt x="0" y="2"/>
                    <a:pt x="0" y="2"/>
                  </a:cubicBezTo>
                  <a:cubicBezTo>
                    <a:pt x="0" y="2"/>
                    <a:pt x="3" y="1"/>
                    <a:pt x="9" y="1"/>
                  </a:cubicBezTo>
                  <a:cubicBezTo>
                    <a:pt x="16" y="1"/>
                    <a:pt x="24" y="1"/>
                    <a:pt x="34" y="1"/>
                  </a:cubicBezTo>
                  <a:cubicBezTo>
                    <a:pt x="55" y="1"/>
                    <a:pt x="85" y="0"/>
                    <a:pt x="117" y="0"/>
                  </a:cubicBezTo>
                  <a:cubicBezTo>
                    <a:pt x="149" y="0"/>
                    <a:pt x="178" y="1"/>
                    <a:pt x="199" y="1"/>
                  </a:cubicBezTo>
                  <a:cubicBezTo>
                    <a:pt x="209" y="1"/>
                    <a:pt x="218" y="1"/>
                    <a:pt x="224" y="1"/>
                  </a:cubicBezTo>
                  <a:cubicBezTo>
                    <a:pt x="230" y="1"/>
                    <a:pt x="233" y="2"/>
                    <a:pt x="233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Google Shape;500;p15"/>
          <p:cNvGrpSpPr/>
          <p:nvPr/>
        </p:nvGrpSpPr>
        <p:grpSpPr>
          <a:xfrm flipH="1">
            <a:off x="-1081345" y="113250"/>
            <a:ext cx="1629907" cy="509054"/>
            <a:chOff x="5401930" y="789587"/>
            <a:chExt cx="1629907" cy="509054"/>
          </a:xfrm>
        </p:grpSpPr>
        <p:sp>
          <p:nvSpPr>
            <p:cNvPr id="501" name="Google Shape;501;p15"/>
            <p:cNvSpPr/>
            <p:nvPr/>
          </p:nvSpPr>
          <p:spPr>
            <a:xfrm>
              <a:off x="5401930" y="1244155"/>
              <a:ext cx="54486" cy="54486"/>
            </a:xfrm>
            <a:custGeom>
              <a:rect b="b" l="l" r="r" t="t"/>
              <a:pathLst>
                <a:path extrusionOk="0" h="35" w="35">
                  <a:moveTo>
                    <a:pt x="35" y="17"/>
                  </a:moveTo>
                  <a:cubicBezTo>
                    <a:pt x="35" y="27"/>
                    <a:pt x="27" y="35"/>
                    <a:pt x="17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5423724" y="789587"/>
              <a:ext cx="1608112" cy="470135"/>
            </a:xfrm>
            <a:custGeom>
              <a:rect b="b" l="l" r="r" t="t"/>
              <a:pathLst>
                <a:path extrusionOk="0" h="302" w="1033">
                  <a:moveTo>
                    <a:pt x="6" y="302"/>
                  </a:moveTo>
                  <a:lnTo>
                    <a:pt x="0" y="302"/>
                  </a:lnTo>
                  <a:lnTo>
                    <a:pt x="0" y="96"/>
                  </a:lnTo>
                  <a:cubicBezTo>
                    <a:pt x="0" y="43"/>
                    <a:pt x="43" y="0"/>
                    <a:pt x="95" y="0"/>
                  </a:cubicBezTo>
                  <a:lnTo>
                    <a:pt x="937" y="0"/>
                  </a:lnTo>
                  <a:cubicBezTo>
                    <a:pt x="990" y="0"/>
                    <a:pt x="1033" y="43"/>
                    <a:pt x="1033" y="96"/>
                  </a:cubicBezTo>
                  <a:lnTo>
                    <a:pt x="1033" y="129"/>
                  </a:lnTo>
                  <a:lnTo>
                    <a:pt x="1026" y="129"/>
                  </a:lnTo>
                  <a:lnTo>
                    <a:pt x="1026" y="96"/>
                  </a:lnTo>
                  <a:cubicBezTo>
                    <a:pt x="1026" y="47"/>
                    <a:pt x="986" y="7"/>
                    <a:pt x="937" y="7"/>
                  </a:cubicBezTo>
                  <a:lnTo>
                    <a:pt x="95" y="7"/>
                  </a:lnTo>
                  <a:cubicBezTo>
                    <a:pt x="46" y="7"/>
                    <a:pt x="6" y="47"/>
                    <a:pt x="6" y="96"/>
                  </a:cubicBezTo>
                  <a:lnTo>
                    <a:pt x="6" y="3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3" name="Google Shape;503;p15"/>
          <p:cNvGrpSpPr/>
          <p:nvPr/>
        </p:nvGrpSpPr>
        <p:grpSpPr>
          <a:xfrm>
            <a:off x="7816037" y="4031738"/>
            <a:ext cx="1922275" cy="1637403"/>
            <a:chOff x="7816037" y="3726938"/>
            <a:chExt cx="1922275" cy="1637403"/>
          </a:xfrm>
        </p:grpSpPr>
        <p:grpSp>
          <p:nvGrpSpPr>
            <p:cNvPr id="504" name="Google Shape;504;p15"/>
            <p:cNvGrpSpPr/>
            <p:nvPr/>
          </p:nvGrpSpPr>
          <p:grpSpPr>
            <a:xfrm>
              <a:off x="8672408" y="4604012"/>
              <a:ext cx="521107" cy="335256"/>
              <a:chOff x="9601058" y="4286612"/>
              <a:chExt cx="521107" cy="335256"/>
            </a:xfrm>
          </p:grpSpPr>
          <p:sp>
            <p:nvSpPr>
              <p:cNvPr id="505" name="Google Shape;505;p15"/>
              <p:cNvSpPr/>
              <p:nvPr/>
            </p:nvSpPr>
            <p:spPr>
              <a:xfrm>
                <a:off x="9601058" y="4286612"/>
                <a:ext cx="61950" cy="67416"/>
              </a:xfrm>
              <a:custGeom>
                <a:rect b="b" l="l" r="r" t="t"/>
                <a:pathLst>
                  <a:path extrusionOk="0" h="37" w="34">
                    <a:moveTo>
                      <a:pt x="0" y="19"/>
                    </a:moveTo>
                    <a:cubicBezTo>
                      <a:pt x="0" y="9"/>
                      <a:pt x="7" y="0"/>
                      <a:pt x="17" y="0"/>
                    </a:cubicBezTo>
                    <a:cubicBezTo>
                      <a:pt x="26" y="0"/>
                      <a:pt x="34" y="9"/>
                      <a:pt x="34" y="19"/>
                    </a:cubicBezTo>
                    <a:cubicBezTo>
                      <a:pt x="34" y="29"/>
                      <a:pt x="26" y="37"/>
                      <a:pt x="17" y="37"/>
                    </a:cubicBezTo>
                    <a:cubicBezTo>
                      <a:pt x="7" y="37"/>
                      <a:pt x="0" y="29"/>
                      <a:pt x="0" y="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9632033" y="4313943"/>
                <a:ext cx="490132" cy="307926"/>
              </a:xfrm>
              <a:custGeom>
                <a:rect b="b" l="l" r="r" t="t"/>
                <a:pathLst>
                  <a:path extrusionOk="0" h="169" w="269">
                    <a:moveTo>
                      <a:pt x="0" y="0"/>
                    </a:moveTo>
                    <a:lnTo>
                      <a:pt x="58" y="0"/>
                    </a:lnTo>
                    <a:cubicBezTo>
                      <a:pt x="111" y="0"/>
                      <a:pt x="154" y="46"/>
                      <a:pt x="154" y="102"/>
                    </a:cubicBezTo>
                    <a:cubicBezTo>
                      <a:pt x="154" y="139"/>
                      <a:pt x="156" y="162"/>
                      <a:pt x="187" y="162"/>
                    </a:cubicBezTo>
                    <a:lnTo>
                      <a:pt x="269" y="162"/>
                    </a:lnTo>
                    <a:lnTo>
                      <a:pt x="269" y="169"/>
                    </a:lnTo>
                    <a:lnTo>
                      <a:pt x="187" y="169"/>
                    </a:lnTo>
                    <a:cubicBezTo>
                      <a:pt x="148" y="169"/>
                      <a:pt x="148" y="134"/>
                      <a:pt x="148" y="102"/>
                    </a:cubicBezTo>
                    <a:cubicBezTo>
                      <a:pt x="148" y="50"/>
                      <a:pt x="108" y="7"/>
                      <a:pt x="58" y="7"/>
                    </a:cubicBez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15825" lIns="90000" spcFirstLastPara="1" rIns="90000" wrap="square" tIns="15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7" name="Google Shape;507;p15"/>
            <p:cNvGrpSpPr/>
            <p:nvPr/>
          </p:nvGrpSpPr>
          <p:grpSpPr>
            <a:xfrm>
              <a:off x="8672411" y="3726938"/>
              <a:ext cx="1065901" cy="619495"/>
              <a:chOff x="-192639" y="64613"/>
              <a:chExt cx="1065901" cy="619495"/>
            </a:xfrm>
          </p:grpSpPr>
          <p:sp>
            <p:nvSpPr>
              <p:cNvPr id="508" name="Google Shape;508;p15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rect b="b" l="l" r="r" t="t"/>
                <a:pathLst>
                  <a:path extrusionOk="0" h="340" w="585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rect b="b" l="l" r="r" t="t"/>
                <a:pathLst>
                  <a:path extrusionOk="0" h="2" w="582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rect b="b" l="l" r="r" t="t"/>
                <a:pathLst>
                  <a:path extrusionOk="0" h="180" w="18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19800" lIns="90000" spcFirstLastPara="1" rIns="90000" wrap="square" tIns="19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rect b="b" l="l" r="r" t="t"/>
                <a:pathLst>
                  <a:path extrusionOk="0" h="3" w="261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15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5" name="Google Shape;515;p15"/>
            <p:cNvSpPr/>
            <p:nvPr/>
          </p:nvSpPr>
          <p:spPr>
            <a:xfrm>
              <a:off x="7816037" y="4557175"/>
              <a:ext cx="807169" cy="807166"/>
            </a:xfrm>
            <a:custGeom>
              <a:rect b="b" l="l" r="r" t="t"/>
              <a:pathLst>
                <a:path extrusionOk="0" h="443" w="443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8" name="Google Shape;518;p16"/>
          <p:cNvSpPr txBox="1"/>
          <p:nvPr>
            <p:ph idx="1" type="subTitle"/>
          </p:nvPr>
        </p:nvSpPr>
        <p:spPr>
          <a:xfrm>
            <a:off x="713225" y="3113225"/>
            <a:ext cx="2453400" cy="14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9" name="Google Shape;519;p16"/>
          <p:cNvSpPr txBox="1"/>
          <p:nvPr>
            <p:ph idx="2" type="subTitle"/>
          </p:nvPr>
        </p:nvSpPr>
        <p:spPr>
          <a:xfrm>
            <a:off x="3345334" y="3113225"/>
            <a:ext cx="2453400" cy="14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0" name="Google Shape;520;p16"/>
          <p:cNvSpPr txBox="1"/>
          <p:nvPr>
            <p:ph idx="3" type="subTitle"/>
          </p:nvPr>
        </p:nvSpPr>
        <p:spPr>
          <a:xfrm>
            <a:off x="5977452" y="3113225"/>
            <a:ext cx="2453400" cy="14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1" name="Google Shape;521;p16"/>
          <p:cNvSpPr txBox="1"/>
          <p:nvPr>
            <p:ph idx="4" type="subTitle"/>
          </p:nvPr>
        </p:nvSpPr>
        <p:spPr>
          <a:xfrm>
            <a:off x="713225" y="2694750"/>
            <a:ext cx="2453400" cy="4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522" name="Google Shape;522;p16"/>
          <p:cNvSpPr txBox="1"/>
          <p:nvPr>
            <p:ph idx="5" type="subTitle"/>
          </p:nvPr>
        </p:nvSpPr>
        <p:spPr>
          <a:xfrm>
            <a:off x="3345339" y="2694750"/>
            <a:ext cx="2453400" cy="4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523" name="Google Shape;523;p16"/>
          <p:cNvSpPr txBox="1"/>
          <p:nvPr>
            <p:ph idx="6" type="subTitle"/>
          </p:nvPr>
        </p:nvSpPr>
        <p:spPr>
          <a:xfrm>
            <a:off x="5977452" y="2694750"/>
            <a:ext cx="2453400" cy="4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grpSp>
        <p:nvGrpSpPr>
          <p:cNvPr id="524" name="Google Shape;524;p16"/>
          <p:cNvGrpSpPr/>
          <p:nvPr/>
        </p:nvGrpSpPr>
        <p:grpSpPr>
          <a:xfrm>
            <a:off x="8672408" y="4756412"/>
            <a:ext cx="521107" cy="335256"/>
            <a:chOff x="9601058" y="4286612"/>
            <a:chExt cx="521107" cy="335256"/>
          </a:xfrm>
        </p:grpSpPr>
        <p:sp>
          <p:nvSpPr>
            <p:cNvPr id="525" name="Google Shape;525;p16"/>
            <p:cNvSpPr/>
            <p:nvPr/>
          </p:nvSpPr>
          <p:spPr>
            <a:xfrm>
              <a:off x="9601058" y="4286612"/>
              <a:ext cx="61950" cy="67416"/>
            </a:xfrm>
            <a:custGeom>
              <a:rect b="b" l="l" r="r" t="t"/>
              <a:pathLst>
                <a:path extrusionOk="0" h="37" w="34">
                  <a:moveTo>
                    <a:pt x="0" y="19"/>
                  </a:moveTo>
                  <a:cubicBezTo>
                    <a:pt x="0" y="9"/>
                    <a:pt x="7" y="0"/>
                    <a:pt x="17" y="0"/>
                  </a:cubicBezTo>
                  <a:cubicBezTo>
                    <a:pt x="26" y="0"/>
                    <a:pt x="34" y="9"/>
                    <a:pt x="34" y="19"/>
                  </a:cubicBezTo>
                  <a:cubicBezTo>
                    <a:pt x="34" y="29"/>
                    <a:pt x="26" y="37"/>
                    <a:pt x="17" y="37"/>
                  </a:cubicBezTo>
                  <a:cubicBezTo>
                    <a:pt x="7" y="37"/>
                    <a:pt x="0" y="29"/>
                    <a:pt x="0" y="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9632033" y="4313943"/>
              <a:ext cx="490132" cy="307926"/>
            </a:xfrm>
            <a:custGeom>
              <a:rect b="b" l="l" r="r" t="t"/>
              <a:pathLst>
                <a:path extrusionOk="0" h="169" w="269">
                  <a:moveTo>
                    <a:pt x="0" y="0"/>
                  </a:moveTo>
                  <a:lnTo>
                    <a:pt x="58" y="0"/>
                  </a:lnTo>
                  <a:cubicBezTo>
                    <a:pt x="111" y="0"/>
                    <a:pt x="154" y="46"/>
                    <a:pt x="154" y="102"/>
                  </a:cubicBezTo>
                  <a:cubicBezTo>
                    <a:pt x="154" y="139"/>
                    <a:pt x="156" y="162"/>
                    <a:pt x="187" y="162"/>
                  </a:cubicBezTo>
                  <a:lnTo>
                    <a:pt x="269" y="162"/>
                  </a:lnTo>
                  <a:lnTo>
                    <a:pt x="269" y="169"/>
                  </a:lnTo>
                  <a:lnTo>
                    <a:pt x="187" y="169"/>
                  </a:lnTo>
                  <a:cubicBezTo>
                    <a:pt x="148" y="169"/>
                    <a:pt x="148" y="134"/>
                    <a:pt x="148" y="102"/>
                  </a:cubicBezTo>
                  <a:cubicBezTo>
                    <a:pt x="148" y="50"/>
                    <a:pt x="108" y="7"/>
                    <a:pt x="58" y="7"/>
                  </a:cubicBez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15825" lIns="90000" spcFirstLastPara="1" rIns="90000" wrap="square" tIns="15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7" name="Google Shape;527;p16"/>
          <p:cNvGrpSpPr/>
          <p:nvPr/>
        </p:nvGrpSpPr>
        <p:grpSpPr>
          <a:xfrm>
            <a:off x="-1105181" y="273787"/>
            <a:ext cx="10843493" cy="4225046"/>
            <a:chOff x="-1105181" y="273787"/>
            <a:chExt cx="10843493" cy="4225046"/>
          </a:xfrm>
        </p:grpSpPr>
        <p:grpSp>
          <p:nvGrpSpPr>
            <p:cNvPr id="528" name="Google Shape;528;p16"/>
            <p:cNvGrpSpPr/>
            <p:nvPr/>
          </p:nvGrpSpPr>
          <p:grpSpPr>
            <a:xfrm>
              <a:off x="-1105181" y="1488834"/>
              <a:ext cx="1754642" cy="717886"/>
              <a:chOff x="-1340531" y="3895472"/>
              <a:chExt cx="1754642" cy="717886"/>
            </a:xfrm>
          </p:grpSpPr>
          <p:sp>
            <p:nvSpPr>
              <p:cNvPr id="529" name="Google Shape;529;p16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rect b="b" l="l" r="r" t="t"/>
                <a:pathLst>
                  <a:path extrusionOk="0" h="394" w="963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16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rect b="b" l="l" r="r" t="t"/>
                <a:pathLst>
                  <a:path extrusionOk="0" h="3" w="96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16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rect b="b" l="l" r="r" t="t"/>
                <a:pathLst>
                  <a:path extrusionOk="0" h="14" w="13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16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16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16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rect b="b" l="l" r="r" t="t"/>
                <a:pathLst>
                  <a:path extrusionOk="0" h="232" w="232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8500" lIns="90000" spcFirstLastPara="1" rIns="90000" wrap="square" tIns="38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16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16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16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rect b="b" l="l" r="r" t="t"/>
                <a:pathLst>
                  <a:path extrusionOk="0" h="2" w="344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16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rect b="b" l="l" r="r" t="t"/>
                <a:pathLst>
                  <a:path extrusionOk="0" h="4" w="395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16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rect b="b" l="l" r="r" t="t"/>
                <a:pathLst>
                  <a:path extrusionOk="0" h="3" w="395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16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rect b="b" l="l" r="r" t="t"/>
                <a:pathLst>
                  <a:path extrusionOk="0" h="3" w="233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1" name="Google Shape;541;p16"/>
            <p:cNvGrpSpPr/>
            <p:nvPr/>
          </p:nvGrpSpPr>
          <p:grpSpPr>
            <a:xfrm>
              <a:off x="-645612" y="273787"/>
              <a:ext cx="1550567" cy="1051320"/>
              <a:chOff x="-872012" y="2723887"/>
              <a:chExt cx="1550567" cy="1051320"/>
            </a:xfrm>
          </p:grpSpPr>
          <p:sp>
            <p:nvSpPr>
              <p:cNvPr id="542" name="Google Shape;542;p16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rect b="b" l="l" r="r" t="t"/>
                <a:pathLst>
                  <a:path extrusionOk="0" h="577" w="851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16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rect b="b" l="l" r="r" t="t"/>
                <a:pathLst>
                  <a:path extrusionOk="0" h="3" w="848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16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16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16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16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rect b="b" l="l" r="r" t="t"/>
                <a:pathLst>
                  <a:path extrusionOk="0" h="228" w="227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7075" lIns="90000" spcFirstLastPara="1" rIns="90000" wrap="square" tIns="370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16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16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16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16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16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rect b="b" l="l" r="r" t="t"/>
                <a:pathLst>
                  <a:path extrusionOk="0" h="4" w="395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rect b="b" l="l" r="r" t="t"/>
                <a:pathLst>
                  <a:path extrusionOk="0" h="3" w="395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rect b="b" l="l" r="r" t="t"/>
                <a:pathLst>
                  <a:path extrusionOk="0" h="3" w="233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5" name="Google Shape;555;p16"/>
            <p:cNvGrpSpPr/>
            <p:nvPr/>
          </p:nvGrpSpPr>
          <p:grpSpPr>
            <a:xfrm>
              <a:off x="8672411" y="3879338"/>
              <a:ext cx="1065901" cy="619495"/>
              <a:chOff x="-192639" y="64613"/>
              <a:chExt cx="1065901" cy="619495"/>
            </a:xfrm>
          </p:grpSpPr>
          <p:sp>
            <p:nvSpPr>
              <p:cNvPr id="556" name="Google Shape;556;p16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rect b="b" l="l" r="r" t="t"/>
                <a:pathLst>
                  <a:path extrusionOk="0" h="340" w="585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rect b="b" l="l" r="r" t="t"/>
                <a:pathLst>
                  <a:path extrusionOk="0" h="2" w="582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rect b="b" l="l" r="r" t="t"/>
                <a:pathLst>
                  <a:path extrusionOk="0" h="180" w="18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19800" lIns="90000" spcFirstLastPara="1" rIns="90000" wrap="square" tIns="19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rect b="b" l="l" r="r" t="t"/>
                <a:pathLst>
                  <a:path extrusionOk="0" h="3" w="261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63" name="Google Shape;563;p16"/>
          <p:cNvGrpSpPr/>
          <p:nvPr/>
        </p:nvGrpSpPr>
        <p:grpSpPr>
          <a:xfrm>
            <a:off x="-190973" y="-451649"/>
            <a:ext cx="9632271" cy="5968389"/>
            <a:chOff x="-190973" y="-451649"/>
            <a:chExt cx="9632271" cy="5968389"/>
          </a:xfrm>
        </p:grpSpPr>
        <p:grpSp>
          <p:nvGrpSpPr>
            <p:cNvPr id="564" name="Google Shape;564;p16"/>
            <p:cNvGrpSpPr/>
            <p:nvPr/>
          </p:nvGrpSpPr>
          <p:grpSpPr>
            <a:xfrm>
              <a:off x="-190973" y="2491125"/>
              <a:ext cx="453184" cy="454844"/>
              <a:chOff x="1031102" y="400625"/>
              <a:chExt cx="453184" cy="454844"/>
            </a:xfrm>
          </p:grpSpPr>
          <p:sp>
            <p:nvSpPr>
              <p:cNvPr id="565" name="Google Shape;565;p16"/>
              <p:cNvSpPr/>
              <p:nvPr/>
            </p:nvSpPr>
            <p:spPr>
              <a:xfrm>
                <a:off x="1172203" y="546706"/>
                <a:ext cx="164341" cy="166002"/>
              </a:xfrm>
              <a:custGeom>
                <a:rect b="b" l="l" r="r" t="t"/>
                <a:pathLst>
                  <a:path extrusionOk="0" h="100" w="99">
                    <a:moveTo>
                      <a:pt x="69" y="95"/>
                    </a:moveTo>
                    <a:cubicBezTo>
                      <a:pt x="69" y="95"/>
                      <a:pt x="68" y="95"/>
                      <a:pt x="67" y="96"/>
                    </a:cubicBezTo>
                    <a:cubicBezTo>
                      <a:pt x="65" y="97"/>
                      <a:pt x="62" y="98"/>
                      <a:pt x="58" y="99"/>
                    </a:cubicBezTo>
                    <a:cubicBezTo>
                      <a:pt x="51" y="101"/>
                      <a:pt x="38" y="101"/>
                      <a:pt x="26" y="94"/>
                    </a:cubicBezTo>
                    <a:cubicBezTo>
                      <a:pt x="13" y="88"/>
                      <a:pt x="1" y="73"/>
                      <a:pt x="0" y="54"/>
                    </a:cubicBezTo>
                    <a:cubicBezTo>
                      <a:pt x="-1" y="45"/>
                      <a:pt x="1" y="35"/>
                      <a:pt x="6" y="26"/>
                    </a:cubicBezTo>
                    <a:cubicBezTo>
                      <a:pt x="11" y="17"/>
                      <a:pt x="19" y="9"/>
                      <a:pt x="29" y="5"/>
                    </a:cubicBezTo>
                    <a:cubicBezTo>
                      <a:pt x="39" y="0"/>
                      <a:pt x="51" y="-1"/>
                      <a:pt x="61" y="1"/>
                    </a:cubicBezTo>
                    <a:cubicBezTo>
                      <a:pt x="71" y="4"/>
                      <a:pt x="79" y="9"/>
                      <a:pt x="86" y="16"/>
                    </a:cubicBezTo>
                    <a:cubicBezTo>
                      <a:pt x="99" y="30"/>
                      <a:pt x="102" y="49"/>
                      <a:pt x="98" y="62"/>
                    </a:cubicBezTo>
                    <a:cubicBezTo>
                      <a:pt x="95" y="76"/>
                      <a:pt x="86" y="85"/>
                      <a:pt x="80" y="89"/>
                    </a:cubicBezTo>
                    <a:cubicBezTo>
                      <a:pt x="77" y="92"/>
                      <a:pt x="74" y="93"/>
                      <a:pt x="72" y="94"/>
                    </a:cubicBezTo>
                    <a:cubicBezTo>
                      <a:pt x="70" y="95"/>
                      <a:pt x="69" y="95"/>
                      <a:pt x="69" y="95"/>
                    </a:cubicBezTo>
                    <a:cubicBezTo>
                      <a:pt x="69" y="94"/>
                      <a:pt x="73" y="93"/>
                      <a:pt x="79" y="88"/>
                    </a:cubicBezTo>
                    <a:cubicBezTo>
                      <a:pt x="85" y="83"/>
                      <a:pt x="92" y="75"/>
                      <a:pt x="95" y="61"/>
                    </a:cubicBezTo>
                    <a:cubicBezTo>
                      <a:pt x="99" y="49"/>
                      <a:pt x="96" y="31"/>
                      <a:pt x="83" y="18"/>
                    </a:cubicBezTo>
                    <a:cubicBezTo>
                      <a:pt x="77" y="12"/>
                      <a:pt x="69" y="7"/>
                      <a:pt x="60" y="5"/>
                    </a:cubicBezTo>
                    <a:cubicBezTo>
                      <a:pt x="51" y="3"/>
                      <a:pt x="40" y="4"/>
                      <a:pt x="31" y="8"/>
                    </a:cubicBezTo>
                    <a:cubicBezTo>
                      <a:pt x="22" y="12"/>
                      <a:pt x="14" y="19"/>
                      <a:pt x="10" y="28"/>
                    </a:cubicBezTo>
                    <a:cubicBezTo>
                      <a:pt x="5" y="36"/>
                      <a:pt x="3" y="45"/>
                      <a:pt x="3" y="54"/>
                    </a:cubicBezTo>
                    <a:cubicBezTo>
                      <a:pt x="5" y="71"/>
                      <a:pt x="16" y="85"/>
                      <a:pt x="27" y="92"/>
                    </a:cubicBezTo>
                    <a:cubicBezTo>
                      <a:pt x="39" y="98"/>
                      <a:pt x="51" y="99"/>
                      <a:pt x="58" y="97"/>
                    </a:cubicBezTo>
                    <a:cubicBezTo>
                      <a:pt x="65" y="96"/>
                      <a:pt x="69" y="94"/>
                      <a:pt x="69" y="9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1032762" y="403945"/>
                <a:ext cx="448204" cy="448204"/>
              </a:xfrm>
              <a:custGeom>
                <a:rect b="b" l="l" r="r" t="t"/>
                <a:pathLst>
                  <a:path extrusionOk="0" h="270" w="270">
                    <a:moveTo>
                      <a:pt x="153" y="245"/>
                    </a:moveTo>
                    <a:cubicBezTo>
                      <a:pt x="153" y="245"/>
                      <a:pt x="153" y="246"/>
                      <a:pt x="154" y="247"/>
                    </a:cubicBezTo>
                    <a:cubicBezTo>
                      <a:pt x="155" y="248"/>
                      <a:pt x="156" y="249"/>
                      <a:pt x="157" y="251"/>
                    </a:cubicBezTo>
                    <a:cubicBezTo>
                      <a:pt x="160" y="254"/>
                      <a:pt x="164" y="260"/>
                      <a:pt x="170" y="267"/>
                    </a:cubicBezTo>
                    <a:lnTo>
                      <a:pt x="169" y="267"/>
                    </a:lnTo>
                    <a:cubicBezTo>
                      <a:pt x="180" y="262"/>
                      <a:pt x="193" y="256"/>
                      <a:pt x="210" y="248"/>
                    </a:cubicBezTo>
                    <a:lnTo>
                      <a:pt x="210" y="249"/>
                    </a:lnTo>
                    <a:cubicBezTo>
                      <a:pt x="208" y="241"/>
                      <a:pt x="206" y="232"/>
                      <a:pt x="204" y="222"/>
                    </a:cubicBezTo>
                    <a:lnTo>
                      <a:pt x="204" y="222"/>
                    </a:lnTo>
                    <a:lnTo>
                      <a:pt x="205" y="221"/>
                    </a:lnTo>
                    <a:cubicBezTo>
                      <a:pt x="212" y="215"/>
                      <a:pt x="218" y="208"/>
                      <a:pt x="224" y="200"/>
                    </a:cubicBezTo>
                    <a:lnTo>
                      <a:pt x="225" y="199"/>
                    </a:lnTo>
                    <a:lnTo>
                      <a:pt x="226" y="200"/>
                    </a:lnTo>
                    <a:cubicBezTo>
                      <a:pt x="234" y="201"/>
                      <a:pt x="243" y="202"/>
                      <a:pt x="253" y="203"/>
                    </a:cubicBezTo>
                    <a:lnTo>
                      <a:pt x="251" y="204"/>
                    </a:lnTo>
                    <a:cubicBezTo>
                      <a:pt x="256" y="191"/>
                      <a:pt x="261" y="177"/>
                      <a:pt x="267" y="162"/>
                    </a:cubicBezTo>
                    <a:lnTo>
                      <a:pt x="268" y="164"/>
                    </a:lnTo>
                    <a:cubicBezTo>
                      <a:pt x="261" y="159"/>
                      <a:pt x="253" y="154"/>
                      <a:pt x="245" y="149"/>
                    </a:cubicBezTo>
                    <a:lnTo>
                      <a:pt x="244" y="148"/>
                    </a:lnTo>
                    <a:lnTo>
                      <a:pt x="244" y="147"/>
                    </a:lnTo>
                    <a:cubicBezTo>
                      <a:pt x="245" y="138"/>
                      <a:pt x="245" y="128"/>
                      <a:pt x="244" y="118"/>
                    </a:cubicBezTo>
                    <a:lnTo>
                      <a:pt x="243" y="117"/>
                    </a:lnTo>
                    <a:lnTo>
                      <a:pt x="244" y="117"/>
                    </a:lnTo>
                    <a:cubicBezTo>
                      <a:pt x="251" y="112"/>
                      <a:pt x="258" y="106"/>
                      <a:pt x="266" y="100"/>
                    </a:cubicBezTo>
                    <a:lnTo>
                      <a:pt x="265" y="103"/>
                    </a:lnTo>
                    <a:cubicBezTo>
                      <a:pt x="260" y="90"/>
                      <a:pt x="253" y="76"/>
                      <a:pt x="247" y="61"/>
                    </a:cubicBezTo>
                    <a:lnTo>
                      <a:pt x="249" y="62"/>
                    </a:lnTo>
                    <a:cubicBezTo>
                      <a:pt x="241" y="64"/>
                      <a:pt x="232" y="66"/>
                      <a:pt x="222" y="68"/>
                    </a:cubicBezTo>
                    <a:lnTo>
                      <a:pt x="221" y="68"/>
                    </a:lnTo>
                    <a:lnTo>
                      <a:pt x="221" y="67"/>
                    </a:lnTo>
                    <a:cubicBezTo>
                      <a:pt x="215" y="60"/>
                      <a:pt x="208" y="53"/>
                      <a:pt x="200" y="47"/>
                    </a:cubicBezTo>
                    <a:lnTo>
                      <a:pt x="199" y="46"/>
                    </a:lnTo>
                    <a:lnTo>
                      <a:pt x="199" y="45"/>
                    </a:lnTo>
                    <a:cubicBezTo>
                      <a:pt x="200" y="37"/>
                      <a:pt x="201" y="28"/>
                      <a:pt x="203" y="18"/>
                    </a:cubicBezTo>
                    <a:lnTo>
                      <a:pt x="204" y="20"/>
                    </a:lnTo>
                    <a:cubicBezTo>
                      <a:pt x="191" y="15"/>
                      <a:pt x="176" y="10"/>
                      <a:pt x="162" y="4"/>
                    </a:cubicBezTo>
                    <a:lnTo>
                      <a:pt x="164" y="4"/>
                    </a:lnTo>
                    <a:cubicBezTo>
                      <a:pt x="160" y="11"/>
                      <a:pt x="154" y="18"/>
                      <a:pt x="149" y="26"/>
                    </a:cubicBezTo>
                    <a:lnTo>
                      <a:pt x="148" y="27"/>
                    </a:lnTo>
                    <a:lnTo>
                      <a:pt x="147" y="27"/>
                    </a:lnTo>
                    <a:cubicBezTo>
                      <a:pt x="138" y="26"/>
                      <a:pt x="128" y="26"/>
                      <a:pt x="118" y="28"/>
                    </a:cubicBezTo>
                    <a:lnTo>
                      <a:pt x="118" y="28"/>
                    </a:lnTo>
                    <a:cubicBezTo>
                      <a:pt x="118" y="27"/>
                      <a:pt x="120" y="28"/>
                      <a:pt x="117" y="27"/>
                    </a:cubicBezTo>
                    <a:lnTo>
                      <a:pt x="117" y="27"/>
                    </a:lnTo>
                    <a:lnTo>
                      <a:pt x="117" y="27"/>
                    </a:lnTo>
                    <a:lnTo>
                      <a:pt x="116" y="27"/>
                    </a:lnTo>
                    <a:lnTo>
                      <a:pt x="116" y="26"/>
                    </a:lnTo>
                    <a:lnTo>
                      <a:pt x="116" y="26"/>
                    </a:lnTo>
                    <a:lnTo>
                      <a:pt x="115" y="24"/>
                    </a:lnTo>
                    <a:lnTo>
                      <a:pt x="112" y="21"/>
                    </a:lnTo>
                    <a:lnTo>
                      <a:pt x="108" y="16"/>
                    </a:lnTo>
                    <a:cubicBezTo>
                      <a:pt x="106" y="12"/>
                      <a:pt x="103" y="9"/>
                      <a:pt x="100" y="5"/>
                    </a:cubicBezTo>
                    <a:lnTo>
                      <a:pt x="103" y="6"/>
                    </a:lnTo>
                    <a:cubicBezTo>
                      <a:pt x="89" y="12"/>
                      <a:pt x="75" y="18"/>
                      <a:pt x="61" y="24"/>
                    </a:cubicBezTo>
                    <a:lnTo>
                      <a:pt x="63" y="22"/>
                    </a:lnTo>
                    <a:cubicBezTo>
                      <a:pt x="64" y="31"/>
                      <a:pt x="66" y="40"/>
                      <a:pt x="68" y="49"/>
                    </a:cubicBezTo>
                    <a:lnTo>
                      <a:pt x="68" y="50"/>
                    </a:lnTo>
                    <a:lnTo>
                      <a:pt x="67" y="50"/>
                    </a:lnTo>
                    <a:cubicBezTo>
                      <a:pt x="60" y="57"/>
                      <a:pt x="53" y="64"/>
                      <a:pt x="47" y="71"/>
                    </a:cubicBezTo>
                    <a:lnTo>
                      <a:pt x="47" y="72"/>
                    </a:lnTo>
                    <a:lnTo>
                      <a:pt x="45" y="72"/>
                    </a:lnTo>
                    <a:cubicBezTo>
                      <a:pt x="36" y="71"/>
                      <a:pt x="27" y="69"/>
                      <a:pt x="18" y="68"/>
                    </a:cubicBezTo>
                    <a:lnTo>
                      <a:pt x="21" y="67"/>
                    </a:lnTo>
                    <a:cubicBezTo>
                      <a:pt x="15" y="81"/>
                      <a:pt x="10" y="95"/>
                      <a:pt x="4" y="109"/>
                    </a:cubicBezTo>
                    <a:lnTo>
                      <a:pt x="4" y="107"/>
                    </a:lnTo>
                    <a:cubicBezTo>
                      <a:pt x="11" y="112"/>
                      <a:pt x="19" y="117"/>
                      <a:pt x="26" y="122"/>
                    </a:cubicBezTo>
                    <a:lnTo>
                      <a:pt x="27" y="123"/>
                    </a:lnTo>
                    <a:lnTo>
                      <a:pt x="27" y="124"/>
                    </a:lnTo>
                    <a:cubicBezTo>
                      <a:pt x="26" y="134"/>
                      <a:pt x="26" y="143"/>
                      <a:pt x="28" y="153"/>
                    </a:cubicBezTo>
                    <a:lnTo>
                      <a:pt x="28" y="154"/>
                    </a:lnTo>
                    <a:lnTo>
                      <a:pt x="27" y="154"/>
                    </a:lnTo>
                    <a:cubicBezTo>
                      <a:pt x="19" y="160"/>
                      <a:pt x="12" y="165"/>
                      <a:pt x="5" y="171"/>
                    </a:cubicBezTo>
                    <a:lnTo>
                      <a:pt x="6" y="169"/>
                    </a:lnTo>
                    <a:cubicBezTo>
                      <a:pt x="12" y="183"/>
                      <a:pt x="18" y="197"/>
                      <a:pt x="24" y="210"/>
                    </a:cubicBezTo>
                    <a:lnTo>
                      <a:pt x="22" y="209"/>
                    </a:lnTo>
                    <a:cubicBezTo>
                      <a:pt x="31" y="207"/>
                      <a:pt x="40" y="205"/>
                      <a:pt x="49" y="204"/>
                    </a:cubicBezTo>
                    <a:lnTo>
                      <a:pt x="50" y="204"/>
                    </a:lnTo>
                    <a:lnTo>
                      <a:pt x="50" y="204"/>
                    </a:lnTo>
                    <a:cubicBezTo>
                      <a:pt x="57" y="212"/>
                      <a:pt x="64" y="219"/>
                      <a:pt x="71" y="224"/>
                    </a:cubicBezTo>
                    <a:lnTo>
                      <a:pt x="72" y="225"/>
                    </a:lnTo>
                    <a:lnTo>
                      <a:pt x="72" y="226"/>
                    </a:lnTo>
                    <a:cubicBezTo>
                      <a:pt x="70" y="235"/>
                      <a:pt x="69" y="244"/>
                      <a:pt x="68" y="252"/>
                    </a:cubicBezTo>
                    <a:lnTo>
                      <a:pt x="67" y="251"/>
                    </a:lnTo>
                    <a:cubicBezTo>
                      <a:pt x="83" y="258"/>
                      <a:pt x="97" y="263"/>
                      <a:pt x="109" y="268"/>
                    </a:cubicBezTo>
                    <a:lnTo>
                      <a:pt x="108" y="268"/>
                    </a:lnTo>
                    <a:cubicBezTo>
                      <a:pt x="114" y="259"/>
                      <a:pt x="119" y="252"/>
                      <a:pt x="123" y="246"/>
                    </a:cubicBezTo>
                    <a:lnTo>
                      <a:pt x="123" y="245"/>
                    </a:lnTo>
                    <a:lnTo>
                      <a:pt x="124" y="245"/>
                    </a:lnTo>
                    <a:cubicBezTo>
                      <a:pt x="134" y="246"/>
                      <a:pt x="141" y="246"/>
                      <a:pt x="146" y="246"/>
                    </a:cubicBezTo>
                    <a:cubicBezTo>
                      <a:pt x="148" y="246"/>
                      <a:pt x="150" y="245"/>
                      <a:pt x="151" y="245"/>
                    </a:cubicBezTo>
                    <a:cubicBezTo>
                      <a:pt x="153" y="245"/>
                      <a:pt x="153" y="245"/>
                      <a:pt x="153" y="245"/>
                    </a:cubicBezTo>
                    <a:cubicBezTo>
                      <a:pt x="153" y="245"/>
                      <a:pt x="152" y="245"/>
                      <a:pt x="151" y="246"/>
                    </a:cubicBezTo>
                    <a:cubicBezTo>
                      <a:pt x="150" y="246"/>
                      <a:pt x="148" y="246"/>
                      <a:pt x="146" y="246"/>
                    </a:cubicBezTo>
                    <a:cubicBezTo>
                      <a:pt x="141" y="247"/>
                      <a:pt x="134" y="247"/>
                      <a:pt x="124" y="246"/>
                    </a:cubicBezTo>
                    <a:lnTo>
                      <a:pt x="124" y="246"/>
                    </a:lnTo>
                    <a:cubicBezTo>
                      <a:pt x="120" y="252"/>
                      <a:pt x="115" y="260"/>
                      <a:pt x="109" y="269"/>
                    </a:cubicBezTo>
                    <a:lnTo>
                      <a:pt x="109" y="270"/>
                    </a:lnTo>
                    <a:lnTo>
                      <a:pt x="108" y="269"/>
                    </a:lnTo>
                    <a:cubicBezTo>
                      <a:pt x="96" y="265"/>
                      <a:pt x="82" y="260"/>
                      <a:pt x="66" y="253"/>
                    </a:cubicBezTo>
                    <a:lnTo>
                      <a:pt x="65" y="253"/>
                    </a:lnTo>
                    <a:lnTo>
                      <a:pt x="65" y="252"/>
                    </a:lnTo>
                    <a:cubicBezTo>
                      <a:pt x="66" y="244"/>
                      <a:pt x="68" y="235"/>
                      <a:pt x="69" y="225"/>
                    </a:cubicBezTo>
                    <a:lnTo>
                      <a:pt x="70" y="226"/>
                    </a:lnTo>
                    <a:cubicBezTo>
                      <a:pt x="62" y="221"/>
                      <a:pt x="55" y="214"/>
                      <a:pt x="48" y="206"/>
                    </a:cubicBezTo>
                    <a:lnTo>
                      <a:pt x="49" y="206"/>
                    </a:lnTo>
                    <a:cubicBezTo>
                      <a:pt x="41" y="208"/>
                      <a:pt x="32" y="210"/>
                      <a:pt x="23" y="212"/>
                    </a:cubicBezTo>
                    <a:lnTo>
                      <a:pt x="21" y="212"/>
                    </a:lnTo>
                    <a:lnTo>
                      <a:pt x="21" y="211"/>
                    </a:lnTo>
                    <a:cubicBezTo>
                      <a:pt x="15" y="198"/>
                      <a:pt x="9" y="184"/>
                      <a:pt x="3" y="170"/>
                    </a:cubicBezTo>
                    <a:lnTo>
                      <a:pt x="2" y="169"/>
                    </a:lnTo>
                    <a:lnTo>
                      <a:pt x="3" y="168"/>
                    </a:lnTo>
                    <a:cubicBezTo>
                      <a:pt x="10" y="162"/>
                      <a:pt x="17" y="157"/>
                      <a:pt x="25" y="151"/>
                    </a:cubicBezTo>
                    <a:lnTo>
                      <a:pt x="24" y="153"/>
                    </a:lnTo>
                    <a:cubicBezTo>
                      <a:pt x="23" y="143"/>
                      <a:pt x="22" y="133"/>
                      <a:pt x="23" y="123"/>
                    </a:cubicBezTo>
                    <a:lnTo>
                      <a:pt x="24" y="125"/>
                    </a:lnTo>
                    <a:cubicBezTo>
                      <a:pt x="17" y="120"/>
                      <a:pt x="9" y="115"/>
                      <a:pt x="2" y="110"/>
                    </a:cubicBezTo>
                    <a:lnTo>
                      <a:pt x="0" y="109"/>
                    </a:lnTo>
                    <a:lnTo>
                      <a:pt x="1" y="108"/>
                    </a:lnTo>
                    <a:cubicBezTo>
                      <a:pt x="6" y="94"/>
                      <a:pt x="12" y="80"/>
                      <a:pt x="17" y="65"/>
                    </a:cubicBezTo>
                    <a:lnTo>
                      <a:pt x="18" y="64"/>
                    </a:lnTo>
                    <a:lnTo>
                      <a:pt x="19" y="64"/>
                    </a:lnTo>
                    <a:cubicBezTo>
                      <a:pt x="28" y="66"/>
                      <a:pt x="37" y="67"/>
                      <a:pt x="46" y="68"/>
                    </a:cubicBezTo>
                    <a:lnTo>
                      <a:pt x="44" y="69"/>
                    </a:lnTo>
                    <a:cubicBezTo>
                      <a:pt x="50" y="61"/>
                      <a:pt x="57" y="54"/>
                      <a:pt x="65" y="47"/>
                    </a:cubicBezTo>
                    <a:lnTo>
                      <a:pt x="64" y="49"/>
                    </a:lnTo>
                    <a:cubicBezTo>
                      <a:pt x="62" y="40"/>
                      <a:pt x="61" y="31"/>
                      <a:pt x="59" y="22"/>
                    </a:cubicBezTo>
                    <a:lnTo>
                      <a:pt x="58" y="21"/>
                    </a:lnTo>
                    <a:lnTo>
                      <a:pt x="60" y="20"/>
                    </a:lnTo>
                    <a:cubicBezTo>
                      <a:pt x="73" y="14"/>
                      <a:pt x="87" y="8"/>
                      <a:pt x="101" y="2"/>
                    </a:cubicBezTo>
                    <a:lnTo>
                      <a:pt x="103" y="1"/>
                    </a:lnTo>
                    <a:lnTo>
                      <a:pt x="103" y="3"/>
                    </a:lnTo>
                    <a:cubicBezTo>
                      <a:pt x="106" y="6"/>
                      <a:pt x="109" y="10"/>
                      <a:pt x="112" y="13"/>
                    </a:cubicBezTo>
                    <a:lnTo>
                      <a:pt x="116" y="19"/>
                    </a:lnTo>
                    <a:lnTo>
                      <a:pt x="118" y="22"/>
                    </a:lnTo>
                    <a:lnTo>
                      <a:pt x="119" y="23"/>
                    </a:lnTo>
                    <a:lnTo>
                      <a:pt x="119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cubicBezTo>
                      <a:pt x="116" y="23"/>
                      <a:pt x="119" y="24"/>
                      <a:pt x="118" y="24"/>
                    </a:cubicBezTo>
                    <a:lnTo>
                      <a:pt x="118" y="24"/>
                    </a:lnTo>
                    <a:cubicBezTo>
                      <a:pt x="128" y="22"/>
                      <a:pt x="138" y="22"/>
                      <a:pt x="148" y="23"/>
                    </a:cubicBezTo>
                    <a:lnTo>
                      <a:pt x="146" y="24"/>
                    </a:lnTo>
                    <a:cubicBezTo>
                      <a:pt x="151" y="16"/>
                      <a:pt x="156" y="8"/>
                      <a:pt x="161" y="1"/>
                    </a:cubicBezTo>
                    <a:lnTo>
                      <a:pt x="162" y="0"/>
                    </a:lnTo>
                    <a:lnTo>
                      <a:pt x="163" y="0"/>
                    </a:lnTo>
                    <a:cubicBezTo>
                      <a:pt x="178" y="6"/>
                      <a:pt x="192" y="11"/>
                      <a:pt x="205" y="17"/>
                    </a:cubicBezTo>
                    <a:lnTo>
                      <a:pt x="207" y="17"/>
                    </a:lnTo>
                    <a:lnTo>
                      <a:pt x="207" y="19"/>
                    </a:lnTo>
                    <a:cubicBezTo>
                      <a:pt x="205" y="28"/>
                      <a:pt x="204" y="37"/>
                      <a:pt x="203" y="46"/>
                    </a:cubicBezTo>
                    <a:lnTo>
                      <a:pt x="202" y="44"/>
                    </a:lnTo>
                    <a:cubicBezTo>
                      <a:pt x="210" y="50"/>
                      <a:pt x="218" y="57"/>
                      <a:pt x="224" y="64"/>
                    </a:cubicBezTo>
                    <a:lnTo>
                      <a:pt x="222" y="64"/>
                    </a:lnTo>
                    <a:cubicBezTo>
                      <a:pt x="231" y="62"/>
                      <a:pt x="240" y="60"/>
                      <a:pt x="248" y="59"/>
                    </a:cubicBezTo>
                    <a:lnTo>
                      <a:pt x="250" y="58"/>
                    </a:lnTo>
                    <a:lnTo>
                      <a:pt x="251" y="60"/>
                    </a:lnTo>
                    <a:cubicBezTo>
                      <a:pt x="257" y="74"/>
                      <a:pt x="263" y="88"/>
                      <a:pt x="269" y="101"/>
                    </a:cubicBezTo>
                    <a:lnTo>
                      <a:pt x="269" y="102"/>
                    </a:lnTo>
                    <a:lnTo>
                      <a:pt x="268" y="103"/>
                    </a:lnTo>
                    <a:cubicBezTo>
                      <a:pt x="261" y="109"/>
                      <a:pt x="253" y="114"/>
                      <a:pt x="246" y="119"/>
                    </a:cubicBezTo>
                    <a:lnTo>
                      <a:pt x="247" y="118"/>
                    </a:lnTo>
                    <a:cubicBezTo>
                      <a:pt x="249" y="128"/>
                      <a:pt x="249" y="138"/>
                      <a:pt x="248" y="148"/>
                    </a:cubicBezTo>
                    <a:lnTo>
                      <a:pt x="247" y="146"/>
                    </a:lnTo>
                    <a:cubicBezTo>
                      <a:pt x="255" y="151"/>
                      <a:pt x="262" y="157"/>
                      <a:pt x="269" y="161"/>
                    </a:cubicBezTo>
                    <a:lnTo>
                      <a:pt x="270" y="162"/>
                    </a:lnTo>
                    <a:lnTo>
                      <a:pt x="270" y="163"/>
                    </a:lnTo>
                    <a:cubicBezTo>
                      <a:pt x="264" y="178"/>
                      <a:pt x="259" y="192"/>
                      <a:pt x="254" y="205"/>
                    </a:cubicBezTo>
                    <a:lnTo>
                      <a:pt x="253" y="206"/>
                    </a:lnTo>
                    <a:lnTo>
                      <a:pt x="252" y="206"/>
                    </a:lnTo>
                    <a:cubicBezTo>
                      <a:pt x="243" y="205"/>
                      <a:pt x="234" y="203"/>
                      <a:pt x="225" y="202"/>
                    </a:cubicBezTo>
                    <a:lnTo>
                      <a:pt x="226" y="201"/>
                    </a:lnTo>
                    <a:cubicBezTo>
                      <a:pt x="220" y="210"/>
                      <a:pt x="213" y="217"/>
                      <a:pt x="206" y="223"/>
                    </a:cubicBezTo>
                    <a:lnTo>
                      <a:pt x="206" y="222"/>
                    </a:lnTo>
                    <a:cubicBezTo>
                      <a:pt x="208" y="231"/>
                      <a:pt x="210" y="240"/>
                      <a:pt x="211" y="248"/>
                    </a:cubicBezTo>
                    <a:lnTo>
                      <a:pt x="212" y="249"/>
                    </a:lnTo>
                    <a:lnTo>
                      <a:pt x="211" y="250"/>
                    </a:lnTo>
                    <a:cubicBezTo>
                      <a:pt x="194" y="257"/>
                      <a:pt x="180" y="263"/>
                      <a:pt x="169" y="267"/>
                    </a:cubicBezTo>
                    <a:lnTo>
                      <a:pt x="169" y="268"/>
                    </a:lnTo>
                    <a:lnTo>
                      <a:pt x="169" y="267"/>
                    </a:lnTo>
                    <a:cubicBezTo>
                      <a:pt x="164" y="260"/>
                      <a:pt x="160" y="255"/>
                      <a:pt x="157" y="251"/>
                    </a:cubicBezTo>
                    <a:cubicBezTo>
                      <a:pt x="156" y="249"/>
                      <a:pt x="155" y="248"/>
                      <a:pt x="154" y="247"/>
                    </a:cubicBezTo>
                    <a:cubicBezTo>
                      <a:pt x="153" y="246"/>
                      <a:pt x="153" y="245"/>
                      <a:pt x="153" y="2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1170543" y="545046"/>
                <a:ext cx="169322" cy="167662"/>
              </a:xfrm>
              <a:custGeom>
                <a:rect b="b" l="l" r="r" t="t"/>
                <a:pathLst>
                  <a:path extrusionOk="0" h="101" w="102">
                    <a:moveTo>
                      <a:pt x="70" y="96"/>
                    </a:moveTo>
                    <a:lnTo>
                      <a:pt x="69" y="96"/>
                    </a:lnTo>
                    <a:cubicBezTo>
                      <a:pt x="68" y="97"/>
                      <a:pt x="67" y="97"/>
                      <a:pt x="65" y="98"/>
                    </a:cubicBezTo>
                    <a:cubicBezTo>
                      <a:pt x="61" y="99"/>
                      <a:pt x="55" y="100"/>
                      <a:pt x="47" y="100"/>
                    </a:cubicBezTo>
                    <a:cubicBezTo>
                      <a:pt x="40" y="99"/>
                      <a:pt x="30" y="97"/>
                      <a:pt x="22" y="90"/>
                    </a:cubicBezTo>
                    <a:cubicBezTo>
                      <a:pt x="13" y="84"/>
                      <a:pt x="5" y="73"/>
                      <a:pt x="3" y="59"/>
                    </a:cubicBezTo>
                    <a:cubicBezTo>
                      <a:pt x="0" y="46"/>
                      <a:pt x="4" y="29"/>
                      <a:pt x="16" y="18"/>
                    </a:cubicBezTo>
                    <a:cubicBezTo>
                      <a:pt x="27" y="6"/>
                      <a:pt x="46" y="-1"/>
                      <a:pt x="64" y="5"/>
                    </a:cubicBezTo>
                    <a:cubicBezTo>
                      <a:pt x="73" y="7"/>
                      <a:pt x="81" y="12"/>
                      <a:pt x="88" y="20"/>
                    </a:cubicBezTo>
                    <a:cubicBezTo>
                      <a:pt x="94" y="27"/>
                      <a:pt x="98" y="36"/>
                      <a:pt x="99" y="46"/>
                    </a:cubicBezTo>
                    <a:cubicBezTo>
                      <a:pt x="101" y="56"/>
                      <a:pt x="99" y="67"/>
                      <a:pt x="94" y="76"/>
                    </a:cubicBezTo>
                    <a:cubicBezTo>
                      <a:pt x="91" y="81"/>
                      <a:pt x="88" y="85"/>
                      <a:pt x="84" y="88"/>
                    </a:cubicBezTo>
                    <a:cubicBezTo>
                      <a:pt x="82" y="90"/>
                      <a:pt x="80" y="92"/>
                      <a:pt x="78" y="93"/>
                    </a:cubicBezTo>
                    <a:cubicBezTo>
                      <a:pt x="77" y="94"/>
                      <a:pt x="76" y="95"/>
                      <a:pt x="74" y="96"/>
                    </a:cubicBezTo>
                    <a:lnTo>
                      <a:pt x="73" y="96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cubicBezTo>
                      <a:pt x="71" y="97"/>
                      <a:pt x="73" y="96"/>
                      <a:pt x="72" y="95"/>
                    </a:cubicBezTo>
                    <a:lnTo>
                      <a:pt x="70" y="94"/>
                    </a:lnTo>
                    <a:cubicBezTo>
                      <a:pt x="71" y="93"/>
                      <a:pt x="74" y="92"/>
                      <a:pt x="75" y="91"/>
                    </a:cubicBezTo>
                    <a:cubicBezTo>
                      <a:pt x="93" y="81"/>
                      <a:pt x="101" y="59"/>
                      <a:pt x="97" y="41"/>
                    </a:cubicBezTo>
                    <a:cubicBezTo>
                      <a:pt x="93" y="22"/>
                      <a:pt x="77" y="8"/>
                      <a:pt x="60" y="5"/>
                    </a:cubicBezTo>
                    <a:cubicBezTo>
                      <a:pt x="42" y="1"/>
                      <a:pt x="25" y="8"/>
                      <a:pt x="15" y="20"/>
                    </a:cubicBezTo>
                    <a:cubicBezTo>
                      <a:pt x="4" y="31"/>
                      <a:pt x="1" y="47"/>
                      <a:pt x="3" y="60"/>
                    </a:cubicBezTo>
                    <a:cubicBezTo>
                      <a:pt x="6" y="73"/>
                      <a:pt x="13" y="84"/>
                      <a:pt x="22" y="90"/>
                    </a:cubicBezTo>
                    <a:cubicBezTo>
                      <a:pt x="30" y="97"/>
                      <a:pt x="40" y="99"/>
                      <a:pt x="47" y="100"/>
                    </a:cubicBezTo>
                    <a:cubicBezTo>
                      <a:pt x="55" y="100"/>
                      <a:pt x="61" y="99"/>
                      <a:pt x="65" y="98"/>
                    </a:cubicBezTo>
                    <a:cubicBezTo>
                      <a:pt x="68" y="97"/>
                      <a:pt x="70" y="96"/>
                      <a:pt x="70" y="96"/>
                    </a:cubicBezTo>
                    <a:cubicBezTo>
                      <a:pt x="70" y="96"/>
                      <a:pt x="69" y="97"/>
                      <a:pt x="65" y="99"/>
                    </a:cubicBezTo>
                    <a:cubicBezTo>
                      <a:pt x="61" y="100"/>
                      <a:pt x="55" y="102"/>
                      <a:pt x="47" y="101"/>
                    </a:cubicBezTo>
                    <a:cubicBezTo>
                      <a:pt x="39" y="101"/>
                      <a:pt x="30" y="99"/>
                      <a:pt x="21" y="92"/>
                    </a:cubicBezTo>
                    <a:cubicBezTo>
                      <a:pt x="11" y="86"/>
                      <a:pt x="3" y="75"/>
                      <a:pt x="1" y="61"/>
                    </a:cubicBezTo>
                    <a:cubicBezTo>
                      <a:pt x="-2" y="47"/>
                      <a:pt x="1" y="30"/>
                      <a:pt x="12" y="18"/>
                    </a:cubicBezTo>
                    <a:cubicBezTo>
                      <a:pt x="23" y="5"/>
                      <a:pt x="42" y="-3"/>
                      <a:pt x="61" y="1"/>
                    </a:cubicBezTo>
                    <a:cubicBezTo>
                      <a:pt x="70" y="3"/>
                      <a:pt x="79" y="7"/>
                      <a:pt x="86" y="14"/>
                    </a:cubicBezTo>
                    <a:cubicBezTo>
                      <a:pt x="93" y="21"/>
                      <a:pt x="99" y="30"/>
                      <a:pt x="101" y="40"/>
                    </a:cubicBezTo>
                    <a:cubicBezTo>
                      <a:pt x="106" y="60"/>
                      <a:pt x="97" y="84"/>
                      <a:pt x="77" y="95"/>
                    </a:cubicBezTo>
                    <a:cubicBezTo>
                      <a:pt x="75" y="96"/>
                      <a:pt x="73" y="97"/>
                      <a:pt x="71" y="98"/>
                    </a:cubicBezTo>
                    <a:lnTo>
                      <a:pt x="69" y="98"/>
                    </a:lnTo>
                    <a:lnTo>
                      <a:pt x="69" y="97"/>
                    </a:lnTo>
                    <a:cubicBezTo>
                      <a:pt x="68" y="96"/>
                      <a:pt x="69" y="94"/>
                      <a:pt x="69" y="95"/>
                    </a:cubicBezTo>
                    <a:cubicBezTo>
                      <a:pt x="69" y="94"/>
                      <a:pt x="69" y="94"/>
                      <a:pt x="69" y="94"/>
                    </a:cubicBezTo>
                    <a:lnTo>
                      <a:pt x="70" y="94"/>
                    </a:lnTo>
                    <a:lnTo>
                      <a:pt x="70" y="94"/>
                    </a:lnTo>
                    <a:lnTo>
                      <a:pt x="71" y="93"/>
                    </a:lnTo>
                    <a:lnTo>
                      <a:pt x="73" y="92"/>
                    </a:lnTo>
                    <a:cubicBezTo>
                      <a:pt x="74" y="92"/>
                      <a:pt x="75" y="91"/>
                      <a:pt x="76" y="90"/>
                    </a:cubicBezTo>
                    <a:cubicBezTo>
                      <a:pt x="78" y="89"/>
                      <a:pt x="80" y="87"/>
                      <a:pt x="81" y="86"/>
                    </a:cubicBezTo>
                    <a:cubicBezTo>
                      <a:pt x="85" y="82"/>
                      <a:pt x="88" y="79"/>
                      <a:pt x="90" y="74"/>
                    </a:cubicBezTo>
                    <a:cubicBezTo>
                      <a:pt x="95" y="66"/>
                      <a:pt x="97" y="56"/>
                      <a:pt x="96" y="47"/>
                    </a:cubicBezTo>
                    <a:cubicBezTo>
                      <a:pt x="95" y="38"/>
                      <a:pt x="91" y="29"/>
                      <a:pt x="85" y="22"/>
                    </a:cubicBezTo>
                    <a:cubicBezTo>
                      <a:pt x="79" y="16"/>
                      <a:pt x="71" y="11"/>
                      <a:pt x="63" y="8"/>
                    </a:cubicBezTo>
                    <a:cubicBezTo>
                      <a:pt x="46" y="4"/>
                      <a:pt x="29" y="9"/>
                      <a:pt x="18" y="20"/>
                    </a:cubicBezTo>
                    <a:cubicBezTo>
                      <a:pt x="7" y="31"/>
                      <a:pt x="3" y="46"/>
                      <a:pt x="6" y="59"/>
                    </a:cubicBezTo>
                    <a:cubicBezTo>
                      <a:pt x="8" y="72"/>
                      <a:pt x="15" y="83"/>
                      <a:pt x="23" y="89"/>
                    </a:cubicBezTo>
                    <a:cubicBezTo>
                      <a:pt x="31" y="95"/>
                      <a:pt x="40" y="98"/>
                      <a:pt x="47" y="99"/>
                    </a:cubicBezTo>
                    <a:cubicBezTo>
                      <a:pt x="55" y="99"/>
                      <a:pt x="61" y="98"/>
                      <a:pt x="64" y="97"/>
                    </a:cubicBezTo>
                    <a:cubicBezTo>
                      <a:pt x="68" y="97"/>
                      <a:pt x="70" y="96"/>
                      <a:pt x="70" y="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1031102" y="400625"/>
                <a:ext cx="453184" cy="454844"/>
              </a:xfrm>
              <a:custGeom>
                <a:rect b="b" l="l" r="r" t="t"/>
                <a:pathLst>
                  <a:path extrusionOk="0" h="274" w="273">
                    <a:moveTo>
                      <a:pt x="154" y="247"/>
                    </a:moveTo>
                    <a:cubicBezTo>
                      <a:pt x="156" y="250"/>
                      <a:pt x="160" y="256"/>
                      <a:pt x="171" y="270"/>
                    </a:cubicBezTo>
                    <a:lnTo>
                      <a:pt x="170" y="269"/>
                    </a:lnTo>
                    <a:cubicBezTo>
                      <a:pt x="181" y="265"/>
                      <a:pt x="195" y="258"/>
                      <a:pt x="212" y="251"/>
                    </a:cubicBezTo>
                    <a:lnTo>
                      <a:pt x="212" y="252"/>
                    </a:lnTo>
                    <a:cubicBezTo>
                      <a:pt x="210" y="243"/>
                      <a:pt x="208" y="234"/>
                      <a:pt x="206" y="224"/>
                    </a:cubicBezTo>
                    <a:lnTo>
                      <a:pt x="208" y="224"/>
                    </a:lnTo>
                    <a:lnTo>
                      <a:pt x="208" y="225"/>
                    </a:lnTo>
                    <a:lnTo>
                      <a:pt x="206" y="224"/>
                    </a:lnTo>
                    <a:cubicBezTo>
                      <a:pt x="214" y="218"/>
                      <a:pt x="221" y="211"/>
                      <a:pt x="227" y="203"/>
                    </a:cubicBezTo>
                    <a:lnTo>
                      <a:pt x="228" y="204"/>
                    </a:lnTo>
                    <a:lnTo>
                      <a:pt x="227" y="205"/>
                    </a:lnTo>
                    <a:lnTo>
                      <a:pt x="227" y="203"/>
                    </a:lnTo>
                    <a:cubicBezTo>
                      <a:pt x="235" y="204"/>
                      <a:pt x="245" y="205"/>
                      <a:pt x="254" y="207"/>
                    </a:cubicBezTo>
                    <a:lnTo>
                      <a:pt x="253" y="208"/>
                    </a:lnTo>
                    <a:cubicBezTo>
                      <a:pt x="258" y="194"/>
                      <a:pt x="264" y="179"/>
                      <a:pt x="270" y="164"/>
                    </a:cubicBezTo>
                    <a:lnTo>
                      <a:pt x="271" y="165"/>
                    </a:lnTo>
                    <a:cubicBezTo>
                      <a:pt x="263" y="161"/>
                      <a:pt x="255" y="155"/>
                      <a:pt x="247" y="150"/>
                    </a:cubicBezTo>
                    <a:lnTo>
                      <a:pt x="249" y="148"/>
                    </a:lnTo>
                    <a:lnTo>
                      <a:pt x="249" y="149"/>
                    </a:lnTo>
                    <a:lnTo>
                      <a:pt x="247" y="150"/>
                    </a:lnTo>
                    <a:cubicBezTo>
                      <a:pt x="248" y="141"/>
                      <a:pt x="248" y="130"/>
                      <a:pt x="246" y="120"/>
                    </a:cubicBezTo>
                    <a:lnTo>
                      <a:pt x="249" y="120"/>
                    </a:lnTo>
                    <a:lnTo>
                      <a:pt x="248" y="122"/>
                    </a:lnTo>
                    <a:lnTo>
                      <a:pt x="246" y="120"/>
                    </a:lnTo>
                    <a:cubicBezTo>
                      <a:pt x="253" y="115"/>
                      <a:pt x="261" y="109"/>
                      <a:pt x="269" y="103"/>
                    </a:cubicBezTo>
                    <a:lnTo>
                      <a:pt x="269" y="105"/>
                    </a:lnTo>
                    <a:cubicBezTo>
                      <a:pt x="263" y="92"/>
                      <a:pt x="256" y="77"/>
                      <a:pt x="249" y="62"/>
                    </a:cubicBezTo>
                    <a:lnTo>
                      <a:pt x="251" y="63"/>
                    </a:lnTo>
                    <a:cubicBezTo>
                      <a:pt x="243" y="64"/>
                      <a:pt x="233" y="66"/>
                      <a:pt x="223" y="68"/>
                    </a:cubicBezTo>
                    <a:lnTo>
                      <a:pt x="224" y="65"/>
                    </a:lnTo>
                    <a:lnTo>
                      <a:pt x="225" y="66"/>
                    </a:lnTo>
                    <a:lnTo>
                      <a:pt x="223" y="68"/>
                    </a:lnTo>
                    <a:cubicBezTo>
                      <a:pt x="218" y="61"/>
                      <a:pt x="210" y="54"/>
                      <a:pt x="202" y="48"/>
                    </a:cubicBezTo>
                    <a:lnTo>
                      <a:pt x="204" y="46"/>
                    </a:lnTo>
                    <a:lnTo>
                      <a:pt x="205" y="47"/>
                    </a:lnTo>
                    <a:lnTo>
                      <a:pt x="202" y="48"/>
                    </a:lnTo>
                    <a:cubicBezTo>
                      <a:pt x="203" y="39"/>
                      <a:pt x="204" y="30"/>
                      <a:pt x="206" y="20"/>
                    </a:cubicBezTo>
                    <a:lnTo>
                      <a:pt x="207" y="21"/>
                    </a:lnTo>
                    <a:cubicBezTo>
                      <a:pt x="193" y="16"/>
                      <a:pt x="178" y="10"/>
                      <a:pt x="163" y="4"/>
                    </a:cubicBezTo>
                    <a:lnTo>
                      <a:pt x="165" y="4"/>
                    </a:lnTo>
                    <a:cubicBezTo>
                      <a:pt x="160" y="11"/>
                      <a:pt x="154" y="19"/>
                      <a:pt x="149" y="27"/>
                    </a:cubicBezTo>
                    <a:lnTo>
                      <a:pt x="147" y="25"/>
                    </a:lnTo>
                    <a:lnTo>
                      <a:pt x="148" y="24"/>
                    </a:lnTo>
                    <a:lnTo>
                      <a:pt x="149" y="27"/>
                    </a:lnTo>
                    <a:cubicBezTo>
                      <a:pt x="140" y="27"/>
                      <a:pt x="130" y="27"/>
                      <a:pt x="119" y="28"/>
                    </a:cubicBezTo>
                    <a:lnTo>
                      <a:pt x="120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9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1" y="26"/>
                    </a:lnTo>
                    <a:lnTo>
                      <a:pt x="119" y="28"/>
                    </a:lnTo>
                    <a:cubicBezTo>
                      <a:pt x="114" y="21"/>
                      <a:pt x="108" y="13"/>
                      <a:pt x="102" y="5"/>
                    </a:cubicBezTo>
                    <a:lnTo>
                      <a:pt x="104" y="6"/>
                    </a:lnTo>
                    <a:cubicBezTo>
                      <a:pt x="91" y="12"/>
                      <a:pt x="76" y="19"/>
                      <a:pt x="61" y="25"/>
                    </a:cubicBezTo>
                    <a:lnTo>
                      <a:pt x="62" y="23"/>
                    </a:lnTo>
                    <a:cubicBezTo>
                      <a:pt x="64" y="32"/>
                      <a:pt x="66" y="41"/>
                      <a:pt x="68" y="51"/>
                    </a:cubicBezTo>
                    <a:lnTo>
                      <a:pt x="64" y="51"/>
                    </a:lnTo>
                    <a:lnTo>
                      <a:pt x="65" y="49"/>
                    </a:lnTo>
                    <a:lnTo>
                      <a:pt x="67" y="52"/>
                    </a:lnTo>
                    <a:cubicBezTo>
                      <a:pt x="60" y="57"/>
                      <a:pt x="53" y="64"/>
                      <a:pt x="47" y="73"/>
                    </a:cubicBezTo>
                    <a:lnTo>
                      <a:pt x="45" y="70"/>
                    </a:lnTo>
                    <a:lnTo>
                      <a:pt x="46" y="69"/>
                    </a:lnTo>
                    <a:lnTo>
                      <a:pt x="47" y="73"/>
                    </a:lnTo>
                    <a:cubicBezTo>
                      <a:pt x="38" y="72"/>
                      <a:pt x="28" y="70"/>
                      <a:pt x="19" y="69"/>
                    </a:cubicBezTo>
                    <a:lnTo>
                      <a:pt x="21" y="68"/>
                    </a:lnTo>
                    <a:cubicBezTo>
                      <a:pt x="16" y="81"/>
                      <a:pt x="10" y="97"/>
                      <a:pt x="4" y="112"/>
                    </a:cubicBezTo>
                    <a:lnTo>
                      <a:pt x="3" y="109"/>
                    </a:lnTo>
                    <a:cubicBezTo>
                      <a:pt x="11" y="114"/>
                      <a:pt x="19" y="120"/>
                      <a:pt x="27" y="125"/>
                    </a:cubicBezTo>
                    <a:lnTo>
                      <a:pt x="24" y="128"/>
                    </a:lnTo>
                    <a:lnTo>
                      <a:pt x="23" y="126"/>
                    </a:lnTo>
                    <a:lnTo>
                      <a:pt x="27" y="126"/>
                    </a:lnTo>
                    <a:cubicBezTo>
                      <a:pt x="26" y="135"/>
                      <a:pt x="26" y="145"/>
                      <a:pt x="28" y="155"/>
                    </a:cubicBezTo>
                    <a:lnTo>
                      <a:pt x="24" y="155"/>
                    </a:lnTo>
                    <a:lnTo>
                      <a:pt x="25" y="154"/>
                    </a:lnTo>
                    <a:lnTo>
                      <a:pt x="28" y="156"/>
                    </a:lnTo>
                    <a:cubicBezTo>
                      <a:pt x="21" y="161"/>
                      <a:pt x="13" y="167"/>
                      <a:pt x="5" y="173"/>
                    </a:cubicBezTo>
                    <a:lnTo>
                      <a:pt x="6" y="170"/>
                    </a:lnTo>
                    <a:cubicBezTo>
                      <a:pt x="11" y="184"/>
                      <a:pt x="18" y="198"/>
                      <a:pt x="25" y="213"/>
                    </a:cubicBezTo>
                    <a:lnTo>
                      <a:pt x="22" y="212"/>
                    </a:lnTo>
                    <a:cubicBezTo>
                      <a:pt x="31" y="210"/>
                      <a:pt x="40" y="208"/>
                      <a:pt x="50" y="207"/>
                    </a:cubicBezTo>
                    <a:lnTo>
                      <a:pt x="50" y="210"/>
                    </a:lnTo>
                    <a:lnTo>
                      <a:pt x="49" y="210"/>
                    </a:lnTo>
                    <a:lnTo>
                      <a:pt x="51" y="207"/>
                    </a:lnTo>
                    <a:cubicBezTo>
                      <a:pt x="57" y="214"/>
                      <a:pt x="64" y="221"/>
                      <a:pt x="72" y="227"/>
                    </a:cubicBezTo>
                    <a:lnTo>
                      <a:pt x="69" y="229"/>
                    </a:lnTo>
                    <a:lnTo>
                      <a:pt x="69" y="228"/>
                    </a:lnTo>
                    <a:lnTo>
                      <a:pt x="72" y="228"/>
                    </a:lnTo>
                    <a:cubicBezTo>
                      <a:pt x="71" y="237"/>
                      <a:pt x="70" y="246"/>
                      <a:pt x="69" y="256"/>
                    </a:cubicBezTo>
                    <a:lnTo>
                      <a:pt x="67" y="253"/>
                    </a:lnTo>
                    <a:cubicBezTo>
                      <a:pt x="81" y="259"/>
                      <a:pt x="96" y="264"/>
                      <a:pt x="110" y="270"/>
                    </a:cubicBezTo>
                    <a:lnTo>
                      <a:pt x="108" y="271"/>
                    </a:lnTo>
                    <a:cubicBezTo>
                      <a:pt x="113" y="263"/>
                      <a:pt x="118" y="255"/>
                      <a:pt x="123" y="247"/>
                    </a:cubicBezTo>
                    <a:lnTo>
                      <a:pt x="126" y="250"/>
                    </a:lnTo>
                    <a:lnTo>
                      <a:pt x="126" y="251"/>
                    </a:lnTo>
                    <a:lnTo>
                      <a:pt x="125" y="247"/>
                    </a:lnTo>
                    <a:cubicBezTo>
                      <a:pt x="133" y="248"/>
                      <a:pt x="141" y="248"/>
                      <a:pt x="150" y="246"/>
                    </a:cubicBezTo>
                    <a:lnTo>
                      <a:pt x="152" y="246"/>
                    </a:lnTo>
                    <a:lnTo>
                      <a:pt x="152" y="246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3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0" y="250"/>
                    </a:lnTo>
                    <a:cubicBezTo>
                      <a:pt x="147" y="250"/>
                      <a:pt x="144" y="251"/>
                      <a:pt x="141" y="251"/>
                    </a:cubicBezTo>
                    <a:cubicBezTo>
                      <a:pt x="136" y="251"/>
                      <a:pt x="130" y="251"/>
                      <a:pt x="124" y="250"/>
                    </a:cubicBezTo>
                    <a:lnTo>
                      <a:pt x="126" y="249"/>
                    </a:lnTo>
                    <a:cubicBezTo>
                      <a:pt x="121" y="257"/>
                      <a:pt x="116" y="264"/>
                      <a:pt x="111" y="272"/>
                    </a:cubicBezTo>
                    <a:lnTo>
                      <a:pt x="109" y="269"/>
                    </a:lnTo>
                    <a:lnTo>
                      <a:pt x="109" y="269"/>
                    </a:lnTo>
                    <a:lnTo>
                      <a:pt x="109" y="272"/>
                    </a:lnTo>
                    <a:cubicBezTo>
                      <a:pt x="95" y="267"/>
                      <a:pt x="81" y="261"/>
                      <a:pt x="67" y="256"/>
                    </a:cubicBezTo>
                    <a:lnTo>
                      <a:pt x="70" y="253"/>
                    </a:lnTo>
                    <a:lnTo>
                      <a:pt x="70" y="254"/>
                    </a:lnTo>
                    <a:lnTo>
                      <a:pt x="66" y="255"/>
                    </a:lnTo>
                    <a:cubicBezTo>
                      <a:pt x="68" y="245"/>
                      <a:pt x="69" y="236"/>
                      <a:pt x="71" y="227"/>
                    </a:cubicBezTo>
                    <a:lnTo>
                      <a:pt x="71" y="229"/>
                    </a:lnTo>
                    <a:cubicBezTo>
                      <a:pt x="63" y="223"/>
                      <a:pt x="55" y="216"/>
                      <a:pt x="49" y="208"/>
                    </a:cubicBezTo>
                    <a:lnTo>
                      <a:pt x="51" y="208"/>
                    </a:lnTo>
                    <a:cubicBezTo>
                      <a:pt x="42" y="210"/>
                      <a:pt x="33" y="212"/>
                      <a:pt x="24" y="214"/>
                    </a:cubicBezTo>
                    <a:lnTo>
                      <a:pt x="24" y="210"/>
                    </a:lnTo>
                    <a:lnTo>
                      <a:pt x="25" y="211"/>
                    </a:lnTo>
                    <a:lnTo>
                      <a:pt x="23" y="213"/>
                    </a:lnTo>
                    <a:cubicBezTo>
                      <a:pt x="17" y="199"/>
                      <a:pt x="11" y="185"/>
                      <a:pt x="5" y="172"/>
                    </a:cubicBezTo>
                    <a:lnTo>
                      <a:pt x="8" y="172"/>
                    </a:lnTo>
                    <a:lnTo>
                      <a:pt x="8" y="173"/>
                    </a:lnTo>
                    <a:lnTo>
                      <a:pt x="5" y="171"/>
                    </a:lnTo>
                    <a:cubicBezTo>
                      <a:pt x="12" y="165"/>
                      <a:pt x="20" y="160"/>
                      <a:pt x="27" y="154"/>
                    </a:cubicBezTo>
                    <a:lnTo>
                      <a:pt x="26" y="156"/>
                    </a:lnTo>
                    <a:cubicBezTo>
                      <a:pt x="25" y="146"/>
                      <a:pt x="24" y="135"/>
                      <a:pt x="26" y="125"/>
                    </a:cubicBezTo>
                    <a:lnTo>
                      <a:pt x="26" y="127"/>
                    </a:lnTo>
                    <a:cubicBezTo>
                      <a:pt x="19" y="122"/>
                      <a:pt x="11" y="116"/>
                      <a:pt x="3" y="111"/>
                    </a:cubicBezTo>
                    <a:lnTo>
                      <a:pt x="6" y="109"/>
                    </a:lnTo>
                    <a:lnTo>
                      <a:pt x="7" y="111"/>
                    </a:lnTo>
                    <a:lnTo>
                      <a:pt x="3" y="111"/>
                    </a:lnTo>
                    <a:cubicBezTo>
                      <a:pt x="9" y="96"/>
                      <a:pt x="14" y="82"/>
                      <a:pt x="19" y="68"/>
                    </a:cubicBezTo>
                    <a:lnTo>
                      <a:pt x="22" y="71"/>
                    </a:lnTo>
                    <a:lnTo>
                      <a:pt x="21" y="72"/>
                    </a:lnTo>
                    <a:lnTo>
                      <a:pt x="20" y="68"/>
                    </a:lnTo>
                    <a:cubicBezTo>
                      <a:pt x="29" y="70"/>
                      <a:pt x="39" y="71"/>
                      <a:pt x="48" y="72"/>
                    </a:cubicBezTo>
                    <a:lnTo>
                      <a:pt x="46" y="73"/>
                    </a:lnTo>
                    <a:cubicBezTo>
                      <a:pt x="52" y="64"/>
                      <a:pt x="59" y="57"/>
                      <a:pt x="67" y="50"/>
                    </a:cubicBezTo>
                    <a:lnTo>
                      <a:pt x="67" y="52"/>
                    </a:lnTo>
                    <a:cubicBezTo>
                      <a:pt x="65" y="43"/>
                      <a:pt x="63" y="34"/>
                      <a:pt x="61" y="25"/>
                    </a:cubicBezTo>
                    <a:lnTo>
                      <a:pt x="65" y="25"/>
                    </a:lnTo>
                    <a:lnTo>
                      <a:pt x="64" y="27"/>
                    </a:lnTo>
                    <a:lnTo>
                      <a:pt x="62" y="24"/>
                    </a:lnTo>
                    <a:cubicBezTo>
                      <a:pt x="76" y="18"/>
                      <a:pt x="89" y="12"/>
                      <a:pt x="103" y="6"/>
                    </a:cubicBezTo>
                    <a:lnTo>
                      <a:pt x="103" y="9"/>
                    </a:lnTo>
                    <a:lnTo>
                      <a:pt x="101" y="9"/>
                    </a:lnTo>
                    <a:lnTo>
                      <a:pt x="103" y="6"/>
                    </a:lnTo>
                    <a:cubicBezTo>
                      <a:pt x="109" y="14"/>
                      <a:pt x="114" y="21"/>
                      <a:pt x="119" y="28"/>
                    </a:cubicBezTo>
                    <a:lnTo>
                      <a:pt x="119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18" y="29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20" y="28"/>
                    </a:lnTo>
                    <a:lnTo>
                      <a:pt x="119" y="28"/>
                    </a:lnTo>
                    <a:cubicBezTo>
                      <a:pt x="130" y="26"/>
                      <a:pt x="140" y="26"/>
                      <a:pt x="149" y="27"/>
                    </a:cubicBezTo>
                    <a:lnTo>
                      <a:pt x="148" y="28"/>
                    </a:lnTo>
                    <a:cubicBezTo>
                      <a:pt x="153" y="20"/>
                      <a:pt x="158" y="12"/>
                      <a:pt x="164" y="4"/>
                    </a:cubicBezTo>
                    <a:lnTo>
                      <a:pt x="165" y="7"/>
                    </a:lnTo>
                    <a:lnTo>
                      <a:pt x="164" y="7"/>
                    </a:lnTo>
                    <a:lnTo>
                      <a:pt x="164" y="4"/>
                    </a:lnTo>
                    <a:cubicBezTo>
                      <a:pt x="179" y="10"/>
                      <a:pt x="192" y="15"/>
                      <a:pt x="206" y="21"/>
                    </a:cubicBezTo>
                    <a:lnTo>
                      <a:pt x="204" y="23"/>
                    </a:lnTo>
                    <a:lnTo>
                      <a:pt x="203" y="21"/>
                    </a:lnTo>
                    <a:lnTo>
                      <a:pt x="206" y="21"/>
                    </a:lnTo>
                    <a:cubicBezTo>
                      <a:pt x="205" y="31"/>
                      <a:pt x="203" y="40"/>
                      <a:pt x="202" y="48"/>
                    </a:cubicBezTo>
                    <a:lnTo>
                      <a:pt x="201" y="47"/>
                    </a:lnTo>
                    <a:cubicBezTo>
                      <a:pt x="210" y="53"/>
                      <a:pt x="218" y="61"/>
                      <a:pt x="224" y="68"/>
                    </a:cubicBezTo>
                    <a:lnTo>
                      <a:pt x="222" y="68"/>
                    </a:lnTo>
                    <a:cubicBezTo>
                      <a:pt x="232" y="66"/>
                      <a:pt x="241" y="64"/>
                      <a:pt x="250" y="62"/>
                    </a:cubicBezTo>
                    <a:lnTo>
                      <a:pt x="249" y="65"/>
                    </a:lnTo>
                    <a:lnTo>
                      <a:pt x="248" y="64"/>
                    </a:lnTo>
                    <a:lnTo>
                      <a:pt x="250" y="62"/>
                    </a:lnTo>
                    <a:cubicBezTo>
                      <a:pt x="257" y="77"/>
                      <a:pt x="263" y="91"/>
                      <a:pt x="268" y="104"/>
                    </a:cubicBezTo>
                    <a:lnTo>
                      <a:pt x="266" y="104"/>
                    </a:lnTo>
                    <a:lnTo>
                      <a:pt x="266" y="102"/>
                    </a:lnTo>
                    <a:lnTo>
                      <a:pt x="268" y="104"/>
                    </a:lnTo>
                    <a:cubicBezTo>
                      <a:pt x="260" y="110"/>
                      <a:pt x="253" y="115"/>
                      <a:pt x="246" y="121"/>
                    </a:cubicBezTo>
                    <a:lnTo>
                      <a:pt x="246" y="119"/>
                    </a:lnTo>
                    <a:cubicBezTo>
                      <a:pt x="248" y="131"/>
                      <a:pt x="248" y="141"/>
                      <a:pt x="247" y="150"/>
                    </a:cubicBezTo>
                    <a:lnTo>
                      <a:pt x="247" y="149"/>
                    </a:lnTo>
                    <a:cubicBezTo>
                      <a:pt x="255" y="155"/>
                      <a:pt x="263" y="160"/>
                      <a:pt x="270" y="165"/>
                    </a:cubicBezTo>
                    <a:lnTo>
                      <a:pt x="268" y="166"/>
                    </a:lnTo>
                    <a:lnTo>
                      <a:pt x="268" y="165"/>
                    </a:lnTo>
                    <a:lnTo>
                      <a:pt x="270" y="165"/>
                    </a:lnTo>
                    <a:cubicBezTo>
                      <a:pt x="264" y="181"/>
                      <a:pt x="258" y="194"/>
                      <a:pt x="254" y="207"/>
                    </a:cubicBezTo>
                    <a:lnTo>
                      <a:pt x="252" y="205"/>
                    </a:lnTo>
                    <a:lnTo>
                      <a:pt x="253" y="205"/>
                    </a:lnTo>
                    <a:lnTo>
                      <a:pt x="254" y="207"/>
                    </a:lnTo>
                    <a:cubicBezTo>
                      <a:pt x="243" y="205"/>
                      <a:pt x="234" y="204"/>
                      <a:pt x="226" y="203"/>
                    </a:cubicBezTo>
                    <a:lnTo>
                      <a:pt x="227" y="202"/>
                    </a:lnTo>
                    <a:cubicBezTo>
                      <a:pt x="220" y="212"/>
                      <a:pt x="213" y="219"/>
                      <a:pt x="206" y="224"/>
                    </a:cubicBezTo>
                    <a:lnTo>
                      <a:pt x="206" y="224"/>
                    </a:lnTo>
                    <a:cubicBezTo>
                      <a:pt x="209" y="235"/>
                      <a:pt x="210" y="243"/>
                      <a:pt x="212" y="251"/>
                    </a:cubicBezTo>
                    <a:lnTo>
                      <a:pt x="210" y="251"/>
                    </a:lnTo>
                    <a:lnTo>
                      <a:pt x="211" y="250"/>
                    </a:lnTo>
                    <a:lnTo>
                      <a:pt x="212" y="251"/>
                    </a:lnTo>
                    <a:cubicBezTo>
                      <a:pt x="194" y="259"/>
                      <a:pt x="181" y="265"/>
                      <a:pt x="170" y="269"/>
                    </a:cubicBezTo>
                    <a:lnTo>
                      <a:pt x="170" y="268"/>
                    </a:lnTo>
                    <a:lnTo>
                      <a:pt x="171" y="268"/>
                    </a:lnTo>
                    <a:lnTo>
                      <a:pt x="170" y="269"/>
                    </a:lnTo>
                    <a:cubicBezTo>
                      <a:pt x="160" y="255"/>
                      <a:pt x="156" y="250"/>
                      <a:pt x="154" y="247"/>
                    </a:cubicBezTo>
                    <a:cubicBezTo>
                      <a:pt x="154" y="247"/>
                      <a:pt x="156" y="249"/>
                      <a:pt x="158" y="252"/>
                    </a:cubicBezTo>
                    <a:cubicBezTo>
                      <a:pt x="161" y="256"/>
                      <a:pt x="166" y="261"/>
                      <a:pt x="171" y="269"/>
                    </a:cubicBezTo>
                    <a:lnTo>
                      <a:pt x="172" y="269"/>
                    </a:lnTo>
                    <a:lnTo>
                      <a:pt x="171" y="269"/>
                    </a:lnTo>
                    <a:lnTo>
                      <a:pt x="170" y="269"/>
                    </a:lnTo>
                    <a:lnTo>
                      <a:pt x="169" y="269"/>
                    </a:lnTo>
                    <a:lnTo>
                      <a:pt x="170" y="268"/>
                    </a:lnTo>
                    <a:cubicBezTo>
                      <a:pt x="180" y="264"/>
                      <a:pt x="193" y="258"/>
                      <a:pt x="211" y="249"/>
                    </a:cubicBezTo>
                    <a:lnTo>
                      <a:pt x="213" y="249"/>
                    </a:lnTo>
                    <a:lnTo>
                      <a:pt x="212" y="250"/>
                    </a:lnTo>
                    <a:lnTo>
                      <a:pt x="212" y="251"/>
                    </a:lnTo>
                    <a:lnTo>
                      <a:pt x="211" y="253"/>
                    </a:lnTo>
                    <a:lnTo>
                      <a:pt x="210" y="251"/>
                    </a:lnTo>
                    <a:cubicBezTo>
                      <a:pt x="209" y="243"/>
                      <a:pt x="207" y="235"/>
                      <a:pt x="205" y="224"/>
                    </a:cubicBezTo>
                    <a:lnTo>
                      <a:pt x="205" y="223"/>
                    </a:lnTo>
                    <a:lnTo>
                      <a:pt x="205" y="223"/>
                    </a:lnTo>
                    <a:cubicBezTo>
                      <a:pt x="212" y="218"/>
                      <a:pt x="218" y="211"/>
                      <a:pt x="225" y="201"/>
                    </a:cubicBezTo>
                    <a:lnTo>
                      <a:pt x="226" y="201"/>
                    </a:lnTo>
                    <a:lnTo>
                      <a:pt x="226" y="201"/>
                    </a:lnTo>
                    <a:cubicBezTo>
                      <a:pt x="234" y="202"/>
                      <a:pt x="243" y="203"/>
                      <a:pt x="254" y="205"/>
                    </a:cubicBezTo>
                    <a:lnTo>
                      <a:pt x="257" y="205"/>
                    </a:lnTo>
                    <a:lnTo>
                      <a:pt x="254" y="207"/>
                    </a:lnTo>
                    <a:lnTo>
                      <a:pt x="253" y="207"/>
                    </a:lnTo>
                    <a:lnTo>
                      <a:pt x="251" y="209"/>
                    </a:lnTo>
                    <a:lnTo>
                      <a:pt x="252" y="206"/>
                    </a:lnTo>
                    <a:cubicBezTo>
                      <a:pt x="257" y="193"/>
                      <a:pt x="262" y="180"/>
                      <a:pt x="268" y="164"/>
                    </a:cubicBezTo>
                    <a:lnTo>
                      <a:pt x="269" y="161"/>
                    </a:lnTo>
                    <a:lnTo>
                      <a:pt x="270" y="164"/>
                    </a:lnTo>
                    <a:lnTo>
                      <a:pt x="270" y="165"/>
                    </a:lnTo>
                    <a:lnTo>
                      <a:pt x="271" y="168"/>
                    </a:lnTo>
                    <a:lnTo>
                      <a:pt x="269" y="167"/>
                    </a:lnTo>
                    <a:cubicBezTo>
                      <a:pt x="261" y="162"/>
                      <a:pt x="254" y="157"/>
                      <a:pt x="245" y="151"/>
                    </a:cubicBezTo>
                    <a:lnTo>
                      <a:pt x="245" y="151"/>
                    </a:lnTo>
                    <a:lnTo>
                      <a:pt x="245" y="150"/>
                    </a:lnTo>
                    <a:cubicBezTo>
                      <a:pt x="246" y="141"/>
                      <a:pt x="246" y="131"/>
                      <a:pt x="244" y="120"/>
                    </a:cubicBezTo>
                    <a:lnTo>
                      <a:pt x="244" y="119"/>
                    </a:lnTo>
                    <a:lnTo>
                      <a:pt x="244" y="119"/>
                    </a:lnTo>
                    <a:cubicBezTo>
                      <a:pt x="251" y="113"/>
                      <a:pt x="258" y="108"/>
                      <a:pt x="267" y="102"/>
                    </a:cubicBezTo>
                    <a:lnTo>
                      <a:pt x="270" y="99"/>
                    </a:lnTo>
                    <a:lnTo>
                      <a:pt x="269" y="103"/>
                    </a:lnTo>
                    <a:lnTo>
                      <a:pt x="268" y="105"/>
                    </a:lnTo>
                    <a:lnTo>
                      <a:pt x="267" y="108"/>
                    </a:lnTo>
                    <a:lnTo>
                      <a:pt x="266" y="105"/>
                    </a:lnTo>
                    <a:cubicBezTo>
                      <a:pt x="260" y="92"/>
                      <a:pt x="254" y="79"/>
                      <a:pt x="247" y="64"/>
                    </a:cubicBezTo>
                    <a:lnTo>
                      <a:pt x="246" y="60"/>
                    </a:lnTo>
                    <a:lnTo>
                      <a:pt x="249" y="62"/>
                    </a:lnTo>
                    <a:lnTo>
                      <a:pt x="251" y="63"/>
                    </a:lnTo>
                    <a:lnTo>
                      <a:pt x="254" y="64"/>
                    </a:lnTo>
                    <a:lnTo>
                      <a:pt x="250" y="65"/>
                    </a:lnTo>
                    <a:cubicBezTo>
                      <a:pt x="242" y="67"/>
                      <a:pt x="233" y="69"/>
                      <a:pt x="223" y="71"/>
                    </a:cubicBezTo>
                    <a:lnTo>
                      <a:pt x="222" y="71"/>
                    </a:lnTo>
                    <a:lnTo>
                      <a:pt x="222" y="70"/>
                    </a:lnTo>
                    <a:cubicBezTo>
                      <a:pt x="215" y="63"/>
                      <a:pt x="208" y="56"/>
                      <a:pt x="200" y="49"/>
                    </a:cubicBezTo>
                    <a:lnTo>
                      <a:pt x="199" y="49"/>
                    </a:lnTo>
                    <a:lnTo>
                      <a:pt x="199" y="48"/>
                    </a:lnTo>
                    <a:cubicBezTo>
                      <a:pt x="200" y="39"/>
                      <a:pt x="201" y="30"/>
                      <a:pt x="203" y="20"/>
                    </a:cubicBezTo>
                    <a:lnTo>
                      <a:pt x="204" y="16"/>
                    </a:lnTo>
                    <a:lnTo>
                      <a:pt x="206" y="20"/>
                    </a:lnTo>
                    <a:lnTo>
                      <a:pt x="207" y="21"/>
                    </a:lnTo>
                    <a:lnTo>
                      <a:pt x="209" y="25"/>
                    </a:lnTo>
                    <a:lnTo>
                      <a:pt x="205" y="23"/>
                    </a:lnTo>
                    <a:cubicBezTo>
                      <a:pt x="191" y="18"/>
                      <a:pt x="177" y="13"/>
                      <a:pt x="163" y="7"/>
                    </a:cubicBezTo>
                    <a:lnTo>
                      <a:pt x="158" y="6"/>
                    </a:lnTo>
                    <a:lnTo>
                      <a:pt x="163" y="4"/>
                    </a:lnTo>
                    <a:lnTo>
                      <a:pt x="164" y="4"/>
                    </a:lnTo>
                    <a:lnTo>
                      <a:pt x="169" y="2"/>
                    </a:lnTo>
                    <a:lnTo>
                      <a:pt x="166" y="6"/>
                    </a:lnTo>
                    <a:cubicBezTo>
                      <a:pt x="161" y="14"/>
                      <a:pt x="156" y="21"/>
                      <a:pt x="151" y="29"/>
                    </a:cubicBezTo>
                    <a:lnTo>
                      <a:pt x="150" y="30"/>
                    </a:lnTo>
                    <a:lnTo>
                      <a:pt x="149" y="30"/>
                    </a:lnTo>
                    <a:cubicBezTo>
                      <a:pt x="139" y="29"/>
                      <a:pt x="130" y="29"/>
                      <a:pt x="120" y="31"/>
                    </a:cubicBez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0"/>
                    </a:lnTo>
                    <a:lnTo>
                      <a:pt x="119" y="30"/>
                    </a:lnTo>
                    <a:lnTo>
                      <a:pt x="120" y="28"/>
                    </a:lnTo>
                    <a:cubicBezTo>
                      <a:pt x="120" y="27"/>
                      <a:pt x="120" y="27"/>
                      <a:pt x="120" y="27"/>
                    </a:cubicBezTo>
                    <a:lnTo>
                      <a:pt x="120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1" y="30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8" y="31"/>
                    </a:lnTo>
                    <a:lnTo>
                      <a:pt x="117" y="30"/>
                    </a:lnTo>
                    <a:lnTo>
                      <a:pt x="117" y="30"/>
                    </a:lnTo>
                    <a:lnTo>
                      <a:pt x="117" y="30"/>
                    </a:lnTo>
                    <a:cubicBezTo>
                      <a:pt x="111" y="23"/>
                      <a:pt x="106" y="15"/>
                      <a:pt x="100" y="8"/>
                    </a:cubicBezTo>
                    <a:lnTo>
                      <a:pt x="97" y="4"/>
                    </a:lnTo>
                    <a:lnTo>
                      <a:pt x="102" y="5"/>
                    </a:lnTo>
                    <a:lnTo>
                      <a:pt x="104" y="5"/>
                    </a:lnTo>
                    <a:lnTo>
                      <a:pt x="109" y="7"/>
                    </a:lnTo>
                    <a:lnTo>
                      <a:pt x="104" y="9"/>
                    </a:lnTo>
                    <a:cubicBezTo>
                      <a:pt x="91" y="15"/>
                      <a:pt x="77" y="21"/>
                      <a:pt x="63" y="27"/>
                    </a:cubicBezTo>
                    <a:lnTo>
                      <a:pt x="58" y="29"/>
                    </a:lnTo>
                    <a:lnTo>
                      <a:pt x="61" y="25"/>
                    </a:lnTo>
                    <a:lnTo>
                      <a:pt x="62" y="23"/>
                    </a:lnTo>
                    <a:lnTo>
                      <a:pt x="64" y="18"/>
                    </a:lnTo>
                    <a:lnTo>
                      <a:pt x="65" y="23"/>
                    </a:lnTo>
                    <a:cubicBezTo>
                      <a:pt x="67" y="32"/>
                      <a:pt x="68" y="42"/>
                      <a:pt x="70" y="51"/>
                    </a:cubicBezTo>
                    <a:lnTo>
                      <a:pt x="70" y="52"/>
                    </a:lnTo>
                    <a:lnTo>
                      <a:pt x="70" y="53"/>
                    </a:lnTo>
                    <a:cubicBezTo>
                      <a:pt x="62" y="59"/>
                      <a:pt x="55" y="66"/>
                      <a:pt x="49" y="75"/>
                    </a:cubicBezTo>
                    <a:lnTo>
                      <a:pt x="48" y="76"/>
                    </a:lnTo>
                    <a:lnTo>
                      <a:pt x="47" y="75"/>
                    </a:lnTo>
                    <a:cubicBezTo>
                      <a:pt x="38" y="74"/>
                      <a:pt x="29" y="73"/>
                      <a:pt x="19" y="71"/>
                    </a:cubicBezTo>
                    <a:lnTo>
                      <a:pt x="14" y="71"/>
                    </a:lnTo>
                    <a:lnTo>
                      <a:pt x="19" y="68"/>
                    </a:lnTo>
                    <a:lnTo>
                      <a:pt x="20" y="67"/>
                    </a:lnTo>
                    <a:lnTo>
                      <a:pt x="25" y="64"/>
                    </a:lnTo>
                    <a:lnTo>
                      <a:pt x="23" y="69"/>
                    </a:lnTo>
                    <a:cubicBezTo>
                      <a:pt x="17" y="83"/>
                      <a:pt x="12" y="97"/>
                      <a:pt x="6" y="111"/>
                    </a:cubicBezTo>
                    <a:lnTo>
                      <a:pt x="5" y="116"/>
                    </a:lnTo>
                    <a:lnTo>
                      <a:pt x="3" y="111"/>
                    </a:lnTo>
                    <a:lnTo>
                      <a:pt x="2" y="110"/>
                    </a:lnTo>
                    <a:lnTo>
                      <a:pt x="1" y="105"/>
                    </a:lnTo>
                    <a:lnTo>
                      <a:pt x="5" y="108"/>
                    </a:lnTo>
                    <a:cubicBezTo>
                      <a:pt x="13" y="113"/>
                      <a:pt x="21" y="118"/>
                      <a:pt x="29" y="123"/>
                    </a:cubicBezTo>
                    <a:lnTo>
                      <a:pt x="30" y="124"/>
                    </a:lnTo>
                    <a:lnTo>
                      <a:pt x="29" y="125"/>
                    </a:lnTo>
                    <a:cubicBezTo>
                      <a:pt x="28" y="135"/>
                      <a:pt x="28" y="145"/>
                      <a:pt x="30" y="155"/>
                    </a:cubicBezTo>
                    <a:lnTo>
                      <a:pt x="30" y="156"/>
                    </a:lnTo>
                    <a:lnTo>
                      <a:pt x="29" y="157"/>
                    </a:lnTo>
                    <a:cubicBezTo>
                      <a:pt x="22" y="163"/>
                      <a:pt x="15" y="168"/>
                      <a:pt x="7" y="174"/>
                    </a:cubicBezTo>
                    <a:lnTo>
                      <a:pt x="3" y="177"/>
                    </a:lnTo>
                    <a:lnTo>
                      <a:pt x="4" y="172"/>
                    </a:lnTo>
                    <a:lnTo>
                      <a:pt x="4" y="170"/>
                    </a:lnTo>
                    <a:lnTo>
                      <a:pt x="6" y="165"/>
                    </a:lnTo>
                    <a:lnTo>
                      <a:pt x="8" y="170"/>
                    </a:lnTo>
                    <a:cubicBezTo>
                      <a:pt x="14" y="184"/>
                      <a:pt x="20" y="197"/>
                      <a:pt x="26" y="211"/>
                    </a:cubicBezTo>
                    <a:lnTo>
                      <a:pt x="29" y="216"/>
                    </a:lnTo>
                    <a:lnTo>
                      <a:pt x="24" y="214"/>
                    </a:lnTo>
                    <a:lnTo>
                      <a:pt x="22" y="213"/>
                    </a:lnTo>
                    <a:lnTo>
                      <a:pt x="18" y="211"/>
                    </a:lnTo>
                    <a:lnTo>
                      <a:pt x="23" y="209"/>
                    </a:lnTo>
                    <a:cubicBezTo>
                      <a:pt x="32" y="208"/>
                      <a:pt x="41" y="206"/>
                      <a:pt x="50" y="204"/>
                    </a:cubicBezTo>
                    <a:lnTo>
                      <a:pt x="52" y="204"/>
                    </a:lnTo>
                    <a:lnTo>
                      <a:pt x="52" y="205"/>
                    </a:lnTo>
                    <a:cubicBezTo>
                      <a:pt x="58" y="213"/>
                      <a:pt x="66" y="220"/>
                      <a:pt x="74" y="225"/>
                    </a:cubicBezTo>
                    <a:lnTo>
                      <a:pt x="75" y="226"/>
                    </a:lnTo>
                    <a:lnTo>
                      <a:pt x="75" y="227"/>
                    </a:lnTo>
                    <a:cubicBezTo>
                      <a:pt x="73" y="236"/>
                      <a:pt x="72" y="246"/>
                      <a:pt x="70" y="255"/>
                    </a:cubicBezTo>
                    <a:lnTo>
                      <a:pt x="70" y="260"/>
                    </a:lnTo>
                    <a:lnTo>
                      <a:pt x="67" y="255"/>
                    </a:lnTo>
                    <a:lnTo>
                      <a:pt x="66" y="255"/>
                    </a:lnTo>
                    <a:lnTo>
                      <a:pt x="63" y="250"/>
                    </a:lnTo>
                    <a:lnTo>
                      <a:pt x="69" y="252"/>
                    </a:lnTo>
                    <a:cubicBezTo>
                      <a:pt x="83" y="257"/>
                      <a:pt x="97" y="263"/>
                      <a:pt x="111" y="268"/>
                    </a:cubicBezTo>
                    <a:lnTo>
                      <a:pt x="116" y="270"/>
                    </a:lnTo>
                    <a:lnTo>
                      <a:pt x="111" y="272"/>
                    </a:lnTo>
                    <a:lnTo>
                      <a:pt x="110" y="272"/>
                    </a:lnTo>
                    <a:lnTo>
                      <a:pt x="104" y="274"/>
                    </a:lnTo>
                    <a:lnTo>
                      <a:pt x="108" y="269"/>
                    </a:lnTo>
                    <a:cubicBezTo>
                      <a:pt x="113" y="262"/>
                      <a:pt x="118" y="254"/>
                      <a:pt x="123" y="246"/>
                    </a:cubicBezTo>
                    <a:lnTo>
                      <a:pt x="124" y="245"/>
                    </a:lnTo>
                    <a:lnTo>
                      <a:pt x="125" y="246"/>
                    </a:lnTo>
                    <a:cubicBezTo>
                      <a:pt x="130" y="246"/>
                      <a:pt x="136" y="246"/>
                      <a:pt x="141" y="246"/>
                    </a:cubicBezTo>
                    <a:cubicBezTo>
                      <a:pt x="144" y="246"/>
                      <a:pt x="147" y="246"/>
                      <a:pt x="150" y="246"/>
                    </a:cubicBezTo>
                    <a:lnTo>
                      <a:pt x="154" y="245"/>
                    </a:lnTo>
                    <a:lnTo>
                      <a:pt x="154" y="245"/>
                    </a:lnTo>
                    <a:lnTo>
                      <a:pt x="155" y="245"/>
                    </a:lnTo>
                    <a:lnTo>
                      <a:pt x="155" y="245"/>
                    </a:lnTo>
                    <a:cubicBezTo>
                      <a:pt x="156" y="245"/>
                      <a:pt x="157" y="248"/>
                      <a:pt x="156" y="248"/>
                    </a:cubicBezTo>
                    <a:lnTo>
                      <a:pt x="156" y="248"/>
                    </a:lnTo>
                    <a:lnTo>
                      <a:pt x="156" y="248"/>
                    </a:lnTo>
                    <a:lnTo>
                      <a:pt x="155" y="249"/>
                    </a:lnTo>
                    <a:cubicBezTo>
                      <a:pt x="154" y="249"/>
                      <a:pt x="153" y="250"/>
                      <a:pt x="153" y="250"/>
                    </a:cubicBezTo>
                    <a:lnTo>
                      <a:pt x="151" y="250"/>
                    </a:lnTo>
                    <a:cubicBezTo>
                      <a:pt x="142" y="251"/>
                      <a:pt x="133" y="251"/>
                      <a:pt x="125" y="250"/>
                    </a:cubicBezTo>
                    <a:lnTo>
                      <a:pt x="118" y="250"/>
                    </a:lnTo>
                    <a:lnTo>
                      <a:pt x="124" y="247"/>
                    </a:lnTo>
                    <a:lnTo>
                      <a:pt x="125" y="246"/>
                    </a:lnTo>
                    <a:lnTo>
                      <a:pt x="131" y="243"/>
                    </a:lnTo>
                    <a:lnTo>
                      <a:pt x="127" y="249"/>
                    </a:lnTo>
                    <a:cubicBezTo>
                      <a:pt x="122" y="257"/>
                      <a:pt x="117" y="265"/>
                      <a:pt x="112" y="273"/>
                    </a:cubicBezTo>
                    <a:lnTo>
                      <a:pt x="111" y="274"/>
                    </a:lnTo>
                    <a:lnTo>
                      <a:pt x="109" y="273"/>
                    </a:lnTo>
                    <a:cubicBezTo>
                      <a:pt x="95" y="268"/>
                      <a:pt x="80" y="262"/>
                      <a:pt x="66" y="257"/>
                    </a:cubicBezTo>
                    <a:lnTo>
                      <a:pt x="65" y="256"/>
                    </a:lnTo>
                    <a:lnTo>
                      <a:pt x="65" y="255"/>
                    </a:lnTo>
                    <a:cubicBezTo>
                      <a:pt x="66" y="245"/>
                      <a:pt x="68" y="236"/>
                      <a:pt x="69" y="227"/>
                    </a:cubicBezTo>
                    <a:lnTo>
                      <a:pt x="70" y="220"/>
                    </a:lnTo>
                    <a:lnTo>
                      <a:pt x="73" y="227"/>
                    </a:lnTo>
                    <a:lnTo>
                      <a:pt x="73" y="227"/>
                    </a:lnTo>
                    <a:lnTo>
                      <a:pt x="76" y="234"/>
                    </a:lnTo>
                    <a:lnTo>
                      <a:pt x="70" y="230"/>
                    </a:lnTo>
                    <a:cubicBezTo>
                      <a:pt x="62" y="224"/>
                      <a:pt x="54" y="216"/>
                      <a:pt x="48" y="209"/>
                    </a:cubicBezTo>
                    <a:lnTo>
                      <a:pt x="44" y="204"/>
                    </a:lnTo>
                    <a:lnTo>
                      <a:pt x="50" y="206"/>
                    </a:lnTo>
                    <a:lnTo>
                      <a:pt x="51" y="206"/>
                    </a:lnTo>
                    <a:lnTo>
                      <a:pt x="58" y="209"/>
                    </a:lnTo>
                    <a:lnTo>
                      <a:pt x="51" y="210"/>
                    </a:lnTo>
                    <a:cubicBezTo>
                      <a:pt x="41" y="212"/>
                      <a:pt x="32" y="214"/>
                      <a:pt x="23" y="215"/>
                    </a:cubicBezTo>
                    <a:lnTo>
                      <a:pt x="22" y="216"/>
                    </a:lnTo>
                    <a:lnTo>
                      <a:pt x="21" y="214"/>
                    </a:lnTo>
                    <a:cubicBezTo>
                      <a:pt x="15" y="200"/>
                      <a:pt x="8" y="185"/>
                      <a:pt x="2" y="172"/>
                    </a:cubicBezTo>
                    <a:lnTo>
                      <a:pt x="2" y="170"/>
                    </a:lnTo>
                    <a:lnTo>
                      <a:pt x="3" y="169"/>
                    </a:lnTo>
                    <a:cubicBezTo>
                      <a:pt x="11" y="163"/>
                      <a:pt x="18" y="158"/>
                      <a:pt x="25" y="152"/>
                    </a:cubicBezTo>
                    <a:lnTo>
                      <a:pt x="31" y="148"/>
                    </a:lnTo>
                    <a:lnTo>
                      <a:pt x="28" y="155"/>
                    </a:lnTo>
                    <a:lnTo>
                      <a:pt x="28" y="156"/>
                    </a:lnTo>
                    <a:lnTo>
                      <a:pt x="25" y="162"/>
                    </a:lnTo>
                    <a:lnTo>
                      <a:pt x="24" y="155"/>
                    </a:lnTo>
                    <a:cubicBezTo>
                      <a:pt x="22" y="145"/>
                      <a:pt x="22" y="134"/>
                      <a:pt x="23" y="125"/>
                    </a:cubicBezTo>
                    <a:lnTo>
                      <a:pt x="24" y="118"/>
                    </a:lnTo>
                    <a:lnTo>
                      <a:pt x="27" y="125"/>
                    </a:lnTo>
                    <a:lnTo>
                      <a:pt x="28" y="126"/>
                    </a:lnTo>
                    <a:lnTo>
                      <a:pt x="30" y="132"/>
                    </a:lnTo>
                    <a:lnTo>
                      <a:pt x="25" y="128"/>
                    </a:lnTo>
                    <a:cubicBezTo>
                      <a:pt x="17" y="123"/>
                      <a:pt x="9" y="117"/>
                      <a:pt x="1" y="112"/>
                    </a:cubicBezTo>
                    <a:lnTo>
                      <a:pt x="0" y="112"/>
                    </a:lnTo>
                    <a:lnTo>
                      <a:pt x="1" y="110"/>
                    </a:lnTo>
                    <a:cubicBezTo>
                      <a:pt x="6" y="95"/>
                      <a:pt x="12" y="80"/>
                      <a:pt x="18" y="66"/>
                    </a:cubicBezTo>
                    <a:lnTo>
                      <a:pt x="18" y="65"/>
                    </a:lnTo>
                    <a:lnTo>
                      <a:pt x="20" y="65"/>
                    </a:lnTo>
                    <a:cubicBezTo>
                      <a:pt x="29" y="66"/>
                      <a:pt x="39" y="68"/>
                      <a:pt x="48" y="69"/>
                    </a:cubicBezTo>
                    <a:lnTo>
                      <a:pt x="54" y="70"/>
                    </a:lnTo>
                    <a:lnTo>
                      <a:pt x="48" y="73"/>
                    </a:lnTo>
                    <a:lnTo>
                      <a:pt x="47" y="73"/>
                    </a:lnTo>
                    <a:lnTo>
                      <a:pt x="41" y="76"/>
                    </a:lnTo>
                    <a:lnTo>
                      <a:pt x="44" y="70"/>
                    </a:lnTo>
                    <a:cubicBezTo>
                      <a:pt x="51" y="62"/>
                      <a:pt x="58" y="54"/>
                      <a:pt x="65" y="48"/>
                    </a:cubicBezTo>
                    <a:lnTo>
                      <a:pt x="70" y="44"/>
                    </a:lnTo>
                    <a:lnTo>
                      <a:pt x="68" y="50"/>
                    </a:lnTo>
                    <a:lnTo>
                      <a:pt x="68" y="52"/>
                    </a:lnTo>
                    <a:lnTo>
                      <a:pt x="65" y="58"/>
                    </a:lnTo>
                    <a:lnTo>
                      <a:pt x="64" y="51"/>
                    </a:lnTo>
                    <a:cubicBezTo>
                      <a:pt x="62" y="42"/>
                      <a:pt x="60" y="32"/>
                      <a:pt x="59" y="24"/>
                    </a:cubicBezTo>
                    <a:lnTo>
                      <a:pt x="58" y="22"/>
                    </a:lnTo>
                    <a:lnTo>
                      <a:pt x="60" y="22"/>
                    </a:lnTo>
                    <a:cubicBezTo>
                      <a:pt x="75" y="15"/>
                      <a:pt x="90" y="8"/>
                      <a:pt x="103" y="2"/>
                    </a:cubicBezTo>
                    <a:lnTo>
                      <a:pt x="104" y="2"/>
                    </a:lnTo>
                    <a:lnTo>
                      <a:pt x="105" y="3"/>
                    </a:lnTo>
                    <a:cubicBezTo>
                      <a:pt x="111" y="11"/>
                      <a:pt x="117" y="19"/>
                      <a:pt x="122" y="26"/>
                    </a:cubicBezTo>
                    <a:lnTo>
                      <a:pt x="126" y="31"/>
                    </a:lnTo>
                    <a:lnTo>
                      <a:pt x="120" y="28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8" y="27"/>
                    </a:lnTo>
                    <a:lnTo>
                      <a:pt x="119" y="24"/>
                    </a:lnTo>
                    <a:cubicBezTo>
                      <a:pt x="120" y="24"/>
                      <a:pt x="120" y="24"/>
                      <a:pt x="120" y="25"/>
                    </a:cubicBez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cubicBezTo>
                      <a:pt x="120" y="25"/>
                      <a:pt x="120" y="24"/>
                      <a:pt x="120" y="25"/>
                    </a:cubicBezTo>
                    <a:lnTo>
                      <a:pt x="119" y="27"/>
                    </a:lnTo>
                    <a:lnTo>
                      <a:pt x="119" y="27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4" y="26"/>
                    </a:lnTo>
                    <a:lnTo>
                      <a:pt x="119" y="25"/>
                    </a:lnTo>
                    <a:lnTo>
                      <a:pt x="119" y="25"/>
                    </a:lnTo>
                    <a:cubicBezTo>
                      <a:pt x="129" y="23"/>
                      <a:pt x="140" y="23"/>
                      <a:pt x="149" y="24"/>
                    </a:cubicBezTo>
                    <a:lnTo>
                      <a:pt x="155" y="24"/>
                    </a:lnTo>
                    <a:lnTo>
                      <a:pt x="150" y="27"/>
                    </a:lnTo>
                    <a:lnTo>
                      <a:pt x="148" y="28"/>
                    </a:lnTo>
                    <a:lnTo>
                      <a:pt x="143" y="30"/>
                    </a:lnTo>
                    <a:lnTo>
                      <a:pt x="146" y="25"/>
                    </a:lnTo>
                    <a:cubicBezTo>
                      <a:pt x="152" y="17"/>
                      <a:pt x="157" y="9"/>
                      <a:pt x="162" y="2"/>
                    </a:cubicBezTo>
                    <a:lnTo>
                      <a:pt x="163" y="0"/>
                    </a:lnTo>
                    <a:lnTo>
                      <a:pt x="164" y="1"/>
                    </a:lnTo>
                    <a:cubicBezTo>
                      <a:pt x="179" y="7"/>
                      <a:pt x="195" y="13"/>
                      <a:pt x="208" y="18"/>
                    </a:cubicBezTo>
                    <a:lnTo>
                      <a:pt x="209" y="18"/>
                    </a:lnTo>
                    <a:lnTo>
                      <a:pt x="209" y="20"/>
                    </a:lnTo>
                    <a:cubicBezTo>
                      <a:pt x="208" y="30"/>
                      <a:pt x="206" y="39"/>
                      <a:pt x="205" y="48"/>
                    </a:cubicBezTo>
                    <a:lnTo>
                      <a:pt x="204" y="53"/>
                    </a:lnTo>
                    <a:lnTo>
                      <a:pt x="202" y="48"/>
                    </a:lnTo>
                    <a:lnTo>
                      <a:pt x="201" y="47"/>
                    </a:lnTo>
                    <a:lnTo>
                      <a:pt x="199" y="42"/>
                    </a:lnTo>
                    <a:lnTo>
                      <a:pt x="204" y="45"/>
                    </a:lnTo>
                    <a:cubicBezTo>
                      <a:pt x="212" y="51"/>
                      <a:pt x="220" y="59"/>
                      <a:pt x="226" y="66"/>
                    </a:cubicBezTo>
                    <a:lnTo>
                      <a:pt x="229" y="70"/>
                    </a:lnTo>
                    <a:lnTo>
                      <a:pt x="224" y="68"/>
                    </a:lnTo>
                    <a:lnTo>
                      <a:pt x="223" y="68"/>
                    </a:lnTo>
                    <a:lnTo>
                      <a:pt x="218" y="66"/>
                    </a:lnTo>
                    <a:lnTo>
                      <a:pt x="223" y="65"/>
                    </a:lnTo>
                    <a:cubicBezTo>
                      <a:pt x="233" y="63"/>
                      <a:pt x="242" y="61"/>
                      <a:pt x="251" y="60"/>
                    </a:cubicBezTo>
                    <a:lnTo>
                      <a:pt x="252" y="59"/>
                    </a:lnTo>
                    <a:lnTo>
                      <a:pt x="252" y="60"/>
                    </a:lnTo>
                    <a:cubicBezTo>
                      <a:pt x="259" y="75"/>
                      <a:pt x="265" y="90"/>
                      <a:pt x="271" y="103"/>
                    </a:cubicBezTo>
                    <a:lnTo>
                      <a:pt x="272" y="104"/>
                    </a:lnTo>
                    <a:lnTo>
                      <a:pt x="271" y="105"/>
                    </a:lnTo>
                    <a:cubicBezTo>
                      <a:pt x="263" y="111"/>
                      <a:pt x="255" y="117"/>
                      <a:pt x="248" y="122"/>
                    </a:cubicBezTo>
                    <a:lnTo>
                      <a:pt x="244" y="125"/>
                    </a:lnTo>
                    <a:lnTo>
                      <a:pt x="246" y="120"/>
                    </a:lnTo>
                    <a:lnTo>
                      <a:pt x="246" y="119"/>
                    </a:lnTo>
                    <a:lnTo>
                      <a:pt x="248" y="115"/>
                    </a:lnTo>
                    <a:lnTo>
                      <a:pt x="249" y="120"/>
                    </a:lnTo>
                    <a:cubicBezTo>
                      <a:pt x="251" y="130"/>
                      <a:pt x="251" y="141"/>
                      <a:pt x="250" y="150"/>
                    </a:cubicBezTo>
                    <a:lnTo>
                      <a:pt x="249" y="154"/>
                    </a:lnTo>
                    <a:lnTo>
                      <a:pt x="247" y="150"/>
                    </a:lnTo>
                    <a:lnTo>
                      <a:pt x="247" y="149"/>
                    </a:lnTo>
                    <a:lnTo>
                      <a:pt x="245" y="145"/>
                    </a:lnTo>
                    <a:lnTo>
                      <a:pt x="248" y="147"/>
                    </a:lnTo>
                    <a:cubicBezTo>
                      <a:pt x="257" y="153"/>
                      <a:pt x="265" y="158"/>
                      <a:pt x="272" y="163"/>
                    </a:cubicBezTo>
                    <a:lnTo>
                      <a:pt x="273" y="164"/>
                    </a:lnTo>
                    <a:lnTo>
                      <a:pt x="272" y="165"/>
                    </a:lnTo>
                    <a:cubicBezTo>
                      <a:pt x="266" y="180"/>
                      <a:pt x="260" y="194"/>
                      <a:pt x="255" y="208"/>
                    </a:cubicBezTo>
                    <a:lnTo>
                      <a:pt x="255" y="209"/>
                    </a:lnTo>
                    <a:lnTo>
                      <a:pt x="254" y="209"/>
                    </a:lnTo>
                    <a:cubicBezTo>
                      <a:pt x="244" y="207"/>
                      <a:pt x="235" y="206"/>
                      <a:pt x="226" y="204"/>
                    </a:cubicBezTo>
                    <a:lnTo>
                      <a:pt x="223" y="204"/>
                    </a:lnTo>
                    <a:lnTo>
                      <a:pt x="226" y="203"/>
                    </a:lnTo>
                    <a:lnTo>
                      <a:pt x="227" y="202"/>
                    </a:lnTo>
                    <a:lnTo>
                      <a:pt x="230" y="201"/>
                    </a:lnTo>
                    <a:lnTo>
                      <a:pt x="228" y="204"/>
                    </a:lnTo>
                    <a:cubicBezTo>
                      <a:pt x="222" y="212"/>
                      <a:pt x="215" y="219"/>
                      <a:pt x="207" y="225"/>
                    </a:cubicBezTo>
                    <a:lnTo>
                      <a:pt x="205" y="227"/>
                    </a:lnTo>
                    <a:lnTo>
                      <a:pt x="206" y="224"/>
                    </a:lnTo>
                    <a:lnTo>
                      <a:pt x="206" y="224"/>
                    </a:lnTo>
                    <a:lnTo>
                      <a:pt x="207" y="221"/>
                    </a:lnTo>
                    <a:lnTo>
                      <a:pt x="208" y="224"/>
                    </a:lnTo>
                    <a:cubicBezTo>
                      <a:pt x="210" y="234"/>
                      <a:pt x="211" y="243"/>
                      <a:pt x="213" y="251"/>
                    </a:cubicBezTo>
                    <a:lnTo>
                      <a:pt x="213" y="252"/>
                    </a:lnTo>
                    <a:lnTo>
                      <a:pt x="213" y="252"/>
                    </a:lnTo>
                    <a:cubicBezTo>
                      <a:pt x="195" y="259"/>
                      <a:pt x="181" y="265"/>
                      <a:pt x="170" y="270"/>
                    </a:cubicBezTo>
                    <a:lnTo>
                      <a:pt x="170" y="270"/>
                    </a:lnTo>
                    <a:lnTo>
                      <a:pt x="170" y="270"/>
                    </a:lnTo>
                    <a:cubicBezTo>
                      <a:pt x="165" y="263"/>
                      <a:pt x="161" y="257"/>
                      <a:pt x="158" y="253"/>
                    </a:cubicBezTo>
                    <a:cubicBezTo>
                      <a:pt x="157" y="251"/>
                      <a:pt x="156" y="250"/>
                      <a:pt x="155" y="249"/>
                    </a:cubicBezTo>
                    <a:cubicBezTo>
                      <a:pt x="154" y="248"/>
                      <a:pt x="154" y="247"/>
                      <a:pt x="154" y="2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9" name="Google Shape;569;p16"/>
            <p:cNvSpPr/>
            <p:nvPr/>
          </p:nvSpPr>
          <p:spPr>
            <a:xfrm>
              <a:off x="8544623" y="-451649"/>
              <a:ext cx="896675" cy="896675"/>
            </a:xfrm>
            <a:custGeom>
              <a:rect b="b" l="l" r="r" t="t"/>
              <a:pathLst>
                <a:path extrusionOk="0" h="493" w="493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2" y="42"/>
                  </a:lnTo>
                  <a:cubicBezTo>
                    <a:pt x="250" y="41"/>
                    <a:pt x="269" y="42"/>
                    <a:pt x="286" y="46"/>
                  </a:cubicBezTo>
                  <a:lnTo>
                    <a:pt x="318" y="7"/>
                  </a:lnTo>
                  <a:lnTo>
                    <a:pt x="392" y="44"/>
                  </a:lnTo>
                  <a:lnTo>
                    <a:pt x="381" y="92"/>
                  </a:lnTo>
                  <a:cubicBezTo>
                    <a:pt x="395" y="104"/>
                    <a:pt x="406" y="118"/>
                    <a:pt x="416" y="133"/>
                  </a:cubicBezTo>
                  <a:lnTo>
                    <a:pt x="466" y="128"/>
                  </a:lnTo>
                  <a:lnTo>
                    <a:pt x="493" y="206"/>
                  </a:lnTo>
                  <a:lnTo>
                    <a:pt x="450" y="233"/>
                  </a:lnTo>
                  <a:cubicBezTo>
                    <a:pt x="451" y="250"/>
                    <a:pt x="450" y="269"/>
                    <a:pt x="447" y="287"/>
                  </a:cubicBezTo>
                  <a:lnTo>
                    <a:pt x="486" y="318"/>
                  </a:lnTo>
                  <a:lnTo>
                    <a:pt x="449" y="393"/>
                  </a:lnTo>
                  <a:lnTo>
                    <a:pt x="400" y="381"/>
                  </a:lnTo>
                  <a:cubicBezTo>
                    <a:pt x="388" y="395"/>
                    <a:pt x="374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4"/>
                  </a:lnTo>
                  <a:lnTo>
                    <a:pt x="43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4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49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7816037" y="4709575"/>
              <a:ext cx="807169" cy="807166"/>
            </a:xfrm>
            <a:custGeom>
              <a:rect b="b" l="l" r="r" t="t"/>
              <a:pathLst>
                <a:path extrusionOk="0" h="443" w="443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3" name="Google Shape;573;p17"/>
          <p:cNvSpPr txBox="1"/>
          <p:nvPr>
            <p:ph idx="1" type="subTitle"/>
          </p:nvPr>
        </p:nvSpPr>
        <p:spPr>
          <a:xfrm>
            <a:off x="1710425" y="1958450"/>
            <a:ext cx="27366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4" name="Google Shape;574;p17"/>
          <p:cNvSpPr txBox="1"/>
          <p:nvPr>
            <p:ph idx="2" type="subTitle"/>
          </p:nvPr>
        </p:nvSpPr>
        <p:spPr>
          <a:xfrm>
            <a:off x="5696152" y="1958450"/>
            <a:ext cx="27366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5" name="Google Shape;575;p17"/>
          <p:cNvSpPr txBox="1"/>
          <p:nvPr>
            <p:ph idx="3" type="subTitle"/>
          </p:nvPr>
        </p:nvSpPr>
        <p:spPr>
          <a:xfrm>
            <a:off x="1710425" y="3565300"/>
            <a:ext cx="27366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6" name="Google Shape;576;p17"/>
          <p:cNvSpPr txBox="1"/>
          <p:nvPr>
            <p:ph idx="4" type="subTitle"/>
          </p:nvPr>
        </p:nvSpPr>
        <p:spPr>
          <a:xfrm>
            <a:off x="5696152" y="3565300"/>
            <a:ext cx="27366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7" name="Google Shape;577;p17"/>
          <p:cNvSpPr txBox="1"/>
          <p:nvPr>
            <p:ph idx="5" type="subTitle"/>
          </p:nvPr>
        </p:nvSpPr>
        <p:spPr>
          <a:xfrm>
            <a:off x="1710426" y="1649250"/>
            <a:ext cx="27366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578" name="Google Shape;578;p17"/>
          <p:cNvSpPr txBox="1"/>
          <p:nvPr>
            <p:ph idx="6" type="subTitle"/>
          </p:nvPr>
        </p:nvSpPr>
        <p:spPr>
          <a:xfrm>
            <a:off x="1710426" y="3256125"/>
            <a:ext cx="27366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579" name="Google Shape;579;p17"/>
          <p:cNvSpPr txBox="1"/>
          <p:nvPr>
            <p:ph idx="7" type="subTitle"/>
          </p:nvPr>
        </p:nvSpPr>
        <p:spPr>
          <a:xfrm>
            <a:off x="5696127" y="1649250"/>
            <a:ext cx="27366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580" name="Google Shape;580;p17"/>
          <p:cNvSpPr txBox="1"/>
          <p:nvPr>
            <p:ph idx="8" type="subTitle"/>
          </p:nvPr>
        </p:nvSpPr>
        <p:spPr>
          <a:xfrm>
            <a:off x="5696127" y="3256125"/>
            <a:ext cx="27366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grpSp>
        <p:nvGrpSpPr>
          <p:cNvPr id="581" name="Google Shape;581;p17"/>
          <p:cNvGrpSpPr/>
          <p:nvPr/>
        </p:nvGrpSpPr>
        <p:grpSpPr>
          <a:xfrm>
            <a:off x="8685438" y="257187"/>
            <a:ext cx="1864286" cy="2073133"/>
            <a:chOff x="8685438" y="257187"/>
            <a:chExt cx="1864286" cy="2073133"/>
          </a:xfrm>
        </p:grpSpPr>
        <p:grpSp>
          <p:nvGrpSpPr>
            <p:cNvPr id="582" name="Google Shape;582;p17"/>
            <p:cNvGrpSpPr/>
            <p:nvPr/>
          </p:nvGrpSpPr>
          <p:grpSpPr>
            <a:xfrm>
              <a:off x="8795082" y="1612434"/>
              <a:ext cx="1754642" cy="717886"/>
              <a:chOff x="-1340531" y="3895472"/>
              <a:chExt cx="1754642" cy="717886"/>
            </a:xfrm>
          </p:grpSpPr>
          <p:sp>
            <p:nvSpPr>
              <p:cNvPr id="583" name="Google Shape;583;p17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rect b="b" l="l" r="r" t="t"/>
                <a:pathLst>
                  <a:path extrusionOk="0" h="394" w="963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17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rect b="b" l="l" r="r" t="t"/>
                <a:pathLst>
                  <a:path extrusionOk="0" h="3" w="96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17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rect b="b" l="l" r="r" t="t"/>
                <a:pathLst>
                  <a:path extrusionOk="0" h="14" w="13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17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17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17"/>
              <p:cNvSpPr/>
              <p:nvPr/>
            </p:nvSpPr>
            <p:spPr>
              <a:xfrm>
                <a:off x="-1214111" y="4086569"/>
                <a:ext cx="422716" cy="422714"/>
              </a:xfrm>
              <a:custGeom>
                <a:rect b="b" l="l" r="r" t="t"/>
                <a:pathLst>
                  <a:path extrusionOk="0" h="232" w="232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8500" lIns="90000" spcFirstLastPara="1" rIns="90000" wrap="square" tIns="38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17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17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17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rect b="b" l="l" r="r" t="t"/>
                <a:pathLst>
                  <a:path extrusionOk="0" h="2" w="344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17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rect b="b" l="l" r="r" t="t"/>
                <a:pathLst>
                  <a:path extrusionOk="0" h="4" w="395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17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rect b="b" l="l" r="r" t="t"/>
                <a:pathLst>
                  <a:path extrusionOk="0" h="3" w="395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17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rect b="b" l="l" r="r" t="t"/>
                <a:pathLst>
                  <a:path extrusionOk="0" h="3" w="233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5" name="Google Shape;595;p17"/>
            <p:cNvGrpSpPr/>
            <p:nvPr/>
          </p:nvGrpSpPr>
          <p:grpSpPr>
            <a:xfrm>
              <a:off x="8685438" y="257187"/>
              <a:ext cx="1550567" cy="1051320"/>
              <a:chOff x="-872012" y="2723887"/>
              <a:chExt cx="1550567" cy="1051320"/>
            </a:xfrm>
          </p:grpSpPr>
          <p:sp>
            <p:nvSpPr>
              <p:cNvPr id="596" name="Google Shape;596;p17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rect b="b" l="l" r="r" t="t"/>
                <a:pathLst>
                  <a:path extrusionOk="0" h="577" w="851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17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rect b="b" l="l" r="r" t="t"/>
                <a:pathLst>
                  <a:path extrusionOk="0" h="3" w="848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17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17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17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17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rect b="b" l="l" r="r" t="t"/>
                <a:pathLst>
                  <a:path extrusionOk="0" h="228" w="227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7075" lIns="90000" spcFirstLastPara="1" rIns="90000" wrap="square" tIns="370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17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17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17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17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17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rect b="b" l="l" r="r" t="t"/>
                <a:pathLst>
                  <a:path extrusionOk="0" h="4" w="395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17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rect b="b" l="l" r="r" t="t"/>
                <a:pathLst>
                  <a:path extrusionOk="0" h="3" w="395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17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rect b="b" l="l" r="r" t="t"/>
                <a:pathLst>
                  <a:path extrusionOk="0" h="3" w="233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09" name="Google Shape;609;p17"/>
          <p:cNvGrpSpPr/>
          <p:nvPr/>
        </p:nvGrpSpPr>
        <p:grpSpPr>
          <a:xfrm>
            <a:off x="-110481" y="-179977"/>
            <a:ext cx="8691573" cy="5474520"/>
            <a:chOff x="-110481" y="-179977"/>
            <a:chExt cx="8691573" cy="5474520"/>
          </a:xfrm>
        </p:grpSpPr>
        <p:grpSp>
          <p:nvGrpSpPr>
            <p:cNvPr id="610" name="Google Shape;610;p17"/>
            <p:cNvGrpSpPr/>
            <p:nvPr/>
          </p:nvGrpSpPr>
          <p:grpSpPr>
            <a:xfrm rot="5400000">
              <a:off x="8057254" y="43225"/>
              <a:ext cx="747041" cy="300637"/>
              <a:chOff x="7676966" y="144400"/>
              <a:chExt cx="747041" cy="300637"/>
            </a:xfrm>
          </p:grpSpPr>
          <p:sp>
            <p:nvSpPr>
              <p:cNvPr id="611" name="Google Shape;611;p17"/>
              <p:cNvSpPr/>
              <p:nvPr/>
            </p:nvSpPr>
            <p:spPr>
              <a:xfrm>
                <a:off x="8360235" y="144400"/>
                <a:ext cx="63772" cy="63772"/>
              </a:xfrm>
              <a:custGeom>
                <a:rect b="b" l="l" r="r" t="t"/>
                <a:pathLst>
                  <a:path extrusionOk="0" h="35" w="35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17"/>
              <p:cNvSpPr/>
              <p:nvPr/>
            </p:nvSpPr>
            <p:spPr>
              <a:xfrm>
                <a:off x="7676966" y="173553"/>
                <a:ext cx="723355" cy="271485"/>
              </a:xfrm>
              <a:custGeom>
                <a:rect b="b" l="l" r="r" t="t"/>
                <a:pathLst>
                  <a:path extrusionOk="0" h="149" w="397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8625" lIns="90000" spcFirstLastPara="1" rIns="90000" wrap="square" tIns="86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3" name="Google Shape;613;p17"/>
            <p:cNvGrpSpPr/>
            <p:nvPr/>
          </p:nvGrpSpPr>
          <p:grpSpPr>
            <a:xfrm>
              <a:off x="-110481" y="4410851"/>
              <a:ext cx="728821" cy="883693"/>
              <a:chOff x="-110481" y="4410851"/>
              <a:chExt cx="728821" cy="883693"/>
            </a:xfrm>
          </p:grpSpPr>
          <p:grpSp>
            <p:nvGrpSpPr>
              <p:cNvPr id="614" name="Google Shape;614;p17"/>
              <p:cNvGrpSpPr/>
              <p:nvPr/>
            </p:nvGrpSpPr>
            <p:grpSpPr>
              <a:xfrm flipH="1">
                <a:off x="-110481" y="4959287"/>
                <a:ext cx="521107" cy="335256"/>
                <a:chOff x="488808" y="2271112"/>
                <a:chExt cx="521107" cy="335256"/>
              </a:xfrm>
            </p:grpSpPr>
            <p:sp>
              <p:nvSpPr>
                <p:cNvPr id="615" name="Google Shape;615;p17"/>
                <p:cNvSpPr/>
                <p:nvPr/>
              </p:nvSpPr>
              <p:spPr>
                <a:xfrm>
                  <a:off x="488808" y="2271112"/>
                  <a:ext cx="61950" cy="67416"/>
                </a:xfrm>
                <a:custGeom>
                  <a:rect b="b" l="l" r="r" t="t"/>
                  <a:pathLst>
                    <a:path extrusionOk="0" h="37" w="34">
                      <a:moveTo>
                        <a:pt x="0" y="19"/>
                      </a:moveTo>
                      <a:cubicBezTo>
                        <a:pt x="0" y="9"/>
                        <a:pt x="7" y="0"/>
                        <a:pt x="17" y="0"/>
                      </a:cubicBezTo>
                      <a:cubicBezTo>
                        <a:pt x="26" y="0"/>
                        <a:pt x="34" y="9"/>
                        <a:pt x="34" y="19"/>
                      </a:cubicBezTo>
                      <a:cubicBezTo>
                        <a:pt x="34" y="29"/>
                        <a:pt x="26" y="37"/>
                        <a:pt x="17" y="37"/>
                      </a:cubicBezTo>
                      <a:cubicBezTo>
                        <a:pt x="7" y="37"/>
                        <a:pt x="0" y="29"/>
                        <a:pt x="0" y="1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6" name="Google Shape;616;p17"/>
                <p:cNvSpPr/>
                <p:nvPr/>
              </p:nvSpPr>
              <p:spPr>
                <a:xfrm>
                  <a:off x="519783" y="2298443"/>
                  <a:ext cx="490132" cy="307926"/>
                </a:xfrm>
                <a:custGeom>
                  <a:rect b="b" l="l" r="r" t="t"/>
                  <a:pathLst>
                    <a:path extrusionOk="0" h="169" w="269">
                      <a:moveTo>
                        <a:pt x="0" y="0"/>
                      </a:moveTo>
                      <a:lnTo>
                        <a:pt x="58" y="0"/>
                      </a:lnTo>
                      <a:cubicBezTo>
                        <a:pt x="111" y="0"/>
                        <a:pt x="154" y="46"/>
                        <a:pt x="154" y="102"/>
                      </a:cubicBezTo>
                      <a:cubicBezTo>
                        <a:pt x="154" y="139"/>
                        <a:pt x="156" y="162"/>
                        <a:pt x="187" y="162"/>
                      </a:cubicBezTo>
                      <a:lnTo>
                        <a:pt x="269" y="162"/>
                      </a:lnTo>
                      <a:lnTo>
                        <a:pt x="269" y="169"/>
                      </a:lnTo>
                      <a:lnTo>
                        <a:pt x="187" y="169"/>
                      </a:lnTo>
                      <a:cubicBezTo>
                        <a:pt x="148" y="169"/>
                        <a:pt x="148" y="134"/>
                        <a:pt x="148" y="102"/>
                      </a:cubicBezTo>
                      <a:cubicBezTo>
                        <a:pt x="148" y="50"/>
                        <a:pt x="108" y="7"/>
                        <a:pt x="58" y="7"/>
                      </a:cubicBez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15825" lIns="90000" spcFirstLastPara="1" rIns="90000" wrap="square" tIns="158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17" name="Google Shape;617;p17"/>
              <p:cNvSpPr/>
              <p:nvPr/>
            </p:nvSpPr>
            <p:spPr>
              <a:xfrm flipH="1">
                <a:off x="170115" y="4410851"/>
                <a:ext cx="448225" cy="448223"/>
              </a:xfrm>
              <a:custGeom>
                <a:rect b="b" l="l" r="r" t="t"/>
                <a:pathLst>
                  <a:path extrusionOk="0" h="246" w="246">
                    <a:moveTo>
                      <a:pt x="123" y="246"/>
                    </a:moveTo>
                    <a:lnTo>
                      <a:pt x="169" y="246"/>
                    </a:lnTo>
                    <a:cubicBezTo>
                      <a:pt x="211" y="246"/>
                      <a:pt x="246" y="212"/>
                      <a:pt x="246" y="170"/>
                    </a:cubicBezTo>
                    <a:lnTo>
                      <a:pt x="246" y="76"/>
                    </a:lnTo>
                    <a:cubicBezTo>
                      <a:pt x="246" y="34"/>
                      <a:pt x="211" y="0"/>
                      <a:pt x="169" y="0"/>
                    </a:cubicBezTo>
                    <a:lnTo>
                      <a:pt x="76" y="0"/>
                    </a:lnTo>
                    <a:cubicBezTo>
                      <a:pt x="34" y="0"/>
                      <a:pt x="0" y="34"/>
                      <a:pt x="0" y="76"/>
                    </a:cubicBezTo>
                    <a:lnTo>
                      <a:pt x="0" y="170"/>
                    </a:lnTo>
                    <a:cubicBezTo>
                      <a:pt x="0" y="212"/>
                      <a:pt x="34" y="246"/>
                      <a:pt x="76" y="246"/>
                    </a:cubicBezTo>
                    <a:lnTo>
                      <a:pt x="123" y="2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3550" lIns="90000" spcFirstLastPara="1" rIns="90000" wrap="square" tIns="43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17"/>
              <p:cNvSpPr/>
              <p:nvPr/>
            </p:nvSpPr>
            <p:spPr>
              <a:xfrm flipH="1">
                <a:off x="310413" y="4589412"/>
                <a:ext cx="158519" cy="18220"/>
              </a:xfrm>
              <a:custGeom>
                <a:rect b="b" l="l" r="r" t="t"/>
                <a:pathLst>
                  <a:path extrusionOk="0" h="10" w="87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17"/>
              <p:cNvSpPr/>
              <p:nvPr/>
            </p:nvSpPr>
            <p:spPr>
              <a:xfrm flipH="1">
                <a:off x="310413" y="4629497"/>
                <a:ext cx="158519" cy="18220"/>
              </a:xfrm>
              <a:custGeom>
                <a:rect b="b" l="l" r="r" t="t"/>
                <a:pathLst>
                  <a:path extrusionOk="0" h="10" w="87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17"/>
              <p:cNvSpPr/>
              <p:nvPr/>
            </p:nvSpPr>
            <p:spPr>
              <a:xfrm flipH="1">
                <a:off x="310413" y="4669582"/>
                <a:ext cx="158519" cy="18220"/>
              </a:xfrm>
              <a:custGeom>
                <a:rect b="b" l="l" r="r" t="t"/>
                <a:pathLst>
                  <a:path extrusionOk="0" h="10" w="87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21" name="Google Shape;621;p17"/>
          <p:cNvGrpSpPr/>
          <p:nvPr/>
        </p:nvGrpSpPr>
        <p:grpSpPr>
          <a:xfrm rot="4500040">
            <a:off x="-41687" y="313978"/>
            <a:ext cx="862723" cy="686639"/>
            <a:chOff x="163587" y="135917"/>
            <a:chExt cx="862749" cy="686659"/>
          </a:xfrm>
        </p:grpSpPr>
        <p:sp>
          <p:nvSpPr>
            <p:cNvPr id="622" name="Google Shape;622;p17"/>
            <p:cNvSpPr/>
            <p:nvPr/>
          </p:nvSpPr>
          <p:spPr>
            <a:xfrm>
              <a:off x="490652" y="288717"/>
              <a:ext cx="535683" cy="533859"/>
            </a:xfrm>
            <a:custGeom>
              <a:rect b="b" l="l" r="r" t="t"/>
              <a:pathLst>
                <a:path extrusionOk="0" h="293" w="294">
                  <a:moveTo>
                    <a:pt x="166" y="268"/>
                  </a:moveTo>
                  <a:cubicBezTo>
                    <a:pt x="156" y="269"/>
                    <a:pt x="145" y="270"/>
                    <a:pt x="134" y="269"/>
                  </a:cubicBezTo>
                  <a:lnTo>
                    <a:pt x="117" y="293"/>
                  </a:lnTo>
                  <a:lnTo>
                    <a:pt x="71" y="276"/>
                  </a:lnTo>
                  <a:lnTo>
                    <a:pt x="75" y="246"/>
                  </a:lnTo>
                  <a:cubicBezTo>
                    <a:pt x="67" y="240"/>
                    <a:pt x="59" y="232"/>
                    <a:pt x="52" y="224"/>
                  </a:cubicBezTo>
                  <a:lnTo>
                    <a:pt x="22" y="229"/>
                  </a:lnTo>
                  <a:lnTo>
                    <a:pt x="2" y="184"/>
                  </a:lnTo>
                  <a:lnTo>
                    <a:pt x="26" y="166"/>
                  </a:lnTo>
                  <a:cubicBezTo>
                    <a:pt x="24" y="155"/>
                    <a:pt x="24" y="144"/>
                    <a:pt x="25" y="134"/>
                  </a:cubicBezTo>
                  <a:lnTo>
                    <a:pt x="0" y="117"/>
                  </a:lnTo>
                  <a:lnTo>
                    <a:pt x="18" y="71"/>
                  </a:lnTo>
                  <a:lnTo>
                    <a:pt x="48" y="75"/>
                  </a:lnTo>
                  <a:cubicBezTo>
                    <a:pt x="54" y="66"/>
                    <a:pt x="62" y="58"/>
                    <a:pt x="70" y="51"/>
                  </a:cubicBezTo>
                  <a:lnTo>
                    <a:pt x="64" y="22"/>
                  </a:lnTo>
                  <a:lnTo>
                    <a:pt x="110" y="2"/>
                  </a:lnTo>
                  <a:lnTo>
                    <a:pt x="128" y="26"/>
                  </a:lnTo>
                  <a:cubicBezTo>
                    <a:pt x="139" y="24"/>
                    <a:pt x="150" y="24"/>
                    <a:pt x="160" y="25"/>
                  </a:cubicBezTo>
                  <a:lnTo>
                    <a:pt x="177" y="0"/>
                  </a:lnTo>
                  <a:lnTo>
                    <a:pt x="223" y="18"/>
                  </a:lnTo>
                  <a:lnTo>
                    <a:pt x="219" y="48"/>
                  </a:lnTo>
                  <a:cubicBezTo>
                    <a:pt x="228" y="54"/>
                    <a:pt x="236" y="61"/>
                    <a:pt x="242" y="70"/>
                  </a:cubicBezTo>
                  <a:lnTo>
                    <a:pt x="272" y="64"/>
                  </a:lnTo>
                  <a:lnTo>
                    <a:pt x="292" y="110"/>
                  </a:lnTo>
                  <a:lnTo>
                    <a:pt x="268" y="127"/>
                  </a:lnTo>
                  <a:cubicBezTo>
                    <a:pt x="270" y="138"/>
                    <a:pt x="270" y="149"/>
                    <a:pt x="269" y="160"/>
                  </a:cubicBezTo>
                  <a:lnTo>
                    <a:pt x="294" y="177"/>
                  </a:lnTo>
                  <a:lnTo>
                    <a:pt x="276" y="223"/>
                  </a:lnTo>
                  <a:lnTo>
                    <a:pt x="246" y="219"/>
                  </a:lnTo>
                  <a:cubicBezTo>
                    <a:pt x="240" y="227"/>
                    <a:pt x="232" y="235"/>
                    <a:pt x="224" y="242"/>
                  </a:cubicBezTo>
                  <a:lnTo>
                    <a:pt x="230" y="272"/>
                  </a:lnTo>
                  <a:lnTo>
                    <a:pt x="184" y="292"/>
                  </a:lnTo>
                  <a:lnTo>
                    <a:pt x="166" y="268"/>
                  </a:lnTo>
                  <a:moveTo>
                    <a:pt x="167" y="196"/>
                  </a:moveTo>
                  <a:cubicBezTo>
                    <a:pt x="194" y="184"/>
                    <a:pt x="206" y="153"/>
                    <a:pt x="194" y="126"/>
                  </a:cubicBezTo>
                  <a:cubicBezTo>
                    <a:pt x="182" y="99"/>
                    <a:pt x="150" y="87"/>
                    <a:pt x="123" y="99"/>
                  </a:cubicBezTo>
                  <a:cubicBezTo>
                    <a:pt x="97" y="111"/>
                    <a:pt x="84" y="142"/>
                    <a:pt x="96" y="169"/>
                  </a:cubicBezTo>
                  <a:cubicBezTo>
                    <a:pt x="108" y="196"/>
                    <a:pt x="140" y="208"/>
                    <a:pt x="167" y="1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163587" y="135917"/>
              <a:ext cx="275130" cy="276951"/>
            </a:xfrm>
            <a:custGeom>
              <a:rect b="b" l="l" r="r" t="t"/>
              <a:pathLst>
                <a:path extrusionOk="0" h="152" w="151">
                  <a:moveTo>
                    <a:pt x="85" y="139"/>
                  </a:moveTo>
                  <a:cubicBezTo>
                    <a:pt x="80" y="140"/>
                    <a:pt x="74" y="140"/>
                    <a:pt x="69" y="139"/>
                  </a:cubicBezTo>
                  <a:lnTo>
                    <a:pt x="60" y="152"/>
                  </a:lnTo>
                  <a:lnTo>
                    <a:pt x="36" y="143"/>
                  </a:lnTo>
                  <a:lnTo>
                    <a:pt x="38" y="128"/>
                  </a:lnTo>
                  <a:cubicBezTo>
                    <a:pt x="34" y="124"/>
                    <a:pt x="30" y="120"/>
                    <a:pt x="26" y="116"/>
                  </a:cubicBezTo>
                  <a:lnTo>
                    <a:pt x="11" y="119"/>
                  </a:lnTo>
                  <a:lnTo>
                    <a:pt x="0" y="96"/>
                  </a:lnTo>
                  <a:lnTo>
                    <a:pt x="13" y="86"/>
                  </a:lnTo>
                  <a:cubicBezTo>
                    <a:pt x="12" y="81"/>
                    <a:pt x="12" y="75"/>
                    <a:pt x="13" y="69"/>
                  </a:cubicBezTo>
                  <a:lnTo>
                    <a:pt x="0" y="61"/>
                  </a:lnTo>
                  <a:lnTo>
                    <a:pt x="9" y="37"/>
                  </a:lnTo>
                  <a:lnTo>
                    <a:pt x="24" y="39"/>
                  </a:lnTo>
                  <a:cubicBezTo>
                    <a:pt x="27" y="35"/>
                    <a:pt x="31" y="30"/>
                    <a:pt x="36" y="27"/>
                  </a:cubicBezTo>
                  <a:lnTo>
                    <a:pt x="33" y="12"/>
                  </a:lnTo>
                  <a:lnTo>
                    <a:pt x="56" y="1"/>
                  </a:lnTo>
                  <a:lnTo>
                    <a:pt x="66" y="14"/>
                  </a:lnTo>
                  <a:cubicBezTo>
                    <a:pt x="71" y="13"/>
                    <a:pt x="77" y="13"/>
                    <a:pt x="82" y="13"/>
                  </a:cubicBezTo>
                  <a:lnTo>
                    <a:pt x="91" y="0"/>
                  </a:lnTo>
                  <a:lnTo>
                    <a:pt x="115" y="10"/>
                  </a:lnTo>
                  <a:lnTo>
                    <a:pt x="113" y="25"/>
                  </a:lnTo>
                  <a:cubicBezTo>
                    <a:pt x="117" y="28"/>
                    <a:pt x="121" y="32"/>
                    <a:pt x="125" y="37"/>
                  </a:cubicBezTo>
                  <a:lnTo>
                    <a:pt x="140" y="34"/>
                  </a:lnTo>
                  <a:lnTo>
                    <a:pt x="151" y="57"/>
                  </a:lnTo>
                  <a:lnTo>
                    <a:pt x="138" y="66"/>
                  </a:lnTo>
                  <a:cubicBezTo>
                    <a:pt x="139" y="72"/>
                    <a:pt x="139" y="78"/>
                    <a:pt x="138" y="83"/>
                  </a:cubicBezTo>
                  <a:lnTo>
                    <a:pt x="151" y="92"/>
                  </a:lnTo>
                  <a:lnTo>
                    <a:pt x="142" y="116"/>
                  </a:lnTo>
                  <a:lnTo>
                    <a:pt x="127" y="114"/>
                  </a:lnTo>
                  <a:cubicBezTo>
                    <a:pt x="124" y="118"/>
                    <a:pt x="120" y="122"/>
                    <a:pt x="115" y="126"/>
                  </a:cubicBezTo>
                  <a:lnTo>
                    <a:pt x="118" y="141"/>
                  </a:lnTo>
                  <a:lnTo>
                    <a:pt x="95" y="151"/>
                  </a:lnTo>
                  <a:lnTo>
                    <a:pt x="85" y="139"/>
                  </a:lnTo>
                  <a:moveTo>
                    <a:pt x="86" y="102"/>
                  </a:moveTo>
                  <a:cubicBezTo>
                    <a:pt x="99" y="96"/>
                    <a:pt x="106" y="79"/>
                    <a:pt x="100" y="66"/>
                  </a:cubicBezTo>
                  <a:cubicBezTo>
                    <a:pt x="93" y="52"/>
                    <a:pt x="77" y="45"/>
                    <a:pt x="63" y="52"/>
                  </a:cubicBezTo>
                  <a:cubicBezTo>
                    <a:pt x="49" y="58"/>
                    <a:pt x="43" y="74"/>
                    <a:pt x="49" y="88"/>
                  </a:cubicBezTo>
                  <a:cubicBezTo>
                    <a:pt x="55" y="102"/>
                    <a:pt x="72" y="108"/>
                    <a:pt x="86" y="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9700" lIns="90000" spcFirstLastPara="1" rIns="90000" wrap="square" tIns="9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6" name="Google Shape;626;p18"/>
          <p:cNvSpPr txBox="1"/>
          <p:nvPr>
            <p:ph idx="1" type="subTitle"/>
          </p:nvPr>
        </p:nvSpPr>
        <p:spPr>
          <a:xfrm>
            <a:off x="725756" y="171015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7" name="Google Shape;627;p18"/>
          <p:cNvSpPr txBox="1"/>
          <p:nvPr>
            <p:ph idx="2" type="subTitle"/>
          </p:nvPr>
        </p:nvSpPr>
        <p:spPr>
          <a:xfrm>
            <a:off x="3579000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8" name="Google Shape;628;p18"/>
          <p:cNvSpPr txBox="1"/>
          <p:nvPr>
            <p:ph idx="3" type="subTitle"/>
          </p:nvPr>
        </p:nvSpPr>
        <p:spPr>
          <a:xfrm>
            <a:off x="725756" y="349880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9" name="Google Shape;629;p18"/>
          <p:cNvSpPr txBox="1"/>
          <p:nvPr>
            <p:ph idx="4" type="subTitle"/>
          </p:nvPr>
        </p:nvSpPr>
        <p:spPr>
          <a:xfrm>
            <a:off x="3579000" y="349880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0" name="Google Shape;630;p18"/>
          <p:cNvSpPr txBox="1"/>
          <p:nvPr>
            <p:ph idx="5" type="subTitle"/>
          </p:nvPr>
        </p:nvSpPr>
        <p:spPr>
          <a:xfrm>
            <a:off x="6432244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1" name="Google Shape;631;p18"/>
          <p:cNvSpPr txBox="1"/>
          <p:nvPr>
            <p:ph idx="6" type="subTitle"/>
          </p:nvPr>
        </p:nvSpPr>
        <p:spPr>
          <a:xfrm>
            <a:off x="6432244" y="349880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2" name="Google Shape;632;p18"/>
          <p:cNvSpPr txBox="1"/>
          <p:nvPr>
            <p:ph idx="7" type="subTitle"/>
          </p:nvPr>
        </p:nvSpPr>
        <p:spPr>
          <a:xfrm>
            <a:off x="729656" y="1136475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633" name="Google Shape;633;p18"/>
          <p:cNvSpPr txBox="1"/>
          <p:nvPr>
            <p:ph idx="8" type="subTitle"/>
          </p:nvPr>
        </p:nvSpPr>
        <p:spPr>
          <a:xfrm>
            <a:off x="3582900" y="1136484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634" name="Google Shape;634;p18"/>
          <p:cNvSpPr txBox="1"/>
          <p:nvPr>
            <p:ph idx="9" type="subTitle"/>
          </p:nvPr>
        </p:nvSpPr>
        <p:spPr>
          <a:xfrm>
            <a:off x="6436144" y="1136484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635" name="Google Shape;635;p18"/>
          <p:cNvSpPr txBox="1"/>
          <p:nvPr>
            <p:ph idx="13" type="subTitle"/>
          </p:nvPr>
        </p:nvSpPr>
        <p:spPr>
          <a:xfrm>
            <a:off x="725756" y="2922000"/>
            <a:ext cx="19860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636" name="Google Shape;636;p18"/>
          <p:cNvSpPr txBox="1"/>
          <p:nvPr>
            <p:ph idx="14" type="subTitle"/>
          </p:nvPr>
        </p:nvSpPr>
        <p:spPr>
          <a:xfrm>
            <a:off x="3582900" y="2922000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637" name="Google Shape;637;p18"/>
          <p:cNvSpPr txBox="1"/>
          <p:nvPr>
            <p:ph idx="15" type="subTitle"/>
          </p:nvPr>
        </p:nvSpPr>
        <p:spPr>
          <a:xfrm>
            <a:off x="6436144" y="2922000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grpSp>
        <p:nvGrpSpPr>
          <p:cNvPr id="638" name="Google Shape;638;p18"/>
          <p:cNvGrpSpPr/>
          <p:nvPr/>
        </p:nvGrpSpPr>
        <p:grpSpPr>
          <a:xfrm>
            <a:off x="-467813" y="917813"/>
            <a:ext cx="9747761" cy="3844264"/>
            <a:chOff x="-467813" y="917813"/>
            <a:chExt cx="9747761" cy="3844264"/>
          </a:xfrm>
        </p:grpSpPr>
        <p:sp>
          <p:nvSpPr>
            <p:cNvPr id="639" name="Google Shape;639;p18"/>
            <p:cNvSpPr/>
            <p:nvPr/>
          </p:nvSpPr>
          <p:spPr>
            <a:xfrm>
              <a:off x="-467813" y="917813"/>
              <a:ext cx="807169" cy="807166"/>
            </a:xfrm>
            <a:custGeom>
              <a:rect b="b" l="l" r="r" t="t"/>
              <a:pathLst>
                <a:path extrusionOk="0" h="443" w="443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0" name="Google Shape;640;p18"/>
            <p:cNvGrpSpPr/>
            <p:nvPr/>
          </p:nvGrpSpPr>
          <p:grpSpPr>
            <a:xfrm>
              <a:off x="8862698" y="4022921"/>
              <a:ext cx="417250" cy="417248"/>
              <a:chOff x="8892173" y="3448146"/>
              <a:chExt cx="417250" cy="417248"/>
            </a:xfrm>
          </p:grpSpPr>
          <p:sp>
            <p:nvSpPr>
              <p:cNvPr id="641" name="Google Shape;641;p18"/>
              <p:cNvSpPr/>
              <p:nvPr/>
            </p:nvSpPr>
            <p:spPr>
              <a:xfrm>
                <a:off x="9019717" y="3581155"/>
                <a:ext cx="154874" cy="153052"/>
              </a:xfrm>
              <a:custGeom>
                <a:rect b="b" l="l" r="r" t="t"/>
                <a:pathLst>
                  <a:path extrusionOk="0" h="84" w="85">
                    <a:moveTo>
                      <a:pt x="59" y="80"/>
                    </a:moveTo>
                    <a:cubicBezTo>
                      <a:pt x="59" y="80"/>
                      <a:pt x="59" y="81"/>
                      <a:pt x="57" y="81"/>
                    </a:cubicBezTo>
                    <a:cubicBezTo>
                      <a:pt x="56" y="82"/>
                      <a:pt x="53" y="83"/>
                      <a:pt x="50" y="84"/>
                    </a:cubicBezTo>
                    <a:cubicBezTo>
                      <a:pt x="44" y="85"/>
                      <a:pt x="33" y="85"/>
                      <a:pt x="23" y="80"/>
                    </a:cubicBezTo>
                    <a:cubicBezTo>
                      <a:pt x="12" y="74"/>
                      <a:pt x="2" y="62"/>
                      <a:pt x="0" y="46"/>
                    </a:cubicBezTo>
                    <a:cubicBezTo>
                      <a:pt x="0" y="38"/>
                      <a:pt x="1" y="29"/>
                      <a:pt x="6" y="22"/>
                    </a:cubicBezTo>
                    <a:cubicBezTo>
                      <a:pt x="10" y="14"/>
                      <a:pt x="17" y="8"/>
                      <a:pt x="25" y="4"/>
                    </a:cubicBezTo>
                    <a:cubicBezTo>
                      <a:pt x="34" y="0"/>
                      <a:pt x="43" y="-1"/>
                      <a:pt x="52" y="1"/>
                    </a:cubicBezTo>
                    <a:cubicBezTo>
                      <a:pt x="60" y="3"/>
                      <a:pt x="68" y="7"/>
                      <a:pt x="73" y="13"/>
                    </a:cubicBezTo>
                    <a:cubicBezTo>
                      <a:pt x="85" y="25"/>
                      <a:pt x="87" y="41"/>
                      <a:pt x="84" y="52"/>
                    </a:cubicBezTo>
                    <a:cubicBezTo>
                      <a:pt x="81" y="64"/>
                      <a:pt x="74" y="72"/>
                      <a:pt x="68" y="75"/>
                    </a:cubicBezTo>
                    <a:cubicBezTo>
                      <a:pt x="66" y="77"/>
                      <a:pt x="64" y="79"/>
                      <a:pt x="62" y="79"/>
                    </a:cubicBezTo>
                    <a:cubicBezTo>
                      <a:pt x="60" y="80"/>
                      <a:pt x="59" y="80"/>
                      <a:pt x="59" y="80"/>
                    </a:cubicBezTo>
                    <a:cubicBezTo>
                      <a:pt x="59" y="80"/>
                      <a:pt x="63" y="79"/>
                      <a:pt x="68" y="74"/>
                    </a:cubicBezTo>
                    <a:cubicBezTo>
                      <a:pt x="72" y="70"/>
                      <a:pt x="79" y="63"/>
                      <a:pt x="81" y="52"/>
                    </a:cubicBezTo>
                    <a:cubicBezTo>
                      <a:pt x="84" y="41"/>
                      <a:pt x="82" y="26"/>
                      <a:pt x="71" y="15"/>
                    </a:cubicBezTo>
                    <a:cubicBezTo>
                      <a:pt x="66" y="10"/>
                      <a:pt x="59" y="6"/>
                      <a:pt x="51" y="4"/>
                    </a:cubicBezTo>
                    <a:cubicBezTo>
                      <a:pt x="43" y="3"/>
                      <a:pt x="35" y="4"/>
                      <a:pt x="27" y="7"/>
                    </a:cubicBezTo>
                    <a:cubicBezTo>
                      <a:pt x="19" y="10"/>
                      <a:pt x="13" y="16"/>
                      <a:pt x="9" y="23"/>
                    </a:cubicBezTo>
                    <a:cubicBezTo>
                      <a:pt x="5" y="30"/>
                      <a:pt x="3" y="38"/>
                      <a:pt x="4" y="45"/>
                    </a:cubicBezTo>
                    <a:cubicBezTo>
                      <a:pt x="4" y="60"/>
                      <a:pt x="14" y="72"/>
                      <a:pt x="24" y="78"/>
                    </a:cubicBezTo>
                    <a:cubicBezTo>
                      <a:pt x="34" y="83"/>
                      <a:pt x="43" y="83"/>
                      <a:pt x="50" y="82"/>
                    </a:cubicBezTo>
                    <a:cubicBezTo>
                      <a:pt x="56" y="81"/>
                      <a:pt x="59" y="80"/>
                      <a:pt x="59" y="8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8"/>
              <p:cNvSpPr/>
              <p:nvPr/>
            </p:nvSpPr>
            <p:spPr>
              <a:xfrm>
                <a:off x="8892173" y="3448146"/>
                <a:ext cx="417250" cy="417248"/>
              </a:xfrm>
              <a:custGeom>
                <a:rect b="b" l="l" r="r" t="t"/>
                <a:pathLst>
                  <a:path extrusionOk="0" h="229" w="229">
                    <a:moveTo>
                      <a:pt x="129" y="208"/>
                    </a:moveTo>
                    <a:cubicBezTo>
                      <a:pt x="129" y="208"/>
                      <a:pt x="130" y="208"/>
                      <a:pt x="130" y="209"/>
                    </a:cubicBezTo>
                    <a:cubicBezTo>
                      <a:pt x="131" y="210"/>
                      <a:pt x="132" y="211"/>
                      <a:pt x="133" y="212"/>
                    </a:cubicBezTo>
                    <a:cubicBezTo>
                      <a:pt x="135" y="216"/>
                      <a:pt x="139" y="220"/>
                      <a:pt x="143" y="226"/>
                    </a:cubicBezTo>
                    <a:lnTo>
                      <a:pt x="143" y="226"/>
                    </a:lnTo>
                    <a:cubicBezTo>
                      <a:pt x="152" y="222"/>
                      <a:pt x="163" y="217"/>
                      <a:pt x="178" y="210"/>
                    </a:cubicBezTo>
                    <a:lnTo>
                      <a:pt x="177" y="211"/>
                    </a:lnTo>
                    <a:cubicBezTo>
                      <a:pt x="176" y="204"/>
                      <a:pt x="174" y="197"/>
                      <a:pt x="172" y="189"/>
                    </a:cubicBezTo>
                    <a:lnTo>
                      <a:pt x="172" y="188"/>
                    </a:lnTo>
                    <a:lnTo>
                      <a:pt x="173" y="188"/>
                    </a:lnTo>
                    <a:cubicBezTo>
                      <a:pt x="179" y="183"/>
                      <a:pt x="185" y="177"/>
                      <a:pt x="190" y="170"/>
                    </a:cubicBezTo>
                    <a:lnTo>
                      <a:pt x="190" y="169"/>
                    </a:lnTo>
                    <a:lnTo>
                      <a:pt x="191" y="169"/>
                    </a:lnTo>
                    <a:cubicBezTo>
                      <a:pt x="198" y="170"/>
                      <a:pt x="205" y="171"/>
                      <a:pt x="213" y="172"/>
                    </a:cubicBezTo>
                    <a:lnTo>
                      <a:pt x="212" y="173"/>
                    </a:lnTo>
                    <a:cubicBezTo>
                      <a:pt x="216" y="162"/>
                      <a:pt x="221" y="150"/>
                      <a:pt x="226" y="138"/>
                    </a:cubicBezTo>
                    <a:lnTo>
                      <a:pt x="226" y="139"/>
                    </a:lnTo>
                    <a:cubicBezTo>
                      <a:pt x="220" y="135"/>
                      <a:pt x="214" y="131"/>
                      <a:pt x="207" y="126"/>
                    </a:cubicBezTo>
                    <a:lnTo>
                      <a:pt x="206" y="126"/>
                    </a:lnTo>
                    <a:lnTo>
                      <a:pt x="206" y="125"/>
                    </a:lnTo>
                    <a:cubicBezTo>
                      <a:pt x="207" y="117"/>
                      <a:pt x="207" y="109"/>
                      <a:pt x="206" y="101"/>
                    </a:cubicBezTo>
                    <a:lnTo>
                      <a:pt x="206" y="100"/>
                    </a:lnTo>
                    <a:lnTo>
                      <a:pt x="206" y="99"/>
                    </a:lnTo>
                    <a:cubicBezTo>
                      <a:pt x="212" y="95"/>
                      <a:pt x="218" y="90"/>
                      <a:pt x="225" y="85"/>
                    </a:cubicBezTo>
                    <a:lnTo>
                      <a:pt x="224" y="87"/>
                    </a:lnTo>
                    <a:cubicBezTo>
                      <a:pt x="220" y="76"/>
                      <a:pt x="214" y="64"/>
                      <a:pt x="209" y="52"/>
                    </a:cubicBezTo>
                    <a:lnTo>
                      <a:pt x="211" y="53"/>
                    </a:lnTo>
                    <a:cubicBezTo>
                      <a:pt x="204" y="55"/>
                      <a:pt x="196" y="56"/>
                      <a:pt x="188" y="58"/>
                    </a:cubicBezTo>
                    <a:lnTo>
                      <a:pt x="187" y="58"/>
                    </a:lnTo>
                    <a:lnTo>
                      <a:pt x="187" y="57"/>
                    </a:lnTo>
                    <a:cubicBezTo>
                      <a:pt x="182" y="51"/>
                      <a:pt x="176" y="45"/>
                      <a:pt x="169" y="40"/>
                    </a:cubicBezTo>
                    <a:lnTo>
                      <a:pt x="168" y="40"/>
                    </a:lnTo>
                    <a:lnTo>
                      <a:pt x="168" y="39"/>
                    </a:lnTo>
                    <a:cubicBezTo>
                      <a:pt x="169" y="32"/>
                      <a:pt x="170" y="24"/>
                      <a:pt x="171" y="16"/>
                    </a:cubicBezTo>
                    <a:lnTo>
                      <a:pt x="172" y="18"/>
                    </a:lnTo>
                    <a:cubicBezTo>
                      <a:pt x="161" y="13"/>
                      <a:pt x="149" y="9"/>
                      <a:pt x="137" y="4"/>
                    </a:cubicBezTo>
                    <a:lnTo>
                      <a:pt x="139" y="3"/>
                    </a:lnTo>
                    <a:cubicBezTo>
                      <a:pt x="135" y="9"/>
                      <a:pt x="130" y="16"/>
                      <a:pt x="126" y="23"/>
                    </a:cubicBezTo>
                    <a:lnTo>
                      <a:pt x="125" y="23"/>
                    </a:lnTo>
                    <a:lnTo>
                      <a:pt x="124" y="23"/>
                    </a:lnTo>
                    <a:cubicBezTo>
                      <a:pt x="117" y="22"/>
                      <a:pt x="108" y="23"/>
                      <a:pt x="100" y="24"/>
                    </a:cubicBezTo>
                    <a:lnTo>
                      <a:pt x="100" y="24"/>
                    </a:lnTo>
                    <a:cubicBezTo>
                      <a:pt x="99" y="24"/>
                      <a:pt x="102" y="24"/>
                      <a:pt x="98" y="23"/>
                    </a:cubicBezTo>
                    <a:lnTo>
                      <a:pt x="98" y="23"/>
                    </a:lnTo>
                    <a:lnTo>
                      <a:pt x="98" y="23"/>
                    </a:lnTo>
                    <a:lnTo>
                      <a:pt x="98" y="23"/>
                    </a:lnTo>
                    <a:lnTo>
                      <a:pt x="98" y="23"/>
                    </a:lnTo>
                    <a:lnTo>
                      <a:pt x="97" y="22"/>
                    </a:lnTo>
                    <a:lnTo>
                      <a:pt x="97" y="21"/>
                    </a:lnTo>
                    <a:lnTo>
                      <a:pt x="95" y="19"/>
                    </a:lnTo>
                    <a:lnTo>
                      <a:pt x="91" y="14"/>
                    </a:lnTo>
                    <a:cubicBezTo>
                      <a:pt x="89" y="11"/>
                      <a:pt x="87" y="8"/>
                      <a:pt x="85" y="5"/>
                    </a:cubicBezTo>
                    <a:lnTo>
                      <a:pt x="87" y="5"/>
                    </a:lnTo>
                    <a:cubicBezTo>
                      <a:pt x="75" y="10"/>
                      <a:pt x="63" y="16"/>
                      <a:pt x="52" y="21"/>
                    </a:cubicBezTo>
                    <a:lnTo>
                      <a:pt x="53" y="19"/>
                    </a:lnTo>
                    <a:cubicBezTo>
                      <a:pt x="54" y="26"/>
                      <a:pt x="56" y="34"/>
                      <a:pt x="57" y="41"/>
                    </a:cubicBezTo>
                    <a:lnTo>
                      <a:pt x="57" y="42"/>
                    </a:lnTo>
                    <a:lnTo>
                      <a:pt x="57" y="43"/>
                    </a:lnTo>
                    <a:cubicBezTo>
                      <a:pt x="50" y="48"/>
                      <a:pt x="44" y="54"/>
                      <a:pt x="40" y="61"/>
                    </a:cubicBezTo>
                    <a:lnTo>
                      <a:pt x="39" y="61"/>
                    </a:lnTo>
                    <a:lnTo>
                      <a:pt x="38" y="61"/>
                    </a:lnTo>
                    <a:cubicBezTo>
                      <a:pt x="30" y="60"/>
                      <a:pt x="23" y="59"/>
                      <a:pt x="15" y="58"/>
                    </a:cubicBezTo>
                    <a:lnTo>
                      <a:pt x="17" y="57"/>
                    </a:lnTo>
                    <a:cubicBezTo>
                      <a:pt x="12" y="69"/>
                      <a:pt x="8" y="81"/>
                      <a:pt x="3" y="93"/>
                    </a:cubicBezTo>
                    <a:lnTo>
                      <a:pt x="3" y="91"/>
                    </a:lnTo>
                    <a:cubicBezTo>
                      <a:pt x="9" y="95"/>
                      <a:pt x="16" y="99"/>
                      <a:pt x="22" y="104"/>
                    </a:cubicBezTo>
                    <a:lnTo>
                      <a:pt x="23" y="104"/>
                    </a:lnTo>
                    <a:lnTo>
                      <a:pt x="22" y="105"/>
                    </a:lnTo>
                    <a:cubicBezTo>
                      <a:pt x="22" y="113"/>
                      <a:pt x="22" y="122"/>
                      <a:pt x="23" y="129"/>
                    </a:cubicBezTo>
                    <a:lnTo>
                      <a:pt x="23" y="130"/>
                    </a:lnTo>
                    <a:lnTo>
                      <a:pt x="22" y="131"/>
                    </a:lnTo>
                    <a:cubicBezTo>
                      <a:pt x="16" y="136"/>
                      <a:pt x="10" y="140"/>
                      <a:pt x="4" y="145"/>
                    </a:cubicBezTo>
                    <a:lnTo>
                      <a:pt x="4" y="143"/>
                    </a:lnTo>
                    <a:cubicBezTo>
                      <a:pt x="10" y="155"/>
                      <a:pt x="15" y="167"/>
                      <a:pt x="20" y="178"/>
                    </a:cubicBezTo>
                    <a:lnTo>
                      <a:pt x="18" y="177"/>
                    </a:lnTo>
                    <a:cubicBezTo>
                      <a:pt x="26" y="176"/>
                      <a:pt x="34" y="174"/>
                      <a:pt x="41" y="173"/>
                    </a:cubicBezTo>
                    <a:lnTo>
                      <a:pt x="42" y="173"/>
                    </a:lnTo>
                    <a:lnTo>
                      <a:pt x="42" y="173"/>
                    </a:lnTo>
                    <a:cubicBezTo>
                      <a:pt x="48" y="180"/>
                      <a:pt x="54" y="186"/>
                      <a:pt x="60" y="190"/>
                    </a:cubicBezTo>
                    <a:lnTo>
                      <a:pt x="60" y="191"/>
                    </a:lnTo>
                    <a:lnTo>
                      <a:pt x="60" y="191"/>
                    </a:lnTo>
                    <a:cubicBezTo>
                      <a:pt x="59" y="200"/>
                      <a:pt x="58" y="207"/>
                      <a:pt x="57" y="214"/>
                    </a:cubicBezTo>
                    <a:lnTo>
                      <a:pt x="56" y="213"/>
                    </a:lnTo>
                    <a:cubicBezTo>
                      <a:pt x="70" y="219"/>
                      <a:pt x="82" y="223"/>
                      <a:pt x="92" y="227"/>
                    </a:cubicBezTo>
                    <a:lnTo>
                      <a:pt x="91" y="227"/>
                    </a:lnTo>
                    <a:cubicBezTo>
                      <a:pt x="96" y="220"/>
                      <a:pt x="100" y="213"/>
                      <a:pt x="104" y="208"/>
                    </a:cubicBezTo>
                    <a:lnTo>
                      <a:pt x="104" y="208"/>
                    </a:lnTo>
                    <a:lnTo>
                      <a:pt x="104" y="208"/>
                    </a:lnTo>
                    <a:cubicBezTo>
                      <a:pt x="113" y="209"/>
                      <a:pt x="119" y="209"/>
                      <a:pt x="123" y="208"/>
                    </a:cubicBezTo>
                    <a:cubicBezTo>
                      <a:pt x="125" y="208"/>
                      <a:pt x="126" y="208"/>
                      <a:pt x="128" y="208"/>
                    </a:cubicBezTo>
                    <a:cubicBezTo>
                      <a:pt x="129" y="208"/>
                      <a:pt x="129" y="208"/>
                      <a:pt x="129" y="208"/>
                    </a:cubicBezTo>
                    <a:lnTo>
                      <a:pt x="128" y="208"/>
                    </a:lnTo>
                    <a:cubicBezTo>
                      <a:pt x="127" y="209"/>
                      <a:pt x="125" y="209"/>
                      <a:pt x="123" y="209"/>
                    </a:cubicBezTo>
                    <a:cubicBezTo>
                      <a:pt x="119" y="209"/>
                      <a:pt x="113" y="210"/>
                      <a:pt x="104" y="209"/>
                    </a:cubicBezTo>
                    <a:lnTo>
                      <a:pt x="105" y="209"/>
                    </a:lnTo>
                    <a:cubicBezTo>
                      <a:pt x="101" y="214"/>
                      <a:pt x="97" y="221"/>
                      <a:pt x="92" y="228"/>
                    </a:cubicBezTo>
                    <a:lnTo>
                      <a:pt x="92" y="229"/>
                    </a:lnTo>
                    <a:lnTo>
                      <a:pt x="91" y="228"/>
                    </a:lnTo>
                    <a:cubicBezTo>
                      <a:pt x="81" y="225"/>
                      <a:pt x="69" y="220"/>
                      <a:pt x="56" y="215"/>
                    </a:cubicBezTo>
                    <a:lnTo>
                      <a:pt x="55" y="215"/>
                    </a:lnTo>
                    <a:lnTo>
                      <a:pt x="55" y="214"/>
                    </a:lnTo>
                    <a:cubicBezTo>
                      <a:pt x="56" y="207"/>
                      <a:pt x="57" y="199"/>
                      <a:pt x="58" y="191"/>
                    </a:cubicBezTo>
                    <a:lnTo>
                      <a:pt x="59" y="192"/>
                    </a:lnTo>
                    <a:cubicBezTo>
                      <a:pt x="52" y="187"/>
                      <a:pt x="46" y="182"/>
                      <a:pt x="40" y="175"/>
                    </a:cubicBezTo>
                    <a:lnTo>
                      <a:pt x="41" y="175"/>
                    </a:lnTo>
                    <a:cubicBezTo>
                      <a:pt x="34" y="177"/>
                      <a:pt x="27" y="178"/>
                      <a:pt x="19" y="180"/>
                    </a:cubicBezTo>
                    <a:lnTo>
                      <a:pt x="18" y="180"/>
                    </a:lnTo>
                    <a:lnTo>
                      <a:pt x="17" y="179"/>
                    </a:lnTo>
                    <a:cubicBezTo>
                      <a:pt x="12" y="168"/>
                      <a:pt x="7" y="156"/>
                      <a:pt x="2" y="144"/>
                    </a:cubicBezTo>
                    <a:lnTo>
                      <a:pt x="1" y="143"/>
                    </a:lnTo>
                    <a:lnTo>
                      <a:pt x="2" y="142"/>
                    </a:lnTo>
                    <a:cubicBezTo>
                      <a:pt x="8" y="138"/>
                      <a:pt x="14" y="133"/>
                      <a:pt x="21" y="129"/>
                    </a:cubicBezTo>
                    <a:lnTo>
                      <a:pt x="20" y="130"/>
                    </a:lnTo>
                    <a:cubicBezTo>
                      <a:pt x="19" y="122"/>
                      <a:pt x="18" y="113"/>
                      <a:pt x="19" y="105"/>
                    </a:cubicBezTo>
                    <a:lnTo>
                      <a:pt x="20" y="106"/>
                    </a:lnTo>
                    <a:cubicBezTo>
                      <a:pt x="14" y="102"/>
                      <a:pt x="7" y="98"/>
                      <a:pt x="1" y="93"/>
                    </a:cubicBezTo>
                    <a:lnTo>
                      <a:pt x="0" y="93"/>
                    </a:lnTo>
                    <a:lnTo>
                      <a:pt x="0" y="92"/>
                    </a:lnTo>
                    <a:cubicBezTo>
                      <a:pt x="5" y="80"/>
                      <a:pt x="9" y="68"/>
                      <a:pt x="14" y="56"/>
                    </a:cubicBezTo>
                    <a:lnTo>
                      <a:pt x="14" y="55"/>
                    </a:lnTo>
                    <a:lnTo>
                      <a:pt x="16" y="55"/>
                    </a:lnTo>
                    <a:cubicBezTo>
                      <a:pt x="23" y="56"/>
                      <a:pt x="31" y="57"/>
                      <a:pt x="39" y="58"/>
                    </a:cubicBezTo>
                    <a:lnTo>
                      <a:pt x="37" y="59"/>
                    </a:lnTo>
                    <a:cubicBezTo>
                      <a:pt x="42" y="52"/>
                      <a:pt x="48" y="46"/>
                      <a:pt x="54" y="40"/>
                    </a:cubicBezTo>
                    <a:lnTo>
                      <a:pt x="54" y="42"/>
                    </a:lnTo>
                    <a:cubicBezTo>
                      <a:pt x="52" y="35"/>
                      <a:pt x="51" y="27"/>
                      <a:pt x="49" y="19"/>
                    </a:cubicBezTo>
                    <a:lnTo>
                      <a:pt x="49" y="18"/>
                    </a:lnTo>
                    <a:lnTo>
                      <a:pt x="50" y="18"/>
                    </a:lnTo>
                    <a:cubicBezTo>
                      <a:pt x="62" y="13"/>
                      <a:pt x="74" y="7"/>
                      <a:pt x="85" y="2"/>
                    </a:cubicBezTo>
                    <a:lnTo>
                      <a:pt x="87" y="2"/>
                    </a:lnTo>
                    <a:lnTo>
                      <a:pt x="87" y="3"/>
                    </a:lnTo>
                    <a:cubicBezTo>
                      <a:pt x="90" y="6"/>
                      <a:pt x="92" y="9"/>
                      <a:pt x="94" y="12"/>
                    </a:cubicBezTo>
                    <a:lnTo>
                      <a:pt x="98" y="17"/>
                    </a:lnTo>
                    <a:lnTo>
                      <a:pt x="99" y="19"/>
                    </a:lnTo>
                    <a:lnTo>
                      <a:pt x="100" y="20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cubicBezTo>
                      <a:pt x="98" y="20"/>
                      <a:pt x="100" y="21"/>
                      <a:pt x="99" y="21"/>
                    </a:cubicBezTo>
                    <a:lnTo>
                      <a:pt x="99" y="21"/>
                    </a:lnTo>
                    <a:cubicBezTo>
                      <a:pt x="108" y="19"/>
                      <a:pt x="117" y="19"/>
                      <a:pt x="125" y="20"/>
                    </a:cubicBezTo>
                    <a:lnTo>
                      <a:pt x="123" y="21"/>
                    </a:lnTo>
                    <a:cubicBezTo>
                      <a:pt x="128" y="14"/>
                      <a:pt x="132" y="8"/>
                      <a:pt x="136" y="2"/>
                    </a:cubicBezTo>
                    <a:lnTo>
                      <a:pt x="137" y="0"/>
                    </a:lnTo>
                    <a:lnTo>
                      <a:pt x="138" y="1"/>
                    </a:lnTo>
                    <a:cubicBezTo>
                      <a:pt x="150" y="6"/>
                      <a:pt x="162" y="10"/>
                      <a:pt x="174" y="15"/>
                    </a:cubicBezTo>
                    <a:lnTo>
                      <a:pt x="175" y="15"/>
                    </a:lnTo>
                    <a:lnTo>
                      <a:pt x="175" y="16"/>
                    </a:lnTo>
                    <a:cubicBezTo>
                      <a:pt x="174" y="24"/>
                      <a:pt x="172" y="32"/>
                      <a:pt x="171" y="39"/>
                    </a:cubicBezTo>
                    <a:lnTo>
                      <a:pt x="171" y="38"/>
                    </a:lnTo>
                    <a:cubicBezTo>
                      <a:pt x="178" y="43"/>
                      <a:pt x="184" y="49"/>
                      <a:pt x="189" y="55"/>
                    </a:cubicBezTo>
                    <a:lnTo>
                      <a:pt x="187" y="55"/>
                    </a:lnTo>
                    <a:cubicBezTo>
                      <a:pt x="195" y="53"/>
                      <a:pt x="203" y="52"/>
                      <a:pt x="210" y="50"/>
                    </a:cubicBezTo>
                    <a:lnTo>
                      <a:pt x="211" y="50"/>
                    </a:lnTo>
                    <a:lnTo>
                      <a:pt x="212" y="51"/>
                    </a:lnTo>
                    <a:cubicBezTo>
                      <a:pt x="217" y="63"/>
                      <a:pt x="222" y="75"/>
                      <a:pt x="227" y="86"/>
                    </a:cubicBezTo>
                    <a:lnTo>
                      <a:pt x="228" y="87"/>
                    </a:lnTo>
                    <a:lnTo>
                      <a:pt x="227" y="88"/>
                    </a:lnTo>
                    <a:cubicBezTo>
                      <a:pt x="220" y="93"/>
                      <a:pt x="214" y="97"/>
                      <a:pt x="208" y="102"/>
                    </a:cubicBezTo>
                    <a:lnTo>
                      <a:pt x="209" y="100"/>
                    </a:lnTo>
                    <a:cubicBezTo>
                      <a:pt x="210" y="109"/>
                      <a:pt x="210" y="118"/>
                      <a:pt x="209" y="125"/>
                    </a:cubicBezTo>
                    <a:lnTo>
                      <a:pt x="209" y="124"/>
                    </a:lnTo>
                    <a:cubicBezTo>
                      <a:pt x="216" y="129"/>
                      <a:pt x="222" y="133"/>
                      <a:pt x="228" y="137"/>
                    </a:cubicBezTo>
                    <a:lnTo>
                      <a:pt x="229" y="138"/>
                    </a:lnTo>
                    <a:lnTo>
                      <a:pt x="229" y="139"/>
                    </a:lnTo>
                    <a:cubicBezTo>
                      <a:pt x="224" y="151"/>
                      <a:pt x="219" y="163"/>
                      <a:pt x="215" y="174"/>
                    </a:cubicBezTo>
                    <a:lnTo>
                      <a:pt x="214" y="175"/>
                    </a:lnTo>
                    <a:lnTo>
                      <a:pt x="213" y="175"/>
                    </a:lnTo>
                    <a:cubicBezTo>
                      <a:pt x="205" y="174"/>
                      <a:pt x="198" y="173"/>
                      <a:pt x="191" y="172"/>
                    </a:cubicBezTo>
                    <a:lnTo>
                      <a:pt x="192" y="171"/>
                    </a:lnTo>
                    <a:cubicBezTo>
                      <a:pt x="186" y="178"/>
                      <a:pt x="180" y="184"/>
                      <a:pt x="174" y="189"/>
                    </a:cubicBezTo>
                    <a:lnTo>
                      <a:pt x="175" y="188"/>
                    </a:lnTo>
                    <a:cubicBezTo>
                      <a:pt x="176" y="196"/>
                      <a:pt x="178" y="204"/>
                      <a:pt x="179" y="211"/>
                    </a:cubicBezTo>
                    <a:lnTo>
                      <a:pt x="179" y="212"/>
                    </a:lnTo>
                    <a:lnTo>
                      <a:pt x="178" y="212"/>
                    </a:lnTo>
                    <a:cubicBezTo>
                      <a:pt x="164" y="218"/>
                      <a:pt x="152" y="223"/>
                      <a:pt x="143" y="227"/>
                    </a:cubicBezTo>
                    <a:lnTo>
                      <a:pt x="143" y="227"/>
                    </a:lnTo>
                    <a:lnTo>
                      <a:pt x="143" y="227"/>
                    </a:lnTo>
                    <a:cubicBezTo>
                      <a:pt x="138" y="221"/>
                      <a:pt x="135" y="216"/>
                      <a:pt x="133" y="213"/>
                    </a:cubicBezTo>
                    <a:cubicBezTo>
                      <a:pt x="132" y="212"/>
                      <a:pt x="131" y="210"/>
                      <a:pt x="130" y="209"/>
                    </a:cubicBezTo>
                    <a:lnTo>
                      <a:pt x="129" y="208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37425" lIns="90000" spcFirstLastPara="1" rIns="90000" wrap="square" tIns="37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3" name="Google Shape;643;p18"/>
            <p:cNvSpPr/>
            <p:nvPr/>
          </p:nvSpPr>
          <p:spPr>
            <a:xfrm>
              <a:off x="-411527" y="3865401"/>
              <a:ext cx="896675" cy="896675"/>
            </a:xfrm>
            <a:custGeom>
              <a:rect b="b" l="l" r="r" t="t"/>
              <a:pathLst>
                <a:path extrusionOk="0" h="493" w="493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2" y="42"/>
                  </a:lnTo>
                  <a:cubicBezTo>
                    <a:pt x="250" y="41"/>
                    <a:pt x="269" y="42"/>
                    <a:pt x="286" y="46"/>
                  </a:cubicBezTo>
                  <a:lnTo>
                    <a:pt x="318" y="7"/>
                  </a:lnTo>
                  <a:lnTo>
                    <a:pt x="392" y="44"/>
                  </a:lnTo>
                  <a:lnTo>
                    <a:pt x="381" y="92"/>
                  </a:lnTo>
                  <a:cubicBezTo>
                    <a:pt x="395" y="104"/>
                    <a:pt x="406" y="118"/>
                    <a:pt x="416" y="133"/>
                  </a:cubicBezTo>
                  <a:lnTo>
                    <a:pt x="466" y="128"/>
                  </a:lnTo>
                  <a:lnTo>
                    <a:pt x="493" y="206"/>
                  </a:lnTo>
                  <a:lnTo>
                    <a:pt x="450" y="233"/>
                  </a:lnTo>
                  <a:cubicBezTo>
                    <a:pt x="451" y="250"/>
                    <a:pt x="450" y="269"/>
                    <a:pt x="447" y="287"/>
                  </a:cubicBezTo>
                  <a:lnTo>
                    <a:pt x="486" y="318"/>
                  </a:lnTo>
                  <a:lnTo>
                    <a:pt x="449" y="393"/>
                  </a:lnTo>
                  <a:lnTo>
                    <a:pt x="400" y="381"/>
                  </a:lnTo>
                  <a:cubicBezTo>
                    <a:pt x="388" y="395"/>
                    <a:pt x="374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4"/>
                  </a:lnTo>
                  <a:lnTo>
                    <a:pt x="43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4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49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4" name="Google Shape;644;p18"/>
          <p:cNvGrpSpPr/>
          <p:nvPr/>
        </p:nvGrpSpPr>
        <p:grpSpPr>
          <a:xfrm>
            <a:off x="-187189" y="139313"/>
            <a:ext cx="10554863" cy="1424632"/>
            <a:chOff x="-187189" y="139313"/>
            <a:chExt cx="10554863" cy="1424632"/>
          </a:xfrm>
        </p:grpSpPr>
        <p:grpSp>
          <p:nvGrpSpPr>
            <p:cNvPr id="645" name="Google Shape;645;p18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646" name="Google Shape;646;p18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rect b="b" l="l" r="r" t="t"/>
                <a:pathLst>
                  <a:path extrusionOk="0" h="340" w="585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18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rect b="b" l="l" r="r" t="t"/>
                <a:pathLst>
                  <a:path extrusionOk="0" h="2" w="582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18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rect b="b" l="l" r="r" t="t"/>
                <a:pathLst>
                  <a:path extrusionOk="0" h="180" w="18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19800" lIns="90000" spcFirstLastPara="1" rIns="90000" wrap="square" tIns="19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18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rect b="b" l="l" r="r" t="t"/>
                <a:pathLst>
                  <a:path extrusionOk="0" h="3" w="261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18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18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18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3" name="Google Shape;653;p18"/>
            <p:cNvGrpSpPr/>
            <p:nvPr/>
          </p:nvGrpSpPr>
          <p:grpSpPr>
            <a:xfrm>
              <a:off x="8613032" y="846059"/>
              <a:ext cx="1754642" cy="717886"/>
              <a:chOff x="-1340531" y="3895472"/>
              <a:chExt cx="1754642" cy="717886"/>
            </a:xfrm>
          </p:grpSpPr>
          <p:sp>
            <p:nvSpPr>
              <p:cNvPr id="654" name="Google Shape;654;p18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rect b="b" l="l" r="r" t="t"/>
                <a:pathLst>
                  <a:path extrusionOk="0" h="394" w="963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18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rect b="b" l="l" r="r" t="t"/>
                <a:pathLst>
                  <a:path extrusionOk="0" h="3" w="96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18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rect b="b" l="l" r="r" t="t"/>
                <a:pathLst>
                  <a:path extrusionOk="0" h="14" w="13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18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18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18"/>
              <p:cNvSpPr/>
              <p:nvPr/>
            </p:nvSpPr>
            <p:spPr>
              <a:xfrm>
                <a:off x="-1214111" y="4086569"/>
                <a:ext cx="422716" cy="422714"/>
              </a:xfrm>
              <a:custGeom>
                <a:rect b="b" l="l" r="r" t="t"/>
                <a:pathLst>
                  <a:path extrusionOk="0" h="232" w="232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8500" lIns="90000" spcFirstLastPara="1" rIns="90000" wrap="square" tIns="38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18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18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18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rect b="b" l="l" r="r" t="t"/>
                <a:pathLst>
                  <a:path extrusionOk="0" h="2" w="344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18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rect b="b" l="l" r="r" t="t"/>
                <a:pathLst>
                  <a:path extrusionOk="0" h="4" w="395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18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rect b="b" l="l" r="r" t="t"/>
                <a:pathLst>
                  <a:path extrusionOk="0" h="3" w="395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18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rect b="b" l="l" r="r" t="t"/>
                <a:pathLst>
                  <a:path extrusionOk="0" h="3" w="233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66" name="Google Shape;666;p18"/>
          <p:cNvGrpSpPr/>
          <p:nvPr/>
        </p:nvGrpSpPr>
        <p:grpSpPr>
          <a:xfrm>
            <a:off x="-373317" y="-11"/>
            <a:ext cx="9420579" cy="5164678"/>
            <a:chOff x="-373317" y="-11"/>
            <a:chExt cx="9420579" cy="5164678"/>
          </a:xfrm>
        </p:grpSpPr>
        <p:sp>
          <p:nvSpPr>
            <p:cNvPr id="667" name="Google Shape;667;p18"/>
            <p:cNvSpPr/>
            <p:nvPr/>
          </p:nvSpPr>
          <p:spPr>
            <a:xfrm flipH="1">
              <a:off x="8430775" y="4491593"/>
              <a:ext cx="616486" cy="673073"/>
            </a:xfrm>
            <a:custGeom>
              <a:rect b="b" l="l" r="r" t="t"/>
              <a:pathLst>
                <a:path extrusionOk="0" h="452" w="414">
                  <a:moveTo>
                    <a:pt x="250" y="234"/>
                  </a:moveTo>
                  <a:cubicBezTo>
                    <a:pt x="292" y="216"/>
                    <a:pt x="322" y="173"/>
                    <a:pt x="322" y="122"/>
                  </a:cubicBezTo>
                  <a:cubicBezTo>
                    <a:pt x="323" y="55"/>
                    <a:pt x="272" y="0"/>
                    <a:pt x="209" y="0"/>
                  </a:cubicBezTo>
                  <a:cubicBezTo>
                    <a:pt x="146" y="-1"/>
                    <a:pt x="95" y="53"/>
                    <a:pt x="95" y="120"/>
                  </a:cubicBezTo>
                  <a:cubicBezTo>
                    <a:pt x="95" y="172"/>
                    <a:pt x="125" y="216"/>
                    <a:pt x="167" y="234"/>
                  </a:cubicBezTo>
                  <a:cubicBezTo>
                    <a:pt x="-8" y="260"/>
                    <a:pt x="0" y="450"/>
                    <a:pt x="0" y="450"/>
                  </a:cubicBezTo>
                  <a:lnTo>
                    <a:pt x="414" y="452"/>
                  </a:lnTo>
                  <a:cubicBezTo>
                    <a:pt x="414" y="452"/>
                    <a:pt x="424" y="260"/>
                    <a:pt x="250" y="2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8" name="Google Shape;668;p18"/>
            <p:cNvGrpSpPr/>
            <p:nvPr/>
          </p:nvGrpSpPr>
          <p:grpSpPr>
            <a:xfrm rot="-5400000">
              <a:off x="8328274" y="125817"/>
              <a:ext cx="525651" cy="273994"/>
              <a:chOff x="8719660" y="4363531"/>
              <a:chExt cx="525651" cy="273994"/>
            </a:xfrm>
          </p:grpSpPr>
          <p:sp>
            <p:nvSpPr>
              <p:cNvPr id="669" name="Google Shape;669;p18"/>
              <p:cNvSpPr/>
              <p:nvPr/>
            </p:nvSpPr>
            <p:spPr>
              <a:xfrm flipH="1">
                <a:off x="8719660" y="4363531"/>
                <a:ext cx="52118" cy="55097"/>
              </a:xfrm>
              <a:custGeom>
                <a:rect b="b" l="l" r="r" t="t"/>
                <a:pathLst>
                  <a:path extrusionOk="0" h="37" w="35">
                    <a:moveTo>
                      <a:pt x="35" y="19"/>
                    </a:moveTo>
                    <a:cubicBezTo>
                      <a:pt x="35" y="8"/>
                      <a:pt x="27" y="0"/>
                      <a:pt x="18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29"/>
                      <a:pt x="8" y="37"/>
                      <a:pt x="18" y="37"/>
                    </a:cubicBezTo>
                    <a:cubicBezTo>
                      <a:pt x="27" y="37"/>
                      <a:pt x="35" y="29"/>
                      <a:pt x="35" y="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18"/>
              <p:cNvSpPr/>
              <p:nvPr/>
            </p:nvSpPr>
            <p:spPr>
              <a:xfrm flipH="1">
                <a:off x="8750931" y="4385867"/>
                <a:ext cx="494380" cy="251658"/>
              </a:xfrm>
              <a:custGeom>
                <a:rect b="b" l="l" r="r" t="t"/>
                <a:pathLst>
                  <a:path extrusionOk="0" h="169" w="332">
                    <a:moveTo>
                      <a:pt x="332" y="0"/>
                    </a:moveTo>
                    <a:lnTo>
                      <a:pt x="260" y="0"/>
                    </a:lnTo>
                    <a:cubicBezTo>
                      <a:pt x="195" y="0"/>
                      <a:pt x="142" y="46"/>
                      <a:pt x="142" y="102"/>
                    </a:cubicBezTo>
                    <a:cubicBezTo>
                      <a:pt x="142" y="139"/>
                      <a:pt x="139" y="162"/>
                      <a:pt x="101" y="162"/>
                    </a:cubicBezTo>
                    <a:lnTo>
                      <a:pt x="0" y="162"/>
                    </a:lnTo>
                    <a:lnTo>
                      <a:pt x="0" y="169"/>
                    </a:lnTo>
                    <a:lnTo>
                      <a:pt x="101" y="169"/>
                    </a:lnTo>
                    <a:cubicBezTo>
                      <a:pt x="150" y="169"/>
                      <a:pt x="150" y="134"/>
                      <a:pt x="150" y="102"/>
                    </a:cubicBezTo>
                    <a:cubicBezTo>
                      <a:pt x="150" y="49"/>
                      <a:pt x="199" y="7"/>
                      <a:pt x="260" y="7"/>
                    </a:cubicBezTo>
                    <a:lnTo>
                      <a:pt x="332" y="7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15825" lIns="90000" spcFirstLastPara="1" rIns="90000" wrap="square" tIns="15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1" name="Google Shape;671;p18"/>
            <p:cNvSpPr/>
            <p:nvPr/>
          </p:nvSpPr>
          <p:spPr>
            <a:xfrm>
              <a:off x="8651888" y="353353"/>
              <a:ext cx="372274" cy="372275"/>
            </a:xfrm>
            <a:custGeom>
              <a:rect b="b" l="l" r="r" t="t"/>
              <a:pathLst>
                <a:path extrusionOk="0" h="250" w="250">
                  <a:moveTo>
                    <a:pt x="125" y="250"/>
                  </a:moveTo>
                  <a:lnTo>
                    <a:pt x="174" y="250"/>
                  </a:lnTo>
                  <a:cubicBezTo>
                    <a:pt x="216" y="250"/>
                    <a:pt x="250" y="216"/>
                    <a:pt x="250" y="174"/>
                  </a:cubicBezTo>
                  <a:lnTo>
                    <a:pt x="250" y="76"/>
                  </a:lnTo>
                  <a:cubicBezTo>
                    <a:pt x="250" y="34"/>
                    <a:pt x="216" y="0"/>
                    <a:pt x="174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4"/>
                  </a:lnTo>
                  <a:cubicBezTo>
                    <a:pt x="0" y="216"/>
                    <a:pt x="34" y="250"/>
                    <a:pt x="76" y="250"/>
                  </a:cubicBezTo>
                  <a:lnTo>
                    <a:pt x="125" y="2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2" name="Google Shape;672;p18"/>
            <p:cNvGrpSpPr/>
            <p:nvPr/>
          </p:nvGrpSpPr>
          <p:grpSpPr>
            <a:xfrm flipH="1" rot="10800000">
              <a:off x="-373317" y="3506457"/>
              <a:ext cx="747041" cy="300637"/>
              <a:chOff x="7676966" y="144400"/>
              <a:chExt cx="747041" cy="300637"/>
            </a:xfrm>
          </p:grpSpPr>
          <p:sp>
            <p:nvSpPr>
              <p:cNvPr id="673" name="Google Shape;673;p18"/>
              <p:cNvSpPr/>
              <p:nvPr/>
            </p:nvSpPr>
            <p:spPr>
              <a:xfrm>
                <a:off x="8360235" y="144400"/>
                <a:ext cx="63772" cy="63772"/>
              </a:xfrm>
              <a:custGeom>
                <a:rect b="b" l="l" r="r" t="t"/>
                <a:pathLst>
                  <a:path extrusionOk="0" h="35" w="35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8"/>
              <p:cNvSpPr/>
              <p:nvPr/>
            </p:nvSpPr>
            <p:spPr>
              <a:xfrm>
                <a:off x="7676966" y="173553"/>
                <a:ext cx="723355" cy="271485"/>
              </a:xfrm>
              <a:custGeom>
                <a:rect b="b" l="l" r="r" t="t"/>
                <a:pathLst>
                  <a:path extrusionOk="0" h="149" w="397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8625" lIns="90000" spcFirstLastPara="1" rIns="90000" wrap="square" tIns="86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5" name="Google Shape;675;p18"/>
            <p:cNvSpPr/>
            <p:nvPr/>
          </p:nvSpPr>
          <p:spPr>
            <a:xfrm>
              <a:off x="8753230" y="447248"/>
              <a:ext cx="160341" cy="176738"/>
            </a:xfrm>
            <a:custGeom>
              <a:rect b="b" l="l" r="r" t="t"/>
              <a:pathLst>
                <a:path extrusionOk="0" h="97" w="88">
                  <a:moveTo>
                    <a:pt x="3" y="96"/>
                  </a:moveTo>
                  <a:lnTo>
                    <a:pt x="29" y="96"/>
                  </a:lnTo>
                  <a:cubicBezTo>
                    <a:pt x="31" y="96"/>
                    <a:pt x="32" y="95"/>
                    <a:pt x="32" y="93"/>
                  </a:cubicBezTo>
                  <a:lnTo>
                    <a:pt x="32" y="65"/>
                  </a:lnTo>
                  <a:cubicBezTo>
                    <a:pt x="32" y="64"/>
                    <a:pt x="33" y="62"/>
                    <a:pt x="35" y="62"/>
                  </a:cubicBezTo>
                  <a:lnTo>
                    <a:pt x="54" y="62"/>
                  </a:lnTo>
                  <a:cubicBezTo>
                    <a:pt x="55" y="62"/>
                    <a:pt x="56" y="64"/>
                    <a:pt x="56" y="65"/>
                  </a:cubicBezTo>
                  <a:lnTo>
                    <a:pt x="56" y="94"/>
                  </a:lnTo>
                  <a:cubicBezTo>
                    <a:pt x="56" y="95"/>
                    <a:pt x="58" y="97"/>
                    <a:pt x="59" y="97"/>
                  </a:cubicBezTo>
                  <a:lnTo>
                    <a:pt x="86" y="97"/>
                  </a:lnTo>
                  <a:cubicBezTo>
                    <a:pt x="87" y="97"/>
                    <a:pt x="88" y="95"/>
                    <a:pt x="88" y="94"/>
                  </a:cubicBezTo>
                  <a:lnTo>
                    <a:pt x="88" y="43"/>
                  </a:lnTo>
                  <a:cubicBezTo>
                    <a:pt x="88" y="42"/>
                    <a:pt x="88" y="41"/>
                    <a:pt x="88" y="41"/>
                  </a:cubicBezTo>
                  <a:lnTo>
                    <a:pt x="46" y="1"/>
                  </a:lnTo>
                  <a:cubicBezTo>
                    <a:pt x="45" y="0"/>
                    <a:pt x="43" y="0"/>
                    <a:pt x="42" y="1"/>
                  </a:cubicBezTo>
                  <a:lnTo>
                    <a:pt x="1" y="40"/>
                  </a:lnTo>
                  <a:cubicBezTo>
                    <a:pt x="0" y="40"/>
                    <a:pt x="0" y="41"/>
                    <a:pt x="0" y="42"/>
                  </a:cubicBezTo>
                  <a:lnTo>
                    <a:pt x="0" y="93"/>
                  </a:lnTo>
                  <a:cubicBezTo>
                    <a:pt x="0" y="95"/>
                    <a:pt x="1" y="96"/>
                    <a:pt x="3" y="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9"/>
          <p:cNvSpPr txBox="1"/>
          <p:nvPr>
            <p:ph hasCustomPrompt="1" type="title"/>
          </p:nvPr>
        </p:nvSpPr>
        <p:spPr>
          <a:xfrm>
            <a:off x="4938163" y="2104955"/>
            <a:ext cx="3492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8" name="Google Shape;678;p19"/>
          <p:cNvSpPr txBox="1"/>
          <p:nvPr>
            <p:ph idx="1" type="subTitle"/>
          </p:nvPr>
        </p:nvSpPr>
        <p:spPr>
          <a:xfrm>
            <a:off x="4938163" y="2727198"/>
            <a:ext cx="34926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9" name="Google Shape;679;p19"/>
          <p:cNvSpPr txBox="1"/>
          <p:nvPr>
            <p:ph hasCustomPrompt="1" idx="2" type="title"/>
          </p:nvPr>
        </p:nvSpPr>
        <p:spPr>
          <a:xfrm>
            <a:off x="4938175" y="688431"/>
            <a:ext cx="3492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0" name="Google Shape;680;p19"/>
          <p:cNvSpPr txBox="1"/>
          <p:nvPr>
            <p:ph idx="3" type="subTitle"/>
          </p:nvPr>
        </p:nvSpPr>
        <p:spPr>
          <a:xfrm>
            <a:off x="4938175" y="1310968"/>
            <a:ext cx="34926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1" name="Google Shape;681;p19"/>
          <p:cNvSpPr txBox="1"/>
          <p:nvPr>
            <p:ph hasCustomPrompt="1" idx="4" type="title"/>
          </p:nvPr>
        </p:nvSpPr>
        <p:spPr>
          <a:xfrm>
            <a:off x="4938163" y="3521192"/>
            <a:ext cx="3492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2" name="Google Shape;682;p19"/>
          <p:cNvSpPr txBox="1"/>
          <p:nvPr>
            <p:ph idx="5" type="subTitle"/>
          </p:nvPr>
        </p:nvSpPr>
        <p:spPr>
          <a:xfrm>
            <a:off x="4938163" y="4143435"/>
            <a:ext cx="34926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83" name="Google Shape;683;p19"/>
          <p:cNvGrpSpPr/>
          <p:nvPr/>
        </p:nvGrpSpPr>
        <p:grpSpPr>
          <a:xfrm>
            <a:off x="-272048" y="4561775"/>
            <a:ext cx="453184" cy="454844"/>
            <a:chOff x="1031102" y="400625"/>
            <a:chExt cx="453184" cy="454844"/>
          </a:xfrm>
        </p:grpSpPr>
        <p:sp>
          <p:nvSpPr>
            <p:cNvPr id="684" name="Google Shape;684;p19"/>
            <p:cNvSpPr/>
            <p:nvPr/>
          </p:nvSpPr>
          <p:spPr>
            <a:xfrm>
              <a:off x="1172203" y="546706"/>
              <a:ext cx="164341" cy="166002"/>
            </a:xfrm>
            <a:custGeom>
              <a:rect b="b" l="l" r="r" t="t"/>
              <a:pathLst>
                <a:path extrusionOk="0" h="100" w="99">
                  <a:moveTo>
                    <a:pt x="69" y="95"/>
                  </a:moveTo>
                  <a:cubicBezTo>
                    <a:pt x="69" y="95"/>
                    <a:pt x="68" y="95"/>
                    <a:pt x="67" y="96"/>
                  </a:cubicBezTo>
                  <a:cubicBezTo>
                    <a:pt x="65" y="97"/>
                    <a:pt x="62" y="98"/>
                    <a:pt x="58" y="99"/>
                  </a:cubicBezTo>
                  <a:cubicBezTo>
                    <a:pt x="51" y="101"/>
                    <a:pt x="38" y="101"/>
                    <a:pt x="26" y="94"/>
                  </a:cubicBezTo>
                  <a:cubicBezTo>
                    <a:pt x="13" y="88"/>
                    <a:pt x="1" y="73"/>
                    <a:pt x="0" y="54"/>
                  </a:cubicBezTo>
                  <a:cubicBezTo>
                    <a:pt x="-1" y="45"/>
                    <a:pt x="1" y="35"/>
                    <a:pt x="6" y="26"/>
                  </a:cubicBezTo>
                  <a:cubicBezTo>
                    <a:pt x="11" y="17"/>
                    <a:pt x="19" y="9"/>
                    <a:pt x="29" y="5"/>
                  </a:cubicBezTo>
                  <a:cubicBezTo>
                    <a:pt x="39" y="0"/>
                    <a:pt x="51" y="-1"/>
                    <a:pt x="61" y="1"/>
                  </a:cubicBezTo>
                  <a:cubicBezTo>
                    <a:pt x="71" y="4"/>
                    <a:pt x="79" y="9"/>
                    <a:pt x="86" y="16"/>
                  </a:cubicBezTo>
                  <a:cubicBezTo>
                    <a:pt x="99" y="30"/>
                    <a:pt x="102" y="49"/>
                    <a:pt x="98" y="62"/>
                  </a:cubicBezTo>
                  <a:cubicBezTo>
                    <a:pt x="95" y="76"/>
                    <a:pt x="86" y="85"/>
                    <a:pt x="80" y="89"/>
                  </a:cubicBezTo>
                  <a:cubicBezTo>
                    <a:pt x="77" y="92"/>
                    <a:pt x="74" y="93"/>
                    <a:pt x="72" y="94"/>
                  </a:cubicBezTo>
                  <a:cubicBezTo>
                    <a:pt x="70" y="95"/>
                    <a:pt x="69" y="95"/>
                    <a:pt x="69" y="95"/>
                  </a:cubicBezTo>
                  <a:cubicBezTo>
                    <a:pt x="69" y="94"/>
                    <a:pt x="73" y="93"/>
                    <a:pt x="79" y="88"/>
                  </a:cubicBezTo>
                  <a:cubicBezTo>
                    <a:pt x="85" y="83"/>
                    <a:pt x="92" y="75"/>
                    <a:pt x="95" y="61"/>
                  </a:cubicBezTo>
                  <a:cubicBezTo>
                    <a:pt x="99" y="49"/>
                    <a:pt x="96" y="31"/>
                    <a:pt x="83" y="18"/>
                  </a:cubicBezTo>
                  <a:cubicBezTo>
                    <a:pt x="77" y="12"/>
                    <a:pt x="69" y="7"/>
                    <a:pt x="60" y="5"/>
                  </a:cubicBezTo>
                  <a:cubicBezTo>
                    <a:pt x="51" y="3"/>
                    <a:pt x="40" y="4"/>
                    <a:pt x="31" y="8"/>
                  </a:cubicBezTo>
                  <a:cubicBezTo>
                    <a:pt x="22" y="12"/>
                    <a:pt x="14" y="19"/>
                    <a:pt x="10" y="28"/>
                  </a:cubicBezTo>
                  <a:cubicBezTo>
                    <a:pt x="5" y="36"/>
                    <a:pt x="3" y="45"/>
                    <a:pt x="3" y="54"/>
                  </a:cubicBezTo>
                  <a:cubicBezTo>
                    <a:pt x="5" y="71"/>
                    <a:pt x="16" y="85"/>
                    <a:pt x="27" y="92"/>
                  </a:cubicBezTo>
                  <a:cubicBezTo>
                    <a:pt x="39" y="98"/>
                    <a:pt x="51" y="99"/>
                    <a:pt x="58" y="97"/>
                  </a:cubicBezTo>
                  <a:cubicBezTo>
                    <a:pt x="65" y="96"/>
                    <a:pt x="69" y="94"/>
                    <a:pt x="69" y="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1032762" y="403945"/>
              <a:ext cx="448204" cy="448204"/>
            </a:xfrm>
            <a:custGeom>
              <a:rect b="b" l="l" r="r" t="t"/>
              <a:pathLst>
                <a:path extrusionOk="0" h="270" w="270">
                  <a:moveTo>
                    <a:pt x="153" y="245"/>
                  </a:moveTo>
                  <a:cubicBezTo>
                    <a:pt x="153" y="245"/>
                    <a:pt x="153" y="246"/>
                    <a:pt x="154" y="247"/>
                  </a:cubicBezTo>
                  <a:cubicBezTo>
                    <a:pt x="155" y="248"/>
                    <a:pt x="156" y="249"/>
                    <a:pt x="157" y="251"/>
                  </a:cubicBezTo>
                  <a:cubicBezTo>
                    <a:pt x="160" y="254"/>
                    <a:pt x="164" y="260"/>
                    <a:pt x="170" y="267"/>
                  </a:cubicBezTo>
                  <a:lnTo>
                    <a:pt x="169" y="267"/>
                  </a:lnTo>
                  <a:cubicBezTo>
                    <a:pt x="180" y="262"/>
                    <a:pt x="193" y="256"/>
                    <a:pt x="210" y="248"/>
                  </a:cubicBezTo>
                  <a:lnTo>
                    <a:pt x="210" y="249"/>
                  </a:lnTo>
                  <a:cubicBezTo>
                    <a:pt x="208" y="241"/>
                    <a:pt x="206" y="232"/>
                    <a:pt x="204" y="222"/>
                  </a:cubicBezTo>
                  <a:lnTo>
                    <a:pt x="204" y="222"/>
                  </a:lnTo>
                  <a:lnTo>
                    <a:pt x="205" y="221"/>
                  </a:lnTo>
                  <a:cubicBezTo>
                    <a:pt x="212" y="215"/>
                    <a:pt x="218" y="208"/>
                    <a:pt x="224" y="200"/>
                  </a:cubicBezTo>
                  <a:lnTo>
                    <a:pt x="225" y="199"/>
                  </a:lnTo>
                  <a:lnTo>
                    <a:pt x="226" y="200"/>
                  </a:lnTo>
                  <a:cubicBezTo>
                    <a:pt x="234" y="201"/>
                    <a:pt x="243" y="202"/>
                    <a:pt x="253" y="203"/>
                  </a:cubicBezTo>
                  <a:lnTo>
                    <a:pt x="251" y="204"/>
                  </a:lnTo>
                  <a:cubicBezTo>
                    <a:pt x="256" y="191"/>
                    <a:pt x="261" y="177"/>
                    <a:pt x="267" y="162"/>
                  </a:cubicBezTo>
                  <a:lnTo>
                    <a:pt x="268" y="164"/>
                  </a:lnTo>
                  <a:cubicBezTo>
                    <a:pt x="261" y="159"/>
                    <a:pt x="253" y="154"/>
                    <a:pt x="245" y="149"/>
                  </a:cubicBezTo>
                  <a:lnTo>
                    <a:pt x="244" y="148"/>
                  </a:lnTo>
                  <a:lnTo>
                    <a:pt x="244" y="147"/>
                  </a:lnTo>
                  <a:cubicBezTo>
                    <a:pt x="245" y="138"/>
                    <a:pt x="245" y="128"/>
                    <a:pt x="244" y="118"/>
                  </a:cubicBezTo>
                  <a:lnTo>
                    <a:pt x="243" y="117"/>
                  </a:lnTo>
                  <a:lnTo>
                    <a:pt x="244" y="117"/>
                  </a:lnTo>
                  <a:cubicBezTo>
                    <a:pt x="251" y="112"/>
                    <a:pt x="258" y="106"/>
                    <a:pt x="266" y="100"/>
                  </a:cubicBezTo>
                  <a:lnTo>
                    <a:pt x="265" y="103"/>
                  </a:lnTo>
                  <a:cubicBezTo>
                    <a:pt x="260" y="90"/>
                    <a:pt x="253" y="76"/>
                    <a:pt x="247" y="61"/>
                  </a:cubicBezTo>
                  <a:lnTo>
                    <a:pt x="249" y="62"/>
                  </a:lnTo>
                  <a:cubicBezTo>
                    <a:pt x="241" y="64"/>
                    <a:pt x="232" y="66"/>
                    <a:pt x="222" y="68"/>
                  </a:cubicBezTo>
                  <a:lnTo>
                    <a:pt x="221" y="68"/>
                  </a:lnTo>
                  <a:lnTo>
                    <a:pt x="221" y="67"/>
                  </a:lnTo>
                  <a:cubicBezTo>
                    <a:pt x="215" y="60"/>
                    <a:pt x="208" y="53"/>
                    <a:pt x="200" y="47"/>
                  </a:cubicBezTo>
                  <a:lnTo>
                    <a:pt x="199" y="46"/>
                  </a:lnTo>
                  <a:lnTo>
                    <a:pt x="199" y="45"/>
                  </a:lnTo>
                  <a:cubicBezTo>
                    <a:pt x="200" y="37"/>
                    <a:pt x="201" y="28"/>
                    <a:pt x="203" y="18"/>
                  </a:cubicBezTo>
                  <a:lnTo>
                    <a:pt x="204" y="20"/>
                  </a:lnTo>
                  <a:cubicBezTo>
                    <a:pt x="191" y="15"/>
                    <a:pt x="176" y="10"/>
                    <a:pt x="162" y="4"/>
                  </a:cubicBezTo>
                  <a:lnTo>
                    <a:pt x="164" y="4"/>
                  </a:lnTo>
                  <a:cubicBezTo>
                    <a:pt x="160" y="11"/>
                    <a:pt x="154" y="18"/>
                    <a:pt x="149" y="26"/>
                  </a:cubicBezTo>
                  <a:lnTo>
                    <a:pt x="148" y="27"/>
                  </a:lnTo>
                  <a:lnTo>
                    <a:pt x="147" y="27"/>
                  </a:lnTo>
                  <a:cubicBezTo>
                    <a:pt x="138" y="26"/>
                    <a:pt x="128" y="26"/>
                    <a:pt x="118" y="28"/>
                  </a:cubicBezTo>
                  <a:lnTo>
                    <a:pt x="118" y="28"/>
                  </a:lnTo>
                  <a:cubicBezTo>
                    <a:pt x="118" y="27"/>
                    <a:pt x="120" y="28"/>
                    <a:pt x="117" y="27"/>
                  </a:cubicBezTo>
                  <a:lnTo>
                    <a:pt x="117" y="27"/>
                  </a:lnTo>
                  <a:lnTo>
                    <a:pt x="117" y="27"/>
                  </a:lnTo>
                  <a:lnTo>
                    <a:pt x="116" y="27"/>
                  </a:lnTo>
                  <a:lnTo>
                    <a:pt x="116" y="26"/>
                  </a:lnTo>
                  <a:lnTo>
                    <a:pt x="116" y="26"/>
                  </a:lnTo>
                  <a:lnTo>
                    <a:pt x="115" y="24"/>
                  </a:lnTo>
                  <a:lnTo>
                    <a:pt x="112" y="21"/>
                  </a:lnTo>
                  <a:lnTo>
                    <a:pt x="108" y="16"/>
                  </a:lnTo>
                  <a:cubicBezTo>
                    <a:pt x="106" y="12"/>
                    <a:pt x="103" y="9"/>
                    <a:pt x="100" y="5"/>
                  </a:cubicBezTo>
                  <a:lnTo>
                    <a:pt x="103" y="6"/>
                  </a:lnTo>
                  <a:cubicBezTo>
                    <a:pt x="89" y="12"/>
                    <a:pt x="75" y="18"/>
                    <a:pt x="61" y="24"/>
                  </a:cubicBezTo>
                  <a:lnTo>
                    <a:pt x="63" y="22"/>
                  </a:lnTo>
                  <a:cubicBezTo>
                    <a:pt x="64" y="31"/>
                    <a:pt x="66" y="40"/>
                    <a:pt x="68" y="49"/>
                  </a:cubicBezTo>
                  <a:lnTo>
                    <a:pt x="68" y="50"/>
                  </a:lnTo>
                  <a:lnTo>
                    <a:pt x="67" y="50"/>
                  </a:lnTo>
                  <a:cubicBezTo>
                    <a:pt x="60" y="57"/>
                    <a:pt x="53" y="64"/>
                    <a:pt x="47" y="71"/>
                  </a:cubicBezTo>
                  <a:lnTo>
                    <a:pt x="47" y="72"/>
                  </a:lnTo>
                  <a:lnTo>
                    <a:pt x="45" y="72"/>
                  </a:lnTo>
                  <a:cubicBezTo>
                    <a:pt x="36" y="71"/>
                    <a:pt x="27" y="69"/>
                    <a:pt x="18" y="68"/>
                  </a:cubicBezTo>
                  <a:lnTo>
                    <a:pt x="21" y="67"/>
                  </a:lnTo>
                  <a:cubicBezTo>
                    <a:pt x="15" y="81"/>
                    <a:pt x="10" y="95"/>
                    <a:pt x="4" y="109"/>
                  </a:cubicBezTo>
                  <a:lnTo>
                    <a:pt x="4" y="107"/>
                  </a:lnTo>
                  <a:cubicBezTo>
                    <a:pt x="11" y="112"/>
                    <a:pt x="19" y="117"/>
                    <a:pt x="26" y="122"/>
                  </a:cubicBezTo>
                  <a:lnTo>
                    <a:pt x="27" y="123"/>
                  </a:lnTo>
                  <a:lnTo>
                    <a:pt x="27" y="124"/>
                  </a:lnTo>
                  <a:cubicBezTo>
                    <a:pt x="26" y="134"/>
                    <a:pt x="26" y="143"/>
                    <a:pt x="28" y="153"/>
                  </a:cubicBezTo>
                  <a:lnTo>
                    <a:pt x="28" y="154"/>
                  </a:lnTo>
                  <a:lnTo>
                    <a:pt x="27" y="154"/>
                  </a:lnTo>
                  <a:cubicBezTo>
                    <a:pt x="19" y="160"/>
                    <a:pt x="12" y="165"/>
                    <a:pt x="5" y="171"/>
                  </a:cubicBezTo>
                  <a:lnTo>
                    <a:pt x="6" y="169"/>
                  </a:lnTo>
                  <a:cubicBezTo>
                    <a:pt x="12" y="183"/>
                    <a:pt x="18" y="197"/>
                    <a:pt x="24" y="210"/>
                  </a:cubicBezTo>
                  <a:lnTo>
                    <a:pt x="22" y="209"/>
                  </a:lnTo>
                  <a:cubicBezTo>
                    <a:pt x="31" y="207"/>
                    <a:pt x="40" y="205"/>
                    <a:pt x="49" y="204"/>
                  </a:cubicBezTo>
                  <a:lnTo>
                    <a:pt x="50" y="204"/>
                  </a:lnTo>
                  <a:lnTo>
                    <a:pt x="50" y="204"/>
                  </a:lnTo>
                  <a:cubicBezTo>
                    <a:pt x="57" y="212"/>
                    <a:pt x="64" y="219"/>
                    <a:pt x="71" y="224"/>
                  </a:cubicBezTo>
                  <a:lnTo>
                    <a:pt x="72" y="225"/>
                  </a:lnTo>
                  <a:lnTo>
                    <a:pt x="72" y="226"/>
                  </a:lnTo>
                  <a:cubicBezTo>
                    <a:pt x="70" y="235"/>
                    <a:pt x="69" y="244"/>
                    <a:pt x="68" y="252"/>
                  </a:cubicBezTo>
                  <a:lnTo>
                    <a:pt x="67" y="251"/>
                  </a:lnTo>
                  <a:cubicBezTo>
                    <a:pt x="83" y="258"/>
                    <a:pt x="97" y="263"/>
                    <a:pt x="109" y="268"/>
                  </a:cubicBezTo>
                  <a:lnTo>
                    <a:pt x="108" y="268"/>
                  </a:lnTo>
                  <a:cubicBezTo>
                    <a:pt x="114" y="259"/>
                    <a:pt x="119" y="252"/>
                    <a:pt x="123" y="246"/>
                  </a:cubicBezTo>
                  <a:lnTo>
                    <a:pt x="123" y="245"/>
                  </a:lnTo>
                  <a:lnTo>
                    <a:pt x="124" y="245"/>
                  </a:lnTo>
                  <a:cubicBezTo>
                    <a:pt x="134" y="246"/>
                    <a:pt x="141" y="246"/>
                    <a:pt x="146" y="246"/>
                  </a:cubicBezTo>
                  <a:cubicBezTo>
                    <a:pt x="148" y="246"/>
                    <a:pt x="150" y="245"/>
                    <a:pt x="151" y="245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3" y="245"/>
                    <a:pt x="152" y="245"/>
                    <a:pt x="151" y="246"/>
                  </a:cubicBezTo>
                  <a:cubicBezTo>
                    <a:pt x="150" y="246"/>
                    <a:pt x="148" y="246"/>
                    <a:pt x="146" y="246"/>
                  </a:cubicBezTo>
                  <a:cubicBezTo>
                    <a:pt x="141" y="247"/>
                    <a:pt x="134" y="247"/>
                    <a:pt x="124" y="246"/>
                  </a:cubicBezTo>
                  <a:lnTo>
                    <a:pt x="124" y="246"/>
                  </a:lnTo>
                  <a:cubicBezTo>
                    <a:pt x="120" y="252"/>
                    <a:pt x="115" y="260"/>
                    <a:pt x="109" y="269"/>
                  </a:cubicBezTo>
                  <a:lnTo>
                    <a:pt x="109" y="270"/>
                  </a:lnTo>
                  <a:lnTo>
                    <a:pt x="108" y="269"/>
                  </a:lnTo>
                  <a:cubicBezTo>
                    <a:pt x="96" y="265"/>
                    <a:pt x="82" y="260"/>
                    <a:pt x="66" y="253"/>
                  </a:cubicBezTo>
                  <a:lnTo>
                    <a:pt x="65" y="253"/>
                  </a:lnTo>
                  <a:lnTo>
                    <a:pt x="65" y="252"/>
                  </a:lnTo>
                  <a:cubicBezTo>
                    <a:pt x="66" y="244"/>
                    <a:pt x="68" y="235"/>
                    <a:pt x="69" y="225"/>
                  </a:cubicBezTo>
                  <a:lnTo>
                    <a:pt x="70" y="226"/>
                  </a:lnTo>
                  <a:cubicBezTo>
                    <a:pt x="62" y="221"/>
                    <a:pt x="55" y="214"/>
                    <a:pt x="48" y="206"/>
                  </a:cubicBezTo>
                  <a:lnTo>
                    <a:pt x="49" y="206"/>
                  </a:lnTo>
                  <a:cubicBezTo>
                    <a:pt x="41" y="208"/>
                    <a:pt x="32" y="210"/>
                    <a:pt x="23" y="212"/>
                  </a:cubicBezTo>
                  <a:lnTo>
                    <a:pt x="21" y="212"/>
                  </a:lnTo>
                  <a:lnTo>
                    <a:pt x="21" y="211"/>
                  </a:lnTo>
                  <a:cubicBezTo>
                    <a:pt x="15" y="198"/>
                    <a:pt x="9" y="184"/>
                    <a:pt x="3" y="170"/>
                  </a:cubicBezTo>
                  <a:lnTo>
                    <a:pt x="2" y="169"/>
                  </a:lnTo>
                  <a:lnTo>
                    <a:pt x="3" y="168"/>
                  </a:lnTo>
                  <a:cubicBezTo>
                    <a:pt x="10" y="162"/>
                    <a:pt x="17" y="157"/>
                    <a:pt x="25" y="151"/>
                  </a:cubicBezTo>
                  <a:lnTo>
                    <a:pt x="24" y="153"/>
                  </a:lnTo>
                  <a:cubicBezTo>
                    <a:pt x="23" y="143"/>
                    <a:pt x="22" y="133"/>
                    <a:pt x="23" y="123"/>
                  </a:cubicBezTo>
                  <a:lnTo>
                    <a:pt x="24" y="125"/>
                  </a:lnTo>
                  <a:cubicBezTo>
                    <a:pt x="17" y="120"/>
                    <a:pt x="9" y="115"/>
                    <a:pt x="2" y="110"/>
                  </a:cubicBezTo>
                  <a:lnTo>
                    <a:pt x="0" y="109"/>
                  </a:lnTo>
                  <a:lnTo>
                    <a:pt x="1" y="108"/>
                  </a:lnTo>
                  <a:cubicBezTo>
                    <a:pt x="6" y="94"/>
                    <a:pt x="12" y="80"/>
                    <a:pt x="17" y="65"/>
                  </a:cubicBezTo>
                  <a:lnTo>
                    <a:pt x="18" y="64"/>
                  </a:lnTo>
                  <a:lnTo>
                    <a:pt x="19" y="64"/>
                  </a:lnTo>
                  <a:cubicBezTo>
                    <a:pt x="28" y="66"/>
                    <a:pt x="37" y="67"/>
                    <a:pt x="46" y="68"/>
                  </a:cubicBezTo>
                  <a:lnTo>
                    <a:pt x="44" y="69"/>
                  </a:lnTo>
                  <a:cubicBezTo>
                    <a:pt x="50" y="61"/>
                    <a:pt x="57" y="54"/>
                    <a:pt x="65" y="47"/>
                  </a:cubicBezTo>
                  <a:lnTo>
                    <a:pt x="64" y="49"/>
                  </a:lnTo>
                  <a:cubicBezTo>
                    <a:pt x="62" y="40"/>
                    <a:pt x="61" y="31"/>
                    <a:pt x="59" y="22"/>
                  </a:cubicBezTo>
                  <a:lnTo>
                    <a:pt x="58" y="21"/>
                  </a:lnTo>
                  <a:lnTo>
                    <a:pt x="60" y="20"/>
                  </a:lnTo>
                  <a:cubicBezTo>
                    <a:pt x="73" y="14"/>
                    <a:pt x="87" y="8"/>
                    <a:pt x="101" y="2"/>
                  </a:cubicBezTo>
                  <a:lnTo>
                    <a:pt x="103" y="1"/>
                  </a:lnTo>
                  <a:lnTo>
                    <a:pt x="103" y="3"/>
                  </a:lnTo>
                  <a:cubicBezTo>
                    <a:pt x="106" y="6"/>
                    <a:pt x="109" y="10"/>
                    <a:pt x="112" y="13"/>
                  </a:cubicBezTo>
                  <a:lnTo>
                    <a:pt x="116" y="19"/>
                  </a:lnTo>
                  <a:lnTo>
                    <a:pt x="118" y="22"/>
                  </a:lnTo>
                  <a:lnTo>
                    <a:pt x="119" y="23"/>
                  </a:lnTo>
                  <a:lnTo>
                    <a:pt x="119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20" y="24"/>
                  </a:lnTo>
                  <a:cubicBezTo>
                    <a:pt x="116" y="23"/>
                    <a:pt x="119" y="24"/>
                    <a:pt x="118" y="24"/>
                  </a:cubicBezTo>
                  <a:lnTo>
                    <a:pt x="118" y="24"/>
                  </a:lnTo>
                  <a:cubicBezTo>
                    <a:pt x="128" y="22"/>
                    <a:pt x="138" y="22"/>
                    <a:pt x="148" y="23"/>
                  </a:cubicBezTo>
                  <a:lnTo>
                    <a:pt x="146" y="24"/>
                  </a:lnTo>
                  <a:cubicBezTo>
                    <a:pt x="151" y="16"/>
                    <a:pt x="156" y="8"/>
                    <a:pt x="161" y="1"/>
                  </a:cubicBezTo>
                  <a:lnTo>
                    <a:pt x="162" y="0"/>
                  </a:lnTo>
                  <a:lnTo>
                    <a:pt x="163" y="0"/>
                  </a:lnTo>
                  <a:cubicBezTo>
                    <a:pt x="178" y="6"/>
                    <a:pt x="192" y="11"/>
                    <a:pt x="205" y="17"/>
                  </a:cubicBezTo>
                  <a:lnTo>
                    <a:pt x="207" y="17"/>
                  </a:lnTo>
                  <a:lnTo>
                    <a:pt x="207" y="19"/>
                  </a:lnTo>
                  <a:cubicBezTo>
                    <a:pt x="205" y="28"/>
                    <a:pt x="204" y="37"/>
                    <a:pt x="203" y="46"/>
                  </a:cubicBezTo>
                  <a:lnTo>
                    <a:pt x="202" y="44"/>
                  </a:lnTo>
                  <a:cubicBezTo>
                    <a:pt x="210" y="50"/>
                    <a:pt x="218" y="57"/>
                    <a:pt x="224" y="64"/>
                  </a:cubicBezTo>
                  <a:lnTo>
                    <a:pt x="222" y="64"/>
                  </a:lnTo>
                  <a:cubicBezTo>
                    <a:pt x="231" y="62"/>
                    <a:pt x="240" y="60"/>
                    <a:pt x="248" y="59"/>
                  </a:cubicBezTo>
                  <a:lnTo>
                    <a:pt x="250" y="58"/>
                  </a:lnTo>
                  <a:lnTo>
                    <a:pt x="251" y="60"/>
                  </a:lnTo>
                  <a:cubicBezTo>
                    <a:pt x="257" y="74"/>
                    <a:pt x="263" y="88"/>
                    <a:pt x="269" y="101"/>
                  </a:cubicBezTo>
                  <a:lnTo>
                    <a:pt x="269" y="102"/>
                  </a:lnTo>
                  <a:lnTo>
                    <a:pt x="268" y="103"/>
                  </a:lnTo>
                  <a:cubicBezTo>
                    <a:pt x="261" y="109"/>
                    <a:pt x="253" y="114"/>
                    <a:pt x="246" y="119"/>
                  </a:cubicBezTo>
                  <a:lnTo>
                    <a:pt x="247" y="118"/>
                  </a:lnTo>
                  <a:cubicBezTo>
                    <a:pt x="249" y="128"/>
                    <a:pt x="249" y="138"/>
                    <a:pt x="248" y="148"/>
                  </a:cubicBezTo>
                  <a:lnTo>
                    <a:pt x="247" y="146"/>
                  </a:lnTo>
                  <a:cubicBezTo>
                    <a:pt x="255" y="151"/>
                    <a:pt x="262" y="157"/>
                    <a:pt x="269" y="161"/>
                  </a:cubicBezTo>
                  <a:lnTo>
                    <a:pt x="270" y="162"/>
                  </a:lnTo>
                  <a:lnTo>
                    <a:pt x="270" y="163"/>
                  </a:lnTo>
                  <a:cubicBezTo>
                    <a:pt x="264" y="178"/>
                    <a:pt x="259" y="192"/>
                    <a:pt x="254" y="205"/>
                  </a:cubicBezTo>
                  <a:lnTo>
                    <a:pt x="253" y="206"/>
                  </a:lnTo>
                  <a:lnTo>
                    <a:pt x="252" y="206"/>
                  </a:lnTo>
                  <a:cubicBezTo>
                    <a:pt x="243" y="205"/>
                    <a:pt x="234" y="203"/>
                    <a:pt x="225" y="202"/>
                  </a:cubicBezTo>
                  <a:lnTo>
                    <a:pt x="226" y="201"/>
                  </a:lnTo>
                  <a:cubicBezTo>
                    <a:pt x="220" y="210"/>
                    <a:pt x="213" y="217"/>
                    <a:pt x="206" y="223"/>
                  </a:cubicBezTo>
                  <a:lnTo>
                    <a:pt x="206" y="222"/>
                  </a:lnTo>
                  <a:cubicBezTo>
                    <a:pt x="208" y="231"/>
                    <a:pt x="210" y="240"/>
                    <a:pt x="211" y="248"/>
                  </a:cubicBezTo>
                  <a:lnTo>
                    <a:pt x="212" y="249"/>
                  </a:lnTo>
                  <a:lnTo>
                    <a:pt x="211" y="250"/>
                  </a:lnTo>
                  <a:cubicBezTo>
                    <a:pt x="194" y="257"/>
                    <a:pt x="180" y="263"/>
                    <a:pt x="169" y="267"/>
                  </a:cubicBezTo>
                  <a:lnTo>
                    <a:pt x="169" y="268"/>
                  </a:lnTo>
                  <a:lnTo>
                    <a:pt x="169" y="267"/>
                  </a:lnTo>
                  <a:cubicBezTo>
                    <a:pt x="164" y="260"/>
                    <a:pt x="160" y="255"/>
                    <a:pt x="157" y="251"/>
                  </a:cubicBezTo>
                  <a:cubicBezTo>
                    <a:pt x="156" y="249"/>
                    <a:pt x="155" y="248"/>
                    <a:pt x="154" y="247"/>
                  </a:cubicBezTo>
                  <a:cubicBezTo>
                    <a:pt x="153" y="246"/>
                    <a:pt x="153" y="245"/>
                    <a:pt x="153" y="2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1170543" y="545046"/>
              <a:ext cx="169322" cy="167662"/>
            </a:xfrm>
            <a:custGeom>
              <a:rect b="b" l="l" r="r" t="t"/>
              <a:pathLst>
                <a:path extrusionOk="0" h="101" w="102">
                  <a:moveTo>
                    <a:pt x="70" y="96"/>
                  </a:moveTo>
                  <a:lnTo>
                    <a:pt x="69" y="96"/>
                  </a:lnTo>
                  <a:cubicBezTo>
                    <a:pt x="68" y="97"/>
                    <a:pt x="67" y="97"/>
                    <a:pt x="65" y="98"/>
                  </a:cubicBezTo>
                  <a:cubicBezTo>
                    <a:pt x="61" y="99"/>
                    <a:pt x="55" y="100"/>
                    <a:pt x="47" y="100"/>
                  </a:cubicBezTo>
                  <a:cubicBezTo>
                    <a:pt x="40" y="99"/>
                    <a:pt x="30" y="97"/>
                    <a:pt x="22" y="90"/>
                  </a:cubicBezTo>
                  <a:cubicBezTo>
                    <a:pt x="13" y="84"/>
                    <a:pt x="5" y="73"/>
                    <a:pt x="3" y="59"/>
                  </a:cubicBezTo>
                  <a:cubicBezTo>
                    <a:pt x="0" y="46"/>
                    <a:pt x="4" y="29"/>
                    <a:pt x="16" y="18"/>
                  </a:cubicBezTo>
                  <a:cubicBezTo>
                    <a:pt x="27" y="6"/>
                    <a:pt x="46" y="-1"/>
                    <a:pt x="64" y="5"/>
                  </a:cubicBezTo>
                  <a:cubicBezTo>
                    <a:pt x="73" y="7"/>
                    <a:pt x="81" y="12"/>
                    <a:pt x="88" y="20"/>
                  </a:cubicBezTo>
                  <a:cubicBezTo>
                    <a:pt x="94" y="27"/>
                    <a:pt x="98" y="36"/>
                    <a:pt x="99" y="46"/>
                  </a:cubicBezTo>
                  <a:cubicBezTo>
                    <a:pt x="101" y="56"/>
                    <a:pt x="99" y="67"/>
                    <a:pt x="94" y="76"/>
                  </a:cubicBezTo>
                  <a:cubicBezTo>
                    <a:pt x="91" y="81"/>
                    <a:pt x="88" y="85"/>
                    <a:pt x="84" y="88"/>
                  </a:cubicBezTo>
                  <a:cubicBezTo>
                    <a:pt x="82" y="90"/>
                    <a:pt x="80" y="92"/>
                    <a:pt x="78" y="93"/>
                  </a:cubicBezTo>
                  <a:cubicBezTo>
                    <a:pt x="77" y="94"/>
                    <a:pt x="76" y="95"/>
                    <a:pt x="74" y="96"/>
                  </a:cubicBezTo>
                  <a:lnTo>
                    <a:pt x="73" y="96"/>
                  </a:lnTo>
                  <a:lnTo>
                    <a:pt x="72" y="97"/>
                  </a:lnTo>
                  <a:lnTo>
                    <a:pt x="72" y="97"/>
                  </a:lnTo>
                  <a:lnTo>
                    <a:pt x="72" y="97"/>
                  </a:lnTo>
                  <a:lnTo>
                    <a:pt x="72" y="97"/>
                  </a:lnTo>
                  <a:cubicBezTo>
                    <a:pt x="71" y="97"/>
                    <a:pt x="73" y="96"/>
                    <a:pt x="72" y="95"/>
                  </a:cubicBezTo>
                  <a:lnTo>
                    <a:pt x="70" y="94"/>
                  </a:lnTo>
                  <a:cubicBezTo>
                    <a:pt x="71" y="93"/>
                    <a:pt x="74" y="92"/>
                    <a:pt x="75" y="91"/>
                  </a:cubicBezTo>
                  <a:cubicBezTo>
                    <a:pt x="93" y="81"/>
                    <a:pt x="101" y="59"/>
                    <a:pt x="97" y="41"/>
                  </a:cubicBezTo>
                  <a:cubicBezTo>
                    <a:pt x="93" y="22"/>
                    <a:pt x="77" y="8"/>
                    <a:pt x="60" y="5"/>
                  </a:cubicBezTo>
                  <a:cubicBezTo>
                    <a:pt x="42" y="1"/>
                    <a:pt x="25" y="8"/>
                    <a:pt x="15" y="20"/>
                  </a:cubicBezTo>
                  <a:cubicBezTo>
                    <a:pt x="4" y="31"/>
                    <a:pt x="1" y="47"/>
                    <a:pt x="3" y="60"/>
                  </a:cubicBezTo>
                  <a:cubicBezTo>
                    <a:pt x="6" y="73"/>
                    <a:pt x="13" y="84"/>
                    <a:pt x="22" y="90"/>
                  </a:cubicBezTo>
                  <a:cubicBezTo>
                    <a:pt x="30" y="97"/>
                    <a:pt x="40" y="99"/>
                    <a:pt x="47" y="100"/>
                  </a:cubicBezTo>
                  <a:cubicBezTo>
                    <a:pt x="55" y="100"/>
                    <a:pt x="61" y="99"/>
                    <a:pt x="65" y="98"/>
                  </a:cubicBezTo>
                  <a:cubicBezTo>
                    <a:pt x="68" y="97"/>
                    <a:pt x="70" y="96"/>
                    <a:pt x="70" y="96"/>
                  </a:cubicBezTo>
                  <a:cubicBezTo>
                    <a:pt x="70" y="96"/>
                    <a:pt x="69" y="97"/>
                    <a:pt x="65" y="99"/>
                  </a:cubicBezTo>
                  <a:cubicBezTo>
                    <a:pt x="61" y="100"/>
                    <a:pt x="55" y="102"/>
                    <a:pt x="47" y="101"/>
                  </a:cubicBezTo>
                  <a:cubicBezTo>
                    <a:pt x="39" y="101"/>
                    <a:pt x="30" y="99"/>
                    <a:pt x="21" y="92"/>
                  </a:cubicBezTo>
                  <a:cubicBezTo>
                    <a:pt x="11" y="86"/>
                    <a:pt x="3" y="75"/>
                    <a:pt x="1" y="61"/>
                  </a:cubicBezTo>
                  <a:cubicBezTo>
                    <a:pt x="-2" y="47"/>
                    <a:pt x="1" y="30"/>
                    <a:pt x="12" y="18"/>
                  </a:cubicBezTo>
                  <a:cubicBezTo>
                    <a:pt x="23" y="5"/>
                    <a:pt x="42" y="-3"/>
                    <a:pt x="61" y="1"/>
                  </a:cubicBezTo>
                  <a:cubicBezTo>
                    <a:pt x="70" y="3"/>
                    <a:pt x="79" y="7"/>
                    <a:pt x="86" y="14"/>
                  </a:cubicBezTo>
                  <a:cubicBezTo>
                    <a:pt x="93" y="21"/>
                    <a:pt x="99" y="30"/>
                    <a:pt x="101" y="40"/>
                  </a:cubicBezTo>
                  <a:cubicBezTo>
                    <a:pt x="106" y="60"/>
                    <a:pt x="97" y="84"/>
                    <a:pt x="77" y="95"/>
                  </a:cubicBezTo>
                  <a:cubicBezTo>
                    <a:pt x="75" y="96"/>
                    <a:pt x="73" y="97"/>
                    <a:pt x="71" y="98"/>
                  </a:cubicBezTo>
                  <a:lnTo>
                    <a:pt x="69" y="98"/>
                  </a:lnTo>
                  <a:lnTo>
                    <a:pt x="69" y="97"/>
                  </a:lnTo>
                  <a:cubicBezTo>
                    <a:pt x="68" y="96"/>
                    <a:pt x="69" y="94"/>
                    <a:pt x="69" y="95"/>
                  </a:cubicBezTo>
                  <a:cubicBezTo>
                    <a:pt x="69" y="94"/>
                    <a:pt x="69" y="94"/>
                    <a:pt x="69" y="94"/>
                  </a:cubicBezTo>
                  <a:lnTo>
                    <a:pt x="70" y="94"/>
                  </a:lnTo>
                  <a:lnTo>
                    <a:pt x="70" y="94"/>
                  </a:lnTo>
                  <a:lnTo>
                    <a:pt x="71" y="93"/>
                  </a:lnTo>
                  <a:lnTo>
                    <a:pt x="73" y="92"/>
                  </a:lnTo>
                  <a:cubicBezTo>
                    <a:pt x="74" y="92"/>
                    <a:pt x="75" y="91"/>
                    <a:pt x="76" y="90"/>
                  </a:cubicBezTo>
                  <a:cubicBezTo>
                    <a:pt x="78" y="89"/>
                    <a:pt x="80" y="87"/>
                    <a:pt x="81" y="86"/>
                  </a:cubicBezTo>
                  <a:cubicBezTo>
                    <a:pt x="85" y="82"/>
                    <a:pt x="88" y="79"/>
                    <a:pt x="90" y="74"/>
                  </a:cubicBezTo>
                  <a:cubicBezTo>
                    <a:pt x="95" y="66"/>
                    <a:pt x="97" y="56"/>
                    <a:pt x="96" y="47"/>
                  </a:cubicBezTo>
                  <a:cubicBezTo>
                    <a:pt x="95" y="38"/>
                    <a:pt x="91" y="29"/>
                    <a:pt x="85" y="22"/>
                  </a:cubicBezTo>
                  <a:cubicBezTo>
                    <a:pt x="79" y="16"/>
                    <a:pt x="71" y="11"/>
                    <a:pt x="63" y="8"/>
                  </a:cubicBezTo>
                  <a:cubicBezTo>
                    <a:pt x="46" y="4"/>
                    <a:pt x="29" y="9"/>
                    <a:pt x="18" y="20"/>
                  </a:cubicBezTo>
                  <a:cubicBezTo>
                    <a:pt x="7" y="31"/>
                    <a:pt x="3" y="46"/>
                    <a:pt x="6" y="59"/>
                  </a:cubicBezTo>
                  <a:cubicBezTo>
                    <a:pt x="8" y="72"/>
                    <a:pt x="15" y="83"/>
                    <a:pt x="23" y="89"/>
                  </a:cubicBezTo>
                  <a:cubicBezTo>
                    <a:pt x="31" y="95"/>
                    <a:pt x="40" y="98"/>
                    <a:pt x="47" y="99"/>
                  </a:cubicBezTo>
                  <a:cubicBezTo>
                    <a:pt x="55" y="99"/>
                    <a:pt x="61" y="98"/>
                    <a:pt x="64" y="97"/>
                  </a:cubicBezTo>
                  <a:cubicBezTo>
                    <a:pt x="68" y="97"/>
                    <a:pt x="70" y="96"/>
                    <a:pt x="70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1031102" y="400625"/>
              <a:ext cx="453184" cy="454844"/>
            </a:xfrm>
            <a:custGeom>
              <a:rect b="b" l="l" r="r" t="t"/>
              <a:pathLst>
                <a:path extrusionOk="0" h="274" w="273">
                  <a:moveTo>
                    <a:pt x="154" y="247"/>
                  </a:moveTo>
                  <a:cubicBezTo>
                    <a:pt x="156" y="250"/>
                    <a:pt x="160" y="256"/>
                    <a:pt x="171" y="270"/>
                  </a:cubicBezTo>
                  <a:lnTo>
                    <a:pt x="170" y="269"/>
                  </a:lnTo>
                  <a:cubicBezTo>
                    <a:pt x="181" y="265"/>
                    <a:pt x="195" y="258"/>
                    <a:pt x="212" y="251"/>
                  </a:cubicBezTo>
                  <a:lnTo>
                    <a:pt x="212" y="252"/>
                  </a:lnTo>
                  <a:cubicBezTo>
                    <a:pt x="210" y="243"/>
                    <a:pt x="208" y="234"/>
                    <a:pt x="206" y="224"/>
                  </a:cubicBezTo>
                  <a:lnTo>
                    <a:pt x="208" y="224"/>
                  </a:lnTo>
                  <a:lnTo>
                    <a:pt x="208" y="225"/>
                  </a:lnTo>
                  <a:lnTo>
                    <a:pt x="206" y="224"/>
                  </a:lnTo>
                  <a:cubicBezTo>
                    <a:pt x="214" y="218"/>
                    <a:pt x="221" y="211"/>
                    <a:pt x="227" y="203"/>
                  </a:cubicBezTo>
                  <a:lnTo>
                    <a:pt x="228" y="204"/>
                  </a:lnTo>
                  <a:lnTo>
                    <a:pt x="227" y="205"/>
                  </a:lnTo>
                  <a:lnTo>
                    <a:pt x="227" y="203"/>
                  </a:lnTo>
                  <a:cubicBezTo>
                    <a:pt x="235" y="204"/>
                    <a:pt x="245" y="205"/>
                    <a:pt x="254" y="207"/>
                  </a:cubicBezTo>
                  <a:lnTo>
                    <a:pt x="253" y="208"/>
                  </a:lnTo>
                  <a:cubicBezTo>
                    <a:pt x="258" y="194"/>
                    <a:pt x="264" y="179"/>
                    <a:pt x="270" y="164"/>
                  </a:cubicBezTo>
                  <a:lnTo>
                    <a:pt x="271" y="165"/>
                  </a:lnTo>
                  <a:cubicBezTo>
                    <a:pt x="263" y="161"/>
                    <a:pt x="255" y="155"/>
                    <a:pt x="247" y="150"/>
                  </a:cubicBezTo>
                  <a:lnTo>
                    <a:pt x="249" y="148"/>
                  </a:lnTo>
                  <a:lnTo>
                    <a:pt x="249" y="149"/>
                  </a:lnTo>
                  <a:lnTo>
                    <a:pt x="247" y="150"/>
                  </a:lnTo>
                  <a:cubicBezTo>
                    <a:pt x="248" y="141"/>
                    <a:pt x="248" y="130"/>
                    <a:pt x="246" y="120"/>
                  </a:cubicBezTo>
                  <a:lnTo>
                    <a:pt x="249" y="120"/>
                  </a:lnTo>
                  <a:lnTo>
                    <a:pt x="248" y="122"/>
                  </a:lnTo>
                  <a:lnTo>
                    <a:pt x="246" y="120"/>
                  </a:lnTo>
                  <a:cubicBezTo>
                    <a:pt x="253" y="115"/>
                    <a:pt x="261" y="109"/>
                    <a:pt x="269" y="103"/>
                  </a:cubicBezTo>
                  <a:lnTo>
                    <a:pt x="269" y="105"/>
                  </a:lnTo>
                  <a:cubicBezTo>
                    <a:pt x="263" y="92"/>
                    <a:pt x="256" y="77"/>
                    <a:pt x="249" y="62"/>
                  </a:cubicBezTo>
                  <a:lnTo>
                    <a:pt x="251" y="63"/>
                  </a:lnTo>
                  <a:cubicBezTo>
                    <a:pt x="243" y="64"/>
                    <a:pt x="233" y="66"/>
                    <a:pt x="223" y="68"/>
                  </a:cubicBezTo>
                  <a:lnTo>
                    <a:pt x="224" y="65"/>
                  </a:lnTo>
                  <a:lnTo>
                    <a:pt x="225" y="66"/>
                  </a:lnTo>
                  <a:lnTo>
                    <a:pt x="223" y="68"/>
                  </a:lnTo>
                  <a:cubicBezTo>
                    <a:pt x="218" y="61"/>
                    <a:pt x="210" y="54"/>
                    <a:pt x="202" y="48"/>
                  </a:cubicBezTo>
                  <a:lnTo>
                    <a:pt x="204" y="46"/>
                  </a:lnTo>
                  <a:lnTo>
                    <a:pt x="205" y="47"/>
                  </a:lnTo>
                  <a:lnTo>
                    <a:pt x="202" y="48"/>
                  </a:lnTo>
                  <a:cubicBezTo>
                    <a:pt x="203" y="39"/>
                    <a:pt x="204" y="30"/>
                    <a:pt x="206" y="20"/>
                  </a:cubicBezTo>
                  <a:lnTo>
                    <a:pt x="207" y="21"/>
                  </a:lnTo>
                  <a:cubicBezTo>
                    <a:pt x="193" y="16"/>
                    <a:pt x="178" y="10"/>
                    <a:pt x="163" y="4"/>
                  </a:cubicBezTo>
                  <a:lnTo>
                    <a:pt x="165" y="4"/>
                  </a:lnTo>
                  <a:cubicBezTo>
                    <a:pt x="160" y="11"/>
                    <a:pt x="154" y="19"/>
                    <a:pt x="149" y="27"/>
                  </a:cubicBezTo>
                  <a:lnTo>
                    <a:pt x="147" y="25"/>
                  </a:lnTo>
                  <a:lnTo>
                    <a:pt x="148" y="24"/>
                  </a:lnTo>
                  <a:lnTo>
                    <a:pt x="149" y="27"/>
                  </a:lnTo>
                  <a:cubicBezTo>
                    <a:pt x="140" y="27"/>
                    <a:pt x="130" y="27"/>
                    <a:pt x="119" y="28"/>
                  </a:cubicBezTo>
                  <a:lnTo>
                    <a:pt x="120" y="28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19" y="28"/>
                  </a:lnTo>
                  <a:lnTo>
                    <a:pt x="118" y="28"/>
                  </a:lnTo>
                  <a:lnTo>
                    <a:pt x="118" y="28"/>
                  </a:lnTo>
                  <a:lnTo>
                    <a:pt x="119" y="28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1" y="26"/>
                  </a:lnTo>
                  <a:lnTo>
                    <a:pt x="119" y="28"/>
                  </a:lnTo>
                  <a:cubicBezTo>
                    <a:pt x="114" y="21"/>
                    <a:pt x="108" y="13"/>
                    <a:pt x="102" y="5"/>
                  </a:cubicBezTo>
                  <a:lnTo>
                    <a:pt x="104" y="6"/>
                  </a:lnTo>
                  <a:cubicBezTo>
                    <a:pt x="91" y="12"/>
                    <a:pt x="76" y="19"/>
                    <a:pt x="61" y="25"/>
                  </a:cubicBezTo>
                  <a:lnTo>
                    <a:pt x="62" y="23"/>
                  </a:lnTo>
                  <a:cubicBezTo>
                    <a:pt x="64" y="32"/>
                    <a:pt x="66" y="41"/>
                    <a:pt x="68" y="51"/>
                  </a:cubicBezTo>
                  <a:lnTo>
                    <a:pt x="64" y="51"/>
                  </a:lnTo>
                  <a:lnTo>
                    <a:pt x="65" y="49"/>
                  </a:lnTo>
                  <a:lnTo>
                    <a:pt x="67" y="52"/>
                  </a:lnTo>
                  <a:cubicBezTo>
                    <a:pt x="60" y="57"/>
                    <a:pt x="53" y="64"/>
                    <a:pt x="47" y="73"/>
                  </a:cubicBezTo>
                  <a:lnTo>
                    <a:pt x="45" y="70"/>
                  </a:lnTo>
                  <a:lnTo>
                    <a:pt x="46" y="69"/>
                  </a:lnTo>
                  <a:lnTo>
                    <a:pt x="47" y="73"/>
                  </a:lnTo>
                  <a:cubicBezTo>
                    <a:pt x="38" y="72"/>
                    <a:pt x="28" y="70"/>
                    <a:pt x="19" y="69"/>
                  </a:cubicBezTo>
                  <a:lnTo>
                    <a:pt x="21" y="68"/>
                  </a:lnTo>
                  <a:cubicBezTo>
                    <a:pt x="16" y="81"/>
                    <a:pt x="10" y="97"/>
                    <a:pt x="4" y="112"/>
                  </a:cubicBezTo>
                  <a:lnTo>
                    <a:pt x="3" y="109"/>
                  </a:lnTo>
                  <a:cubicBezTo>
                    <a:pt x="11" y="114"/>
                    <a:pt x="19" y="120"/>
                    <a:pt x="27" y="125"/>
                  </a:cubicBezTo>
                  <a:lnTo>
                    <a:pt x="24" y="128"/>
                  </a:lnTo>
                  <a:lnTo>
                    <a:pt x="23" y="126"/>
                  </a:lnTo>
                  <a:lnTo>
                    <a:pt x="27" y="126"/>
                  </a:lnTo>
                  <a:cubicBezTo>
                    <a:pt x="26" y="135"/>
                    <a:pt x="26" y="145"/>
                    <a:pt x="28" y="155"/>
                  </a:cubicBezTo>
                  <a:lnTo>
                    <a:pt x="24" y="155"/>
                  </a:lnTo>
                  <a:lnTo>
                    <a:pt x="25" y="154"/>
                  </a:lnTo>
                  <a:lnTo>
                    <a:pt x="28" y="156"/>
                  </a:lnTo>
                  <a:cubicBezTo>
                    <a:pt x="21" y="161"/>
                    <a:pt x="13" y="167"/>
                    <a:pt x="5" y="173"/>
                  </a:cubicBezTo>
                  <a:lnTo>
                    <a:pt x="6" y="170"/>
                  </a:lnTo>
                  <a:cubicBezTo>
                    <a:pt x="11" y="184"/>
                    <a:pt x="18" y="198"/>
                    <a:pt x="25" y="213"/>
                  </a:cubicBezTo>
                  <a:lnTo>
                    <a:pt x="22" y="212"/>
                  </a:lnTo>
                  <a:cubicBezTo>
                    <a:pt x="31" y="210"/>
                    <a:pt x="40" y="208"/>
                    <a:pt x="50" y="207"/>
                  </a:cubicBezTo>
                  <a:lnTo>
                    <a:pt x="50" y="210"/>
                  </a:lnTo>
                  <a:lnTo>
                    <a:pt x="49" y="210"/>
                  </a:lnTo>
                  <a:lnTo>
                    <a:pt x="51" y="207"/>
                  </a:lnTo>
                  <a:cubicBezTo>
                    <a:pt x="57" y="214"/>
                    <a:pt x="64" y="221"/>
                    <a:pt x="72" y="227"/>
                  </a:cubicBezTo>
                  <a:lnTo>
                    <a:pt x="69" y="229"/>
                  </a:lnTo>
                  <a:lnTo>
                    <a:pt x="69" y="228"/>
                  </a:lnTo>
                  <a:lnTo>
                    <a:pt x="72" y="228"/>
                  </a:lnTo>
                  <a:cubicBezTo>
                    <a:pt x="71" y="237"/>
                    <a:pt x="70" y="246"/>
                    <a:pt x="69" y="256"/>
                  </a:cubicBezTo>
                  <a:lnTo>
                    <a:pt x="67" y="253"/>
                  </a:lnTo>
                  <a:cubicBezTo>
                    <a:pt x="81" y="259"/>
                    <a:pt x="96" y="264"/>
                    <a:pt x="110" y="270"/>
                  </a:cubicBezTo>
                  <a:lnTo>
                    <a:pt x="108" y="271"/>
                  </a:lnTo>
                  <a:cubicBezTo>
                    <a:pt x="113" y="263"/>
                    <a:pt x="118" y="255"/>
                    <a:pt x="123" y="247"/>
                  </a:cubicBezTo>
                  <a:lnTo>
                    <a:pt x="126" y="250"/>
                  </a:lnTo>
                  <a:lnTo>
                    <a:pt x="126" y="251"/>
                  </a:lnTo>
                  <a:lnTo>
                    <a:pt x="125" y="247"/>
                  </a:lnTo>
                  <a:cubicBezTo>
                    <a:pt x="133" y="248"/>
                    <a:pt x="141" y="248"/>
                    <a:pt x="150" y="246"/>
                  </a:cubicBezTo>
                  <a:lnTo>
                    <a:pt x="152" y="246"/>
                  </a:lnTo>
                  <a:lnTo>
                    <a:pt x="152" y="246"/>
                  </a:lnTo>
                  <a:lnTo>
                    <a:pt x="152" y="247"/>
                  </a:lnTo>
                  <a:lnTo>
                    <a:pt x="152" y="247"/>
                  </a:lnTo>
                  <a:lnTo>
                    <a:pt x="152" y="247"/>
                  </a:lnTo>
                  <a:lnTo>
                    <a:pt x="153" y="250"/>
                  </a:lnTo>
                  <a:lnTo>
                    <a:pt x="154" y="250"/>
                  </a:lnTo>
                  <a:lnTo>
                    <a:pt x="154" y="250"/>
                  </a:lnTo>
                  <a:lnTo>
                    <a:pt x="154" y="250"/>
                  </a:lnTo>
                  <a:lnTo>
                    <a:pt x="150" y="250"/>
                  </a:lnTo>
                  <a:cubicBezTo>
                    <a:pt x="147" y="250"/>
                    <a:pt x="144" y="251"/>
                    <a:pt x="141" y="251"/>
                  </a:cubicBezTo>
                  <a:cubicBezTo>
                    <a:pt x="136" y="251"/>
                    <a:pt x="130" y="251"/>
                    <a:pt x="124" y="250"/>
                  </a:cubicBezTo>
                  <a:lnTo>
                    <a:pt x="126" y="249"/>
                  </a:lnTo>
                  <a:cubicBezTo>
                    <a:pt x="121" y="257"/>
                    <a:pt x="116" y="264"/>
                    <a:pt x="111" y="272"/>
                  </a:cubicBezTo>
                  <a:lnTo>
                    <a:pt x="109" y="269"/>
                  </a:lnTo>
                  <a:lnTo>
                    <a:pt x="109" y="269"/>
                  </a:lnTo>
                  <a:lnTo>
                    <a:pt x="109" y="272"/>
                  </a:lnTo>
                  <a:cubicBezTo>
                    <a:pt x="95" y="267"/>
                    <a:pt x="81" y="261"/>
                    <a:pt x="67" y="256"/>
                  </a:cubicBezTo>
                  <a:lnTo>
                    <a:pt x="70" y="253"/>
                  </a:lnTo>
                  <a:lnTo>
                    <a:pt x="70" y="254"/>
                  </a:lnTo>
                  <a:lnTo>
                    <a:pt x="66" y="255"/>
                  </a:lnTo>
                  <a:cubicBezTo>
                    <a:pt x="68" y="245"/>
                    <a:pt x="69" y="236"/>
                    <a:pt x="71" y="227"/>
                  </a:cubicBezTo>
                  <a:lnTo>
                    <a:pt x="71" y="229"/>
                  </a:lnTo>
                  <a:cubicBezTo>
                    <a:pt x="63" y="223"/>
                    <a:pt x="55" y="216"/>
                    <a:pt x="49" y="208"/>
                  </a:cubicBezTo>
                  <a:lnTo>
                    <a:pt x="51" y="208"/>
                  </a:lnTo>
                  <a:cubicBezTo>
                    <a:pt x="42" y="210"/>
                    <a:pt x="33" y="212"/>
                    <a:pt x="24" y="214"/>
                  </a:cubicBezTo>
                  <a:lnTo>
                    <a:pt x="24" y="210"/>
                  </a:lnTo>
                  <a:lnTo>
                    <a:pt x="25" y="211"/>
                  </a:lnTo>
                  <a:lnTo>
                    <a:pt x="23" y="213"/>
                  </a:lnTo>
                  <a:cubicBezTo>
                    <a:pt x="17" y="199"/>
                    <a:pt x="11" y="185"/>
                    <a:pt x="5" y="172"/>
                  </a:cubicBezTo>
                  <a:lnTo>
                    <a:pt x="8" y="172"/>
                  </a:lnTo>
                  <a:lnTo>
                    <a:pt x="8" y="173"/>
                  </a:lnTo>
                  <a:lnTo>
                    <a:pt x="5" y="171"/>
                  </a:lnTo>
                  <a:cubicBezTo>
                    <a:pt x="12" y="165"/>
                    <a:pt x="20" y="160"/>
                    <a:pt x="27" y="154"/>
                  </a:cubicBezTo>
                  <a:lnTo>
                    <a:pt x="26" y="156"/>
                  </a:lnTo>
                  <a:cubicBezTo>
                    <a:pt x="25" y="146"/>
                    <a:pt x="24" y="135"/>
                    <a:pt x="26" y="125"/>
                  </a:cubicBezTo>
                  <a:lnTo>
                    <a:pt x="26" y="127"/>
                  </a:lnTo>
                  <a:cubicBezTo>
                    <a:pt x="19" y="122"/>
                    <a:pt x="11" y="116"/>
                    <a:pt x="3" y="111"/>
                  </a:cubicBezTo>
                  <a:lnTo>
                    <a:pt x="6" y="109"/>
                  </a:lnTo>
                  <a:lnTo>
                    <a:pt x="7" y="111"/>
                  </a:lnTo>
                  <a:lnTo>
                    <a:pt x="3" y="111"/>
                  </a:lnTo>
                  <a:cubicBezTo>
                    <a:pt x="9" y="96"/>
                    <a:pt x="14" y="82"/>
                    <a:pt x="19" y="68"/>
                  </a:cubicBezTo>
                  <a:lnTo>
                    <a:pt x="22" y="71"/>
                  </a:lnTo>
                  <a:lnTo>
                    <a:pt x="21" y="72"/>
                  </a:lnTo>
                  <a:lnTo>
                    <a:pt x="20" y="68"/>
                  </a:lnTo>
                  <a:cubicBezTo>
                    <a:pt x="29" y="70"/>
                    <a:pt x="39" y="71"/>
                    <a:pt x="48" y="72"/>
                  </a:cubicBezTo>
                  <a:lnTo>
                    <a:pt x="46" y="73"/>
                  </a:lnTo>
                  <a:cubicBezTo>
                    <a:pt x="52" y="64"/>
                    <a:pt x="59" y="57"/>
                    <a:pt x="67" y="50"/>
                  </a:cubicBezTo>
                  <a:lnTo>
                    <a:pt x="67" y="52"/>
                  </a:lnTo>
                  <a:cubicBezTo>
                    <a:pt x="65" y="43"/>
                    <a:pt x="63" y="34"/>
                    <a:pt x="61" y="25"/>
                  </a:cubicBezTo>
                  <a:lnTo>
                    <a:pt x="65" y="25"/>
                  </a:lnTo>
                  <a:lnTo>
                    <a:pt x="64" y="27"/>
                  </a:lnTo>
                  <a:lnTo>
                    <a:pt x="62" y="24"/>
                  </a:lnTo>
                  <a:cubicBezTo>
                    <a:pt x="76" y="18"/>
                    <a:pt x="89" y="12"/>
                    <a:pt x="103" y="6"/>
                  </a:cubicBezTo>
                  <a:lnTo>
                    <a:pt x="103" y="9"/>
                  </a:lnTo>
                  <a:lnTo>
                    <a:pt x="101" y="9"/>
                  </a:lnTo>
                  <a:lnTo>
                    <a:pt x="103" y="6"/>
                  </a:lnTo>
                  <a:cubicBezTo>
                    <a:pt x="109" y="14"/>
                    <a:pt x="114" y="21"/>
                    <a:pt x="119" y="28"/>
                  </a:cubicBezTo>
                  <a:lnTo>
                    <a:pt x="119" y="27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18" y="29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20" y="28"/>
                  </a:lnTo>
                  <a:lnTo>
                    <a:pt x="119" y="28"/>
                  </a:lnTo>
                  <a:cubicBezTo>
                    <a:pt x="130" y="26"/>
                    <a:pt x="140" y="26"/>
                    <a:pt x="149" y="27"/>
                  </a:cubicBezTo>
                  <a:lnTo>
                    <a:pt x="148" y="28"/>
                  </a:lnTo>
                  <a:cubicBezTo>
                    <a:pt x="153" y="20"/>
                    <a:pt x="158" y="12"/>
                    <a:pt x="164" y="4"/>
                  </a:cubicBezTo>
                  <a:lnTo>
                    <a:pt x="165" y="7"/>
                  </a:lnTo>
                  <a:lnTo>
                    <a:pt x="164" y="7"/>
                  </a:lnTo>
                  <a:lnTo>
                    <a:pt x="164" y="4"/>
                  </a:lnTo>
                  <a:cubicBezTo>
                    <a:pt x="179" y="10"/>
                    <a:pt x="192" y="15"/>
                    <a:pt x="206" y="21"/>
                  </a:cubicBezTo>
                  <a:lnTo>
                    <a:pt x="204" y="23"/>
                  </a:lnTo>
                  <a:lnTo>
                    <a:pt x="203" y="21"/>
                  </a:lnTo>
                  <a:lnTo>
                    <a:pt x="206" y="21"/>
                  </a:lnTo>
                  <a:cubicBezTo>
                    <a:pt x="205" y="31"/>
                    <a:pt x="203" y="40"/>
                    <a:pt x="202" y="48"/>
                  </a:cubicBezTo>
                  <a:lnTo>
                    <a:pt x="201" y="47"/>
                  </a:lnTo>
                  <a:cubicBezTo>
                    <a:pt x="210" y="53"/>
                    <a:pt x="218" y="61"/>
                    <a:pt x="224" y="68"/>
                  </a:cubicBezTo>
                  <a:lnTo>
                    <a:pt x="222" y="68"/>
                  </a:lnTo>
                  <a:cubicBezTo>
                    <a:pt x="232" y="66"/>
                    <a:pt x="241" y="64"/>
                    <a:pt x="250" y="62"/>
                  </a:cubicBezTo>
                  <a:lnTo>
                    <a:pt x="249" y="65"/>
                  </a:lnTo>
                  <a:lnTo>
                    <a:pt x="248" y="64"/>
                  </a:lnTo>
                  <a:lnTo>
                    <a:pt x="250" y="62"/>
                  </a:lnTo>
                  <a:cubicBezTo>
                    <a:pt x="257" y="77"/>
                    <a:pt x="263" y="91"/>
                    <a:pt x="268" y="104"/>
                  </a:cubicBezTo>
                  <a:lnTo>
                    <a:pt x="266" y="104"/>
                  </a:lnTo>
                  <a:lnTo>
                    <a:pt x="266" y="102"/>
                  </a:lnTo>
                  <a:lnTo>
                    <a:pt x="268" y="104"/>
                  </a:lnTo>
                  <a:cubicBezTo>
                    <a:pt x="260" y="110"/>
                    <a:pt x="253" y="115"/>
                    <a:pt x="246" y="121"/>
                  </a:cubicBezTo>
                  <a:lnTo>
                    <a:pt x="246" y="119"/>
                  </a:lnTo>
                  <a:cubicBezTo>
                    <a:pt x="248" y="131"/>
                    <a:pt x="248" y="141"/>
                    <a:pt x="247" y="150"/>
                  </a:cubicBezTo>
                  <a:lnTo>
                    <a:pt x="247" y="149"/>
                  </a:lnTo>
                  <a:cubicBezTo>
                    <a:pt x="255" y="155"/>
                    <a:pt x="263" y="160"/>
                    <a:pt x="270" y="165"/>
                  </a:cubicBezTo>
                  <a:lnTo>
                    <a:pt x="268" y="166"/>
                  </a:lnTo>
                  <a:lnTo>
                    <a:pt x="268" y="165"/>
                  </a:lnTo>
                  <a:lnTo>
                    <a:pt x="270" y="165"/>
                  </a:lnTo>
                  <a:cubicBezTo>
                    <a:pt x="264" y="181"/>
                    <a:pt x="258" y="194"/>
                    <a:pt x="254" y="207"/>
                  </a:cubicBezTo>
                  <a:lnTo>
                    <a:pt x="252" y="205"/>
                  </a:lnTo>
                  <a:lnTo>
                    <a:pt x="253" y="205"/>
                  </a:lnTo>
                  <a:lnTo>
                    <a:pt x="254" y="207"/>
                  </a:lnTo>
                  <a:cubicBezTo>
                    <a:pt x="243" y="205"/>
                    <a:pt x="234" y="204"/>
                    <a:pt x="226" y="203"/>
                  </a:cubicBezTo>
                  <a:lnTo>
                    <a:pt x="227" y="202"/>
                  </a:lnTo>
                  <a:cubicBezTo>
                    <a:pt x="220" y="212"/>
                    <a:pt x="213" y="219"/>
                    <a:pt x="206" y="224"/>
                  </a:cubicBezTo>
                  <a:lnTo>
                    <a:pt x="206" y="224"/>
                  </a:lnTo>
                  <a:cubicBezTo>
                    <a:pt x="209" y="235"/>
                    <a:pt x="210" y="243"/>
                    <a:pt x="212" y="251"/>
                  </a:cubicBezTo>
                  <a:lnTo>
                    <a:pt x="210" y="251"/>
                  </a:lnTo>
                  <a:lnTo>
                    <a:pt x="211" y="250"/>
                  </a:lnTo>
                  <a:lnTo>
                    <a:pt x="212" y="251"/>
                  </a:lnTo>
                  <a:cubicBezTo>
                    <a:pt x="194" y="259"/>
                    <a:pt x="181" y="265"/>
                    <a:pt x="170" y="269"/>
                  </a:cubicBezTo>
                  <a:lnTo>
                    <a:pt x="170" y="268"/>
                  </a:lnTo>
                  <a:lnTo>
                    <a:pt x="171" y="268"/>
                  </a:lnTo>
                  <a:lnTo>
                    <a:pt x="170" y="269"/>
                  </a:lnTo>
                  <a:cubicBezTo>
                    <a:pt x="160" y="255"/>
                    <a:pt x="156" y="250"/>
                    <a:pt x="154" y="247"/>
                  </a:cubicBezTo>
                  <a:cubicBezTo>
                    <a:pt x="154" y="247"/>
                    <a:pt x="156" y="249"/>
                    <a:pt x="158" y="252"/>
                  </a:cubicBezTo>
                  <a:cubicBezTo>
                    <a:pt x="161" y="256"/>
                    <a:pt x="166" y="261"/>
                    <a:pt x="171" y="269"/>
                  </a:cubicBezTo>
                  <a:lnTo>
                    <a:pt x="172" y="269"/>
                  </a:lnTo>
                  <a:lnTo>
                    <a:pt x="171" y="269"/>
                  </a:lnTo>
                  <a:lnTo>
                    <a:pt x="170" y="269"/>
                  </a:lnTo>
                  <a:lnTo>
                    <a:pt x="169" y="269"/>
                  </a:lnTo>
                  <a:lnTo>
                    <a:pt x="170" y="268"/>
                  </a:lnTo>
                  <a:cubicBezTo>
                    <a:pt x="180" y="264"/>
                    <a:pt x="193" y="258"/>
                    <a:pt x="211" y="249"/>
                  </a:cubicBezTo>
                  <a:lnTo>
                    <a:pt x="213" y="249"/>
                  </a:lnTo>
                  <a:lnTo>
                    <a:pt x="212" y="250"/>
                  </a:lnTo>
                  <a:lnTo>
                    <a:pt x="212" y="251"/>
                  </a:lnTo>
                  <a:lnTo>
                    <a:pt x="211" y="253"/>
                  </a:lnTo>
                  <a:lnTo>
                    <a:pt x="210" y="251"/>
                  </a:lnTo>
                  <a:cubicBezTo>
                    <a:pt x="209" y="243"/>
                    <a:pt x="207" y="235"/>
                    <a:pt x="205" y="224"/>
                  </a:cubicBezTo>
                  <a:lnTo>
                    <a:pt x="205" y="223"/>
                  </a:lnTo>
                  <a:lnTo>
                    <a:pt x="205" y="223"/>
                  </a:lnTo>
                  <a:cubicBezTo>
                    <a:pt x="212" y="218"/>
                    <a:pt x="218" y="211"/>
                    <a:pt x="225" y="201"/>
                  </a:cubicBezTo>
                  <a:lnTo>
                    <a:pt x="226" y="201"/>
                  </a:lnTo>
                  <a:lnTo>
                    <a:pt x="226" y="201"/>
                  </a:lnTo>
                  <a:cubicBezTo>
                    <a:pt x="234" y="202"/>
                    <a:pt x="243" y="203"/>
                    <a:pt x="254" y="205"/>
                  </a:cubicBezTo>
                  <a:lnTo>
                    <a:pt x="257" y="205"/>
                  </a:lnTo>
                  <a:lnTo>
                    <a:pt x="254" y="207"/>
                  </a:lnTo>
                  <a:lnTo>
                    <a:pt x="253" y="207"/>
                  </a:lnTo>
                  <a:lnTo>
                    <a:pt x="251" y="209"/>
                  </a:lnTo>
                  <a:lnTo>
                    <a:pt x="252" y="206"/>
                  </a:lnTo>
                  <a:cubicBezTo>
                    <a:pt x="257" y="193"/>
                    <a:pt x="262" y="180"/>
                    <a:pt x="268" y="164"/>
                  </a:cubicBezTo>
                  <a:lnTo>
                    <a:pt x="269" y="161"/>
                  </a:lnTo>
                  <a:lnTo>
                    <a:pt x="270" y="164"/>
                  </a:lnTo>
                  <a:lnTo>
                    <a:pt x="270" y="165"/>
                  </a:lnTo>
                  <a:lnTo>
                    <a:pt x="271" y="168"/>
                  </a:lnTo>
                  <a:lnTo>
                    <a:pt x="269" y="167"/>
                  </a:lnTo>
                  <a:cubicBezTo>
                    <a:pt x="261" y="162"/>
                    <a:pt x="254" y="157"/>
                    <a:pt x="245" y="151"/>
                  </a:cubicBezTo>
                  <a:lnTo>
                    <a:pt x="245" y="151"/>
                  </a:lnTo>
                  <a:lnTo>
                    <a:pt x="245" y="150"/>
                  </a:lnTo>
                  <a:cubicBezTo>
                    <a:pt x="246" y="141"/>
                    <a:pt x="246" y="131"/>
                    <a:pt x="244" y="120"/>
                  </a:cubicBezTo>
                  <a:lnTo>
                    <a:pt x="244" y="119"/>
                  </a:lnTo>
                  <a:lnTo>
                    <a:pt x="244" y="119"/>
                  </a:lnTo>
                  <a:cubicBezTo>
                    <a:pt x="251" y="113"/>
                    <a:pt x="258" y="108"/>
                    <a:pt x="267" y="102"/>
                  </a:cubicBezTo>
                  <a:lnTo>
                    <a:pt x="270" y="99"/>
                  </a:lnTo>
                  <a:lnTo>
                    <a:pt x="269" y="103"/>
                  </a:lnTo>
                  <a:lnTo>
                    <a:pt x="268" y="105"/>
                  </a:lnTo>
                  <a:lnTo>
                    <a:pt x="267" y="108"/>
                  </a:lnTo>
                  <a:lnTo>
                    <a:pt x="266" y="105"/>
                  </a:lnTo>
                  <a:cubicBezTo>
                    <a:pt x="260" y="92"/>
                    <a:pt x="254" y="79"/>
                    <a:pt x="247" y="64"/>
                  </a:cubicBezTo>
                  <a:lnTo>
                    <a:pt x="246" y="60"/>
                  </a:lnTo>
                  <a:lnTo>
                    <a:pt x="249" y="62"/>
                  </a:lnTo>
                  <a:lnTo>
                    <a:pt x="251" y="63"/>
                  </a:lnTo>
                  <a:lnTo>
                    <a:pt x="254" y="64"/>
                  </a:lnTo>
                  <a:lnTo>
                    <a:pt x="250" y="65"/>
                  </a:lnTo>
                  <a:cubicBezTo>
                    <a:pt x="242" y="67"/>
                    <a:pt x="233" y="69"/>
                    <a:pt x="223" y="71"/>
                  </a:cubicBezTo>
                  <a:lnTo>
                    <a:pt x="222" y="71"/>
                  </a:lnTo>
                  <a:lnTo>
                    <a:pt x="222" y="70"/>
                  </a:lnTo>
                  <a:cubicBezTo>
                    <a:pt x="215" y="63"/>
                    <a:pt x="208" y="56"/>
                    <a:pt x="200" y="49"/>
                  </a:cubicBezTo>
                  <a:lnTo>
                    <a:pt x="199" y="49"/>
                  </a:lnTo>
                  <a:lnTo>
                    <a:pt x="199" y="48"/>
                  </a:lnTo>
                  <a:cubicBezTo>
                    <a:pt x="200" y="39"/>
                    <a:pt x="201" y="30"/>
                    <a:pt x="203" y="20"/>
                  </a:cubicBezTo>
                  <a:lnTo>
                    <a:pt x="204" y="16"/>
                  </a:lnTo>
                  <a:lnTo>
                    <a:pt x="206" y="20"/>
                  </a:lnTo>
                  <a:lnTo>
                    <a:pt x="207" y="21"/>
                  </a:lnTo>
                  <a:lnTo>
                    <a:pt x="209" y="25"/>
                  </a:lnTo>
                  <a:lnTo>
                    <a:pt x="205" y="23"/>
                  </a:lnTo>
                  <a:cubicBezTo>
                    <a:pt x="191" y="18"/>
                    <a:pt x="177" y="13"/>
                    <a:pt x="163" y="7"/>
                  </a:cubicBezTo>
                  <a:lnTo>
                    <a:pt x="158" y="6"/>
                  </a:lnTo>
                  <a:lnTo>
                    <a:pt x="163" y="4"/>
                  </a:lnTo>
                  <a:lnTo>
                    <a:pt x="164" y="4"/>
                  </a:lnTo>
                  <a:lnTo>
                    <a:pt x="169" y="2"/>
                  </a:lnTo>
                  <a:lnTo>
                    <a:pt x="166" y="6"/>
                  </a:lnTo>
                  <a:cubicBezTo>
                    <a:pt x="161" y="14"/>
                    <a:pt x="156" y="21"/>
                    <a:pt x="151" y="29"/>
                  </a:cubicBezTo>
                  <a:lnTo>
                    <a:pt x="150" y="30"/>
                  </a:lnTo>
                  <a:lnTo>
                    <a:pt x="149" y="30"/>
                  </a:lnTo>
                  <a:cubicBezTo>
                    <a:pt x="139" y="29"/>
                    <a:pt x="130" y="29"/>
                    <a:pt x="120" y="31"/>
                  </a:cubicBez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0"/>
                  </a:lnTo>
                  <a:lnTo>
                    <a:pt x="119" y="30"/>
                  </a:lnTo>
                  <a:lnTo>
                    <a:pt x="120" y="28"/>
                  </a:lnTo>
                  <a:cubicBezTo>
                    <a:pt x="120" y="27"/>
                    <a:pt x="120" y="27"/>
                    <a:pt x="120" y="27"/>
                  </a:cubicBezTo>
                  <a:lnTo>
                    <a:pt x="120" y="27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21" y="30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8" y="31"/>
                  </a:lnTo>
                  <a:lnTo>
                    <a:pt x="117" y="30"/>
                  </a:lnTo>
                  <a:lnTo>
                    <a:pt x="117" y="30"/>
                  </a:lnTo>
                  <a:lnTo>
                    <a:pt x="117" y="30"/>
                  </a:lnTo>
                  <a:cubicBezTo>
                    <a:pt x="111" y="23"/>
                    <a:pt x="106" y="15"/>
                    <a:pt x="100" y="8"/>
                  </a:cubicBezTo>
                  <a:lnTo>
                    <a:pt x="97" y="4"/>
                  </a:lnTo>
                  <a:lnTo>
                    <a:pt x="102" y="5"/>
                  </a:lnTo>
                  <a:lnTo>
                    <a:pt x="104" y="5"/>
                  </a:lnTo>
                  <a:lnTo>
                    <a:pt x="109" y="7"/>
                  </a:lnTo>
                  <a:lnTo>
                    <a:pt x="104" y="9"/>
                  </a:lnTo>
                  <a:cubicBezTo>
                    <a:pt x="91" y="15"/>
                    <a:pt x="77" y="21"/>
                    <a:pt x="63" y="27"/>
                  </a:cubicBezTo>
                  <a:lnTo>
                    <a:pt x="58" y="29"/>
                  </a:lnTo>
                  <a:lnTo>
                    <a:pt x="61" y="25"/>
                  </a:lnTo>
                  <a:lnTo>
                    <a:pt x="62" y="23"/>
                  </a:lnTo>
                  <a:lnTo>
                    <a:pt x="64" y="18"/>
                  </a:lnTo>
                  <a:lnTo>
                    <a:pt x="65" y="23"/>
                  </a:lnTo>
                  <a:cubicBezTo>
                    <a:pt x="67" y="32"/>
                    <a:pt x="68" y="42"/>
                    <a:pt x="70" y="51"/>
                  </a:cubicBezTo>
                  <a:lnTo>
                    <a:pt x="70" y="52"/>
                  </a:lnTo>
                  <a:lnTo>
                    <a:pt x="70" y="53"/>
                  </a:lnTo>
                  <a:cubicBezTo>
                    <a:pt x="62" y="59"/>
                    <a:pt x="55" y="66"/>
                    <a:pt x="49" y="75"/>
                  </a:cubicBezTo>
                  <a:lnTo>
                    <a:pt x="48" y="76"/>
                  </a:lnTo>
                  <a:lnTo>
                    <a:pt x="47" y="75"/>
                  </a:lnTo>
                  <a:cubicBezTo>
                    <a:pt x="38" y="74"/>
                    <a:pt x="29" y="73"/>
                    <a:pt x="19" y="71"/>
                  </a:cubicBezTo>
                  <a:lnTo>
                    <a:pt x="14" y="71"/>
                  </a:lnTo>
                  <a:lnTo>
                    <a:pt x="19" y="68"/>
                  </a:lnTo>
                  <a:lnTo>
                    <a:pt x="20" y="67"/>
                  </a:lnTo>
                  <a:lnTo>
                    <a:pt x="25" y="64"/>
                  </a:lnTo>
                  <a:lnTo>
                    <a:pt x="23" y="69"/>
                  </a:lnTo>
                  <a:cubicBezTo>
                    <a:pt x="17" y="83"/>
                    <a:pt x="12" y="97"/>
                    <a:pt x="6" y="111"/>
                  </a:cubicBezTo>
                  <a:lnTo>
                    <a:pt x="5" y="116"/>
                  </a:lnTo>
                  <a:lnTo>
                    <a:pt x="3" y="111"/>
                  </a:lnTo>
                  <a:lnTo>
                    <a:pt x="2" y="110"/>
                  </a:lnTo>
                  <a:lnTo>
                    <a:pt x="1" y="105"/>
                  </a:lnTo>
                  <a:lnTo>
                    <a:pt x="5" y="108"/>
                  </a:lnTo>
                  <a:cubicBezTo>
                    <a:pt x="13" y="113"/>
                    <a:pt x="21" y="118"/>
                    <a:pt x="29" y="123"/>
                  </a:cubicBezTo>
                  <a:lnTo>
                    <a:pt x="30" y="124"/>
                  </a:lnTo>
                  <a:lnTo>
                    <a:pt x="29" y="125"/>
                  </a:lnTo>
                  <a:cubicBezTo>
                    <a:pt x="28" y="135"/>
                    <a:pt x="28" y="145"/>
                    <a:pt x="30" y="155"/>
                  </a:cubicBezTo>
                  <a:lnTo>
                    <a:pt x="30" y="156"/>
                  </a:lnTo>
                  <a:lnTo>
                    <a:pt x="29" y="157"/>
                  </a:lnTo>
                  <a:cubicBezTo>
                    <a:pt x="22" y="163"/>
                    <a:pt x="15" y="168"/>
                    <a:pt x="7" y="174"/>
                  </a:cubicBezTo>
                  <a:lnTo>
                    <a:pt x="3" y="177"/>
                  </a:lnTo>
                  <a:lnTo>
                    <a:pt x="4" y="172"/>
                  </a:lnTo>
                  <a:lnTo>
                    <a:pt x="4" y="170"/>
                  </a:lnTo>
                  <a:lnTo>
                    <a:pt x="6" y="165"/>
                  </a:lnTo>
                  <a:lnTo>
                    <a:pt x="8" y="170"/>
                  </a:lnTo>
                  <a:cubicBezTo>
                    <a:pt x="14" y="184"/>
                    <a:pt x="20" y="197"/>
                    <a:pt x="26" y="211"/>
                  </a:cubicBezTo>
                  <a:lnTo>
                    <a:pt x="29" y="216"/>
                  </a:lnTo>
                  <a:lnTo>
                    <a:pt x="24" y="214"/>
                  </a:lnTo>
                  <a:lnTo>
                    <a:pt x="22" y="213"/>
                  </a:lnTo>
                  <a:lnTo>
                    <a:pt x="18" y="211"/>
                  </a:lnTo>
                  <a:lnTo>
                    <a:pt x="23" y="209"/>
                  </a:lnTo>
                  <a:cubicBezTo>
                    <a:pt x="32" y="208"/>
                    <a:pt x="41" y="206"/>
                    <a:pt x="50" y="204"/>
                  </a:cubicBezTo>
                  <a:lnTo>
                    <a:pt x="52" y="204"/>
                  </a:lnTo>
                  <a:lnTo>
                    <a:pt x="52" y="205"/>
                  </a:lnTo>
                  <a:cubicBezTo>
                    <a:pt x="58" y="213"/>
                    <a:pt x="66" y="220"/>
                    <a:pt x="74" y="225"/>
                  </a:cubicBezTo>
                  <a:lnTo>
                    <a:pt x="75" y="226"/>
                  </a:lnTo>
                  <a:lnTo>
                    <a:pt x="75" y="227"/>
                  </a:lnTo>
                  <a:cubicBezTo>
                    <a:pt x="73" y="236"/>
                    <a:pt x="72" y="246"/>
                    <a:pt x="70" y="255"/>
                  </a:cubicBezTo>
                  <a:lnTo>
                    <a:pt x="70" y="260"/>
                  </a:lnTo>
                  <a:lnTo>
                    <a:pt x="67" y="255"/>
                  </a:lnTo>
                  <a:lnTo>
                    <a:pt x="66" y="255"/>
                  </a:lnTo>
                  <a:lnTo>
                    <a:pt x="63" y="250"/>
                  </a:lnTo>
                  <a:lnTo>
                    <a:pt x="69" y="252"/>
                  </a:lnTo>
                  <a:cubicBezTo>
                    <a:pt x="83" y="257"/>
                    <a:pt x="97" y="263"/>
                    <a:pt x="111" y="268"/>
                  </a:cubicBezTo>
                  <a:lnTo>
                    <a:pt x="116" y="270"/>
                  </a:lnTo>
                  <a:lnTo>
                    <a:pt x="111" y="272"/>
                  </a:lnTo>
                  <a:lnTo>
                    <a:pt x="110" y="272"/>
                  </a:lnTo>
                  <a:lnTo>
                    <a:pt x="104" y="274"/>
                  </a:lnTo>
                  <a:lnTo>
                    <a:pt x="108" y="269"/>
                  </a:lnTo>
                  <a:cubicBezTo>
                    <a:pt x="113" y="262"/>
                    <a:pt x="118" y="254"/>
                    <a:pt x="123" y="246"/>
                  </a:cubicBezTo>
                  <a:lnTo>
                    <a:pt x="124" y="245"/>
                  </a:lnTo>
                  <a:lnTo>
                    <a:pt x="125" y="246"/>
                  </a:lnTo>
                  <a:cubicBezTo>
                    <a:pt x="130" y="246"/>
                    <a:pt x="136" y="246"/>
                    <a:pt x="141" y="246"/>
                  </a:cubicBezTo>
                  <a:cubicBezTo>
                    <a:pt x="144" y="246"/>
                    <a:pt x="147" y="246"/>
                    <a:pt x="150" y="246"/>
                  </a:cubicBezTo>
                  <a:lnTo>
                    <a:pt x="154" y="245"/>
                  </a:lnTo>
                  <a:lnTo>
                    <a:pt x="154" y="245"/>
                  </a:lnTo>
                  <a:lnTo>
                    <a:pt x="155" y="245"/>
                  </a:lnTo>
                  <a:lnTo>
                    <a:pt x="155" y="245"/>
                  </a:lnTo>
                  <a:cubicBezTo>
                    <a:pt x="156" y="245"/>
                    <a:pt x="157" y="248"/>
                    <a:pt x="156" y="248"/>
                  </a:cubicBezTo>
                  <a:lnTo>
                    <a:pt x="156" y="248"/>
                  </a:lnTo>
                  <a:lnTo>
                    <a:pt x="156" y="248"/>
                  </a:lnTo>
                  <a:lnTo>
                    <a:pt x="155" y="249"/>
                  </a:lnTo>
                  <a:cubicBezTo>
                    <a:pt x="154" y="249"/>
                    <a:pt x="153" y="250"/>
                    <a:pt x="153" y="250"/>
                  </a:cubicBezTo>
                  <a:lnTo>
                    <a:pt x="151" y="250"/>
                  </a:lnTo>
                  <a:cubicBezTo>
                    <a:pt x="142" y="251"/>
                    <a:pt x="133" y="251"/>
                    <a:pt x="125" y="250"/>
                  </a:cubicBezTo>
                  <a:lnTo>
                    <a:pt x="118" y="250"/>
                  </a:lnTo>
                  <a:lnTo>
                    <a:pt x="124" y="247"/>
                  </a:lnTo>
                  <a:lnTo>
                    <a:pt x="125" y="246"/>
                  </a:lnTo>
                  <a:lnTo>
                    <a:pt x="131" y="243"/>
                  </a:lnTo>
                  <a:lnTo>
                    <a:pt x="127" y="249"/>
                  </a:lnTo>
                  <a:cubicBezTo>
                    <a:pt x="122" y="257"/>
                    <a:pt x="117" y="265"/>
                    <a:pt x="112" y="273"/>
                  </a:cubicBezTo>
                  <a:lnTo>
                    <a:pt x="111" y="274"/>
                  </a:lnTo>
                  <a:lnTo>
                    <a:pt x="109" y="273"/>
                  </a:lnTo>
                  <a:cubicBezTo>
                    <a:pt x="95" y="268"/>
                    <a:pt x="80" y="262"/>
                    <a:pt x="66" y="257"/>
                  </a:cubicBezTo>
                  <a:lnTo>
                    <a:pt x="65" y="256"/>
                  </a:lnTo>
                  <a:lnTo>
                    <a:pt x="65" y="255"/>
                  </a:lnTo>
                  <a:cubicBezTo>
                    <a:pt x="66" y="245"/>
                    <a:pt x="68" y="236"/>
                    <a:pt x="69" y="227"/>
                  </a:cubicBezTo>
                  <a:lnTo>
                    <a:pt x="70" y="220"/>
                  </a:lnTo>
                  <a:lnTo>
                    <a:pt x="73" y="227"/>
                  </a:lnTo>
                  <a:lnTo>
                    <a:pt x="73" y="227"/>
                  </a:lnTo>
                  <a:lnTo>
                    <a:pt x="76" y="234"/>
                  </a:lnTo>
                  <a:lnTo>
                    <a:pt x="70" y="230"/>
                  </a:lnTo>
                  <a:cubicBezTo>
                    <a:pt x="62" y="224"/>
                    <a:pt x="54" y="216"/>
                    <a:pt x="48" y="209"/>
                  </a:cubicBezTo>
                  <a:lnTo>
                    <a:pt x="44" y="204"/>
                  </a:lnTo>
                  <a:lnTo>
                    <a:pt x="50" y="206"/>
                  </a:lnTo>
                  <a:lnTo>
                    <a:pt x="51" y="206"/>
                  </a:lnTo>
                  <a:lnTo>
                    <a:pt x="58" y="209"/>
                  </a:lnTo>
                  <a:lnTo>
                    <a:pt x="51" y="210"/>
                  </a:lnTo>
                  <a:cubicBezTo>
                    <a:pt x="41" y="212"/>
                    <a:pt x="32" y="214"/>
                    <a:pt x="23" y="215"/>
                  </a:cubicBezTo>
                  <a:lnTo>
                    <a:pt x="22" y="216"/>
                  </a:lnTo>
                  <a:lnTo>
                    <a:pt x="21" y="214"/>
                  </a:lnTo>
                  <a:cubicBezTo>
                    <a:pt x="15" y="200"/>
                    <a:pt x="8" y="185"/>
                    <a:pt x="2" y="172"/>
                  </a:cubicBezTo>
                  <a:lnTo>
                    <a:pt x="2" y="170"/>
                  </a:lnTo>
                  <a:lnTo>
                    <a:pt x="3" y="169"/>
                  </a:lnTo>
                  <a:cubicBezTo>
                    <a:pt x="11" y="163"/>
                    <a:pt x="18" y="158"/>
                    <a:pt x="25" y="152"/>
                  </a:cubicBezTo>
                  <a:lnTo>
                    <a:pt x="31" y="148"/>
                  </a:lnTo>
                  <a:lnTo>
                    <a:pt x="28" y="155"/>
                  </a:lnTo>
                  <a:lnTo>
                    <a:pt x="28" y="156"/>
                  </a:lnTo>
                  <a:lnTo>
                    <a:pt x="25" y="162"/>
                  </a:lnTo>
                  <a:lnTo>
                    <a:pt x="24" y="155"/>
                  </a:lnTo>
                  <a:cubicBezTo>
                    <a:pt x="22" y="145"/>
                    <a:pt x="22" y="134"/>
                    <a:pt x="23" y="125"/>
                  </a:cubicBezTo>
                  <a:lnTo>
                    <a:pt x="24" y="118"/>
                  </a:lnTo>
                  <a:lnTo>
                    <a:pt x="27" y="125"/>
                  </a:lnTo>
                  <a:lnTo>
                    <a:pt x="28" y="126"/>
                  </a:lnTo>
                  <a:lnTo>
                    <a:pt x="30" y="132"/>
                  </a:lnTo>
                  <a:lnTo>
                    <a:pt x="25" y="128"/>
                  </a:lnTo>
                  <a:cubicBezTo>
                    <a:pt x="17" y="123"/>
                    <a:pt x="9" y="117"/>
                    <a:pt x="1" y="112"/>
                  </a:cubicBezTo>
                  <a:lnTo>
                    <a:pt x="0" y="112"/>
                  </a:lnTo>
                  <a:lnTo>
                    <a:pt x="1" y="110"/>
                  </a:lnTo>
                  <a:cubicBezTo>
                    <a:pt x="6" y="95"/>
                    <a:pt x="12" y="80"/>
                    <a:pt x="18" y="66"/>
                  </a:cubicBezTo>
                  <a:lnTo>
                    <a:pt x="18" y="65"/>
                  </a:lnTo>
                  <a:lnTo>
                    <a:pt x="20" y="65"/>
                  </a:lnTo>
                  <a:cubicBezTo>
                    <a:pt x="29" y="66"/>
                    <a:pt x="39" y="68"/>
                    <a:pt x="48" y="69"/>
                  </a:cubicBezTo>
                  <a:lnTo>
                    <a:pt x="54" y="70"/>
                  </a:lnTo>
                  <a:lnTo>
                    <a:pt x="48" y="73"/>
                  </a:lnTo>
                  <a:lnTo>
                    <a:pt x="47" y="73"/>
                  </a:lnTo>
                  <a:lnTo>
                    <a:pt x="41" y="76"/>
                  </a:lnTo>
                  <a:lnTo>
                    <a:pt x="44" y="70"/>
                  </a:lnTo>
                  <a:cubicBezTo>
                    <a:pt x="51" y="62"/>
                    <a:pt x="58" y="54"/>
                    <a:pt x="65" y="48"/>
                  </a:cubicBezTo>
                  <a:lnTo>
                    <a:pt x="70" y="44"/>
                  </a:lnTo>
                  <a:lnTo>
                    <a:pt x="68" y="50"/>
                  </a:lnTo>
                  <a:lnTo>
                    <a:pt x="68" y="52"/>
                  </a:lnTo>
                  <a:lnTo>
                    <a:pt x="65" y="58"/>
                  </a:lnTo>
                  <a:lnTo>
                    <a:pt x="64" y="51"/>
                  </a:lnTo>
                  <a:cubicBezTo>
                    <a:pt x="62" y="42"/>
                    <a:pt x="60" y="32"/>
                    <a:pt x="59" y="24"/>
                  </a:cubicBezTo>
                  <a:lnTo>
                    <a:pt x="58" y="22"/>
                  </a:lnTo>
                  <a:lnTo>
                    <a:pt x="60" y="22"/>
                  </a:lnTo>
                  <a:cubicBezTo>
                    <a:pt x="75" y="15"/>
                    <a:pt x="90" y="8"/>
                    <a:pt x="103" y="2"/>
                  </a:cubicBezTo>
                  <a:lnTo>
                    <a:pt x="104" y="2"/>
                  </a:lnTo>
                  <a:lnTo>
                    <a:pt x="105" y="3"/>
                  </a:lnTo>
                  <a:cubicBezTo>
                    <a:pt x="111" y="11"/>
                    <a:pt x="117" y="19"/>
                    <a:pt x="122" y="26"/>
                  </a:cubicBezTo>
                  <a:lnTo>
                    <a:pt x="126" y="31"/>
                  </a:lnTo>
                  <a:lnTo>
                    <a:pt x="120" y="28"/>
                  </a:lnTo>
                  <a:lnTo>
                    <a:pt x="119" y="28"/>
                  </a:lnTo>
                  <a:lnTo>
                    <a:pt x="119" y="28"/>
                  </a:lnTo>
                  <a:lnTo>
                    <a:pt x="118" y="28"/>
                  </a:lnTo>
                  <a:lnTo>
                    <a:pt x="118" y="28"/>
                  </a:lnTo>
                  <a:lnTo>
                    <a:pt x="118" y="27"/>
                  </a:lnTo>
                  <a:lnTo>
                    <a:pt x="119" y="24"/>
                  </a:lnTo>
                  <a:cubicBezTo>
                    <a:pt x="120" y="24"/>
                    <a:pt x="120" y="24"/>
                    <a:pt x="120" y="25"/>
                  </a:cubicBez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cubicBezTo>
                    <a:pt x="120" y="25"/>
                    <a:pt x="120" y="24"/>
                    <a:pt x="120" y="25"/>
                  </a:cubicBezTo>
                  <a:lnTo>
                    <a:pt x="119" y="27"/>
                  </a:lnTo>
                  <a:lnTo>
                    <a:pt x="119" y="27"/>
                  </a:lnTo>
                  <a:lnTo>
                    <a:pt x="119" y="28"/>
                  </a:lnTo>
                  <a:lnTo>
                    <a:pt x="119" y="28"/>
                  </a:lnTo>
                  <a:lnTo>
                    <a:pt x="114" y="26"/>
                  </a:lnTo>
                  <a:lnTo>
                    <a:pt x="119" y="25"/>
                  </a:lnTo>
                  <a:lnTo>
                    <a:pt x="119" y="25"/>
                  </a:lnTo>
                  <a:cubicBezTo>
                    <a:pt x="129" y="23"/>
                    <a:pt x="140" y="23"/>
                    <a:pt x="149" y="24"/>
                  </a:cubicBezTo>
                  <a:lnTo>
                    <a:pt x="155" y="24"/>
                  </a:lnTo>
                  <a:lnTo>
                    <a:pt x="150" y="27"/>
                  </a:lnTo>
                  <a:lnTo>
                    <a:pt x="148" y="28"/>
                  </a:lnTo>
                  <a:lnTo>
                    <a:pt x="143" y="30"/>
                  </a:lnTo>
                  <a:lnTo>
                    <a:pt x="146" y="25"/>
                  </a:lnTo>
                  <a:cubicBezTo>
                    <a:pt x="152" y="17"/>
                    <a:pt x="157" y="9"/>
                    <a:pt x="162" y="2"/>
                  </a:cubicBezTo>
                  <a:lnTo>
                    <a:pt x="163" y="0"/>
                  </a:lnTo>
                  <a:lnTo>
                    <a:pt x="164" y="1"/>
                  </a:lnTo>
                  <a:cubicBezTo>
                    <a:pt x="179" y="7"/>
                    <a:pt x="195" y="13"/>
                    <a:pt x="208" y="18"/>
                  </a:cubicBezTo>
                  <a:lnTo>
                    <a:pt x="209" y="18"/>
                  </a:lnTo>
                  <a:lnTo>
                    <a:pt x="209" y="20"/>
                  </a:lnTo>
                  <a:cubicBezTo>
                    <a:pt x="208" y="30"/>
                    <a:pt x="206" y="39"/>
                    <a:pt x="205" y="48"/>
                  </a:cubicBezTo>
                  <a:lnTo>
                    <a:pt x="204" y="53"/>
                  </a:lnTo>
                  <a:lnTo>
                    <a:pt x="202" y="48"/>
                  </a:lnTo>
                  <a:lnTo>
                    <a:pt x="201" y="47"/>
                  </a:lnTo>
                  <a:lnTo>
                    <a:pt x="199" y="42"/>
                  </a:lnTo>
                  <a:lnTo>
                    <a:pt x="204" y="45"/>
                  </a:lnTo>
                  <a:cubicBezTo>
                    <a:pt x="212" y="51"/>
                    <a:pt x="220" y="59"/>
                    <a:pt x="226" y="66"/>
                  </a:cubicBezTo>
                  <a:lnTo>
                    <a:pt x="229" y="70"/>
                  </a:lnTo>
                  <a:lnTo>
                    <a:pt x="224" y="68"/>
                  </a:lnTo>
                  <a:lnTo>
                    <a:pt x="223" y="68"/>
                  </a:lnTo>
                  <a:lnTo>
                    <a:pt x="218" y="66"/>
                  </a:lnTo>
                  <a:lnTo>
                    <a:pt x="223" y="65"/>
                  </a:lnTo>
                  <a:cubicBezTo>
                    <a:pt x="233" y="63"/>
                    <a:pt x="242" y="61"/>
                    <a:pt x="251" y="60"/>
                  </a:cubicBezTo>
                  <a:lnTo>
                    <a:pt x="252" y="59"/>
                  </a:lnTo>
                  <a:lnTo>
                    <a:pt x="252" y="60"/>
                  </a:lnTo>
                  <a:cubicBezTo>
                    <a:pt x="259" y="75"/>
                    <a:pt x="265" y="90"/>
                    <a:pt x="271" y="103"/>
                  </a:cubicBezTo>
                  <a:lnTo>
                    <a:pt x="272" y="104"/>
                  </a:lnTo>
                  <a:lnTo>
                    <a:pt x="271" y="105"/>
                  </a:lnTo>
                  <a:cubicBezTo>
                    <a:pt x="263" y="111"/>
                    <a:pt x="255" y="117"/>
                    <a:pt x="248" y="122"/>
                  </a:cubicBezTo>
                  <a:lnTo>
                    <a:pt x="244" y="125"/>
                  </a:lnTo>
                  <a:lnTo>
                    <a:pt x="246" y="120"/>
                  </a:lnTo>
                  <a:lnTo>
                    <a:pt x="246" y="119"/>
                  </a:lnTo>
                  <a:lnTo>
                    <a:pt x="248" y="115"/>
                  </a:lnTo>
                  <a:lnTo>
                    <a:pt x="249" y="120"/>
                  </a:lnTo>
                  <a:cubicBezTo>
                    <a:pt x="251" y="130"/>
                    <a:pt x="251" y="141"/>
                    <a:pt x="250" y="150"/>
                  </a:cubicBezTo>
                  <a:lnTo>
                    <a:pt x="249" y="154"/>
                  </a:lnTo>
                  <a:lnTo>
                    <a:pt x="247" y="150"/>
                  </a:lnTo>
                  <a:lnTo>
                    <a:pt x="247" y="149"/>
                  </a:lnTo>
                  <a:lnTo>
                    <a:pt x="245" y="145"/>
                  </a:lnTo>
                  <a:lnTo>
                    <a:pt x="248" y="147"/>
                  </a:lnTo>
                  <a:cubicBezTo>
                    <a:pt x="257" y="153"/>
                    <a:pt x="265" y="158"/>
                    <a:pt x="272" y="163"/>
                  </a:cubicBezTo>
                  <a:lnTo>
                    <a:pt x="273" y="164"/>
                  </a:lnTo>
                  <a:lnTo>
                    <a:pt x="272" y="165"/>
                  </a:lnTo>
                  <a:cubicBezTo>
                    <a:pt x="266" y="180"/>
                    <a:pt x="260" y="194"/>
                    <a:pt x="255" y="208"/>
                  </a:cubicBezTo>
                  <a:lnTo>
                    <a:pt x="255" y="209"/>
                  </a:lnTo>
                  <a:lnTo>
                    <a:pt x="254" y="209"/>
                  </a:lnTo>
                  <a:cubicBezTo>
                    <a:pt x="244" y="207"/>
                    <a:pt x="235" y="206"/>
                    <a:pt x="226" y="204"/>
                  </a:cubicBezTo>
                  <a:lnTo>
                    <a:pt x="223" y="204"/>
                  </a:lnTo>
                  <a:lnTo>
                    <a:pt x="226" y="203"/>
                  </a:lnTo>
                  <a:lnTo>
                    <a:pt x="227" y="202"/>
                  </a:lnTo>
                  <a:lnTo>
                    <a:pt x="230" y="201"/>
                  </a:lnTo>
                  <a:lnTo>
                    <a:pt x="228" y="204"/>
                  </a:lnTo>
                  <a:cubicBezTo>
                    <a:pt x="222" y="212"/>
                    <a:pt x="215" y="219"/>
                    <a:pt x="207" y="225"/>
                  </a:cubicBezTo>
                  <a:lnTo>
                    <a:pt x="205" y="227"/>
                  </a:lnTo>
                  <a:lnTo>
                    <a:pt x="206" y="224"/>
                  </a:lnTo>
                  <a:lnTo>
                    <a:pt x="206" y="224"/>
                  </a:lnTo>
                  <a:lnTo>
                    <a:pt x="207" y="221"/>
                  </a:lnTo>
                  <a:lnTo>
                    <a:pt x="208" y="224"/>
                  </a:lnTo>
                  <a:cubicBezTo>
                    <a:pt x="210" y="234"/>
                    <a:pt x="211" y="243"/>
                    <a:pt x="213" y="251"/>
                  </a:cubicBezTo>
                  <a:lnTo>
                    <a:pt x="213" y="252"/>
                  </a:lnTo>
                  <a:lnTo>
                    <a:pt x="213" y="252"/>
                  </a:lnTo>
                  <a:cubicBezTo>
                    <a:pt x="195" y="259"/>
                    <a:pt x="181" y="265"/>
                    <a:pt x="170" y="270"/>
                  </a:cubicBezTo>
                  <a:lnTo>
                    <a:pt x="170" y="270"/>
                  </a:lnTo>
                  <a:lnTo>
                    <a:pt x="170" y="270"/>
                  </a:lnTo>
                  <a:cubicBezTo>
                    <a:pt x="165" y="263"/>
                    <a:pt x="161" y="257"/>
                    <a:pt x="158" y="253"/>
                  </a:cubicBezTo>
                  <a:cubicBezTo>
                    <a:pt x="157" y="251"/>
                    <a:pt x="156" y="250"/>
                    <a:pt x="155" y="249"/>
                  </a:cubicBezTo>
                  <a:cubicBezTo>
                    <a:pt x="154" y="248"/>
                    <a:pt x="154" y="247"/>
                    <a:pt x="154" y="2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8" name="Google Shape;688;p19"/>
          <p:cNvGrpSpPr/>
          <p:nvPr/>
        </p:nvGrpSpPr>
        <p:grpSpPr>
          <a:xfrm>
            <a:off x="-1363106" y="2337062"/>
            <a:ext cx="2010135" cy="1932933"/>
            <a:chOff x="-1363106" y="2337062"/>
            <a:chExt cx="2010135" cy="1932933"/>
          </a:xfrm>
        </p:grpSpPr>
        <p:grpSp>
          <p:nvGrpSpPr>
            <p:cNvPr id="689" name="Google Shape;689;p19"/>
            <p:cNvGrpSpPr/>
            <p:nvPr/>
          </p:nvGrpSpPr>
          <p:grpSpPr>
            <a:xfrm>
              <a:off x="-1363106" y="3552109"/>
              <a:ext cx="1754642" cy="717886"/>
              <a:chOff x="-1340531" y="3895472"/>
              <a:chExt cx="1754642" cy="717886"/>
            </a:xfrm>
          </p:grpSpPr>
          <p:sp>
            <p:nvSpPr>
              <p:cNvPr id="690" name="Google Shape;690;p19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rect b="b" l="l" r="r" t="t"/>
                <a:pathLst>
                  <a:path extrusionOk="0" h="394" w="963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19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rect b="b" l="l" r="r" t="t"/>
                <a:pathLst>
                  <a:path extrusionOk="0" h="3" w="96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19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rect b="b" l="l" r="r" t="t"/>
                <a:pathLst>
                  <a:path extrusionOk="0" h="14" w="13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19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19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19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rect b="b" l="l" r="r" t="t"/>
                <a:pathLst>
                  <a:path extrusionOk="0" h="232" w="232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8500" lIns="90000" spcFirstLastPara="1" rIns="90000" wrap="square" tIns="38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19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19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19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rect b="b" l="l" r="r" t="t"/>
                <a:pathLst>
                  <a:path extrusionOk="0" h="2" w="344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19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rect b="b" l="l" r="r" t="t"/>
                <a:pathLst>
                  <a:path extrusionOk="0" h="4" w="395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19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rect b="b" l="l" r="r" t="t"/>
                <a:pathLst>
                  <a:path extrusionOk="0" h="3" w="395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19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rect b="b" l="l" r="r" t="t"/>
                <a:pathLst>
                  <a:path extrusionOk="0" h="3" w="233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2" name="Google Shape;702;p19"/>
            <p:cNvGrpSpPr/>
            <p:nvPr/>
          </p:nvGrpSpPr>
          <p:grpSpPr>
            <a:xfrm>
              <a:off x="-903537" y="2337062"/>
              <a:ext cx="1550567" cy="1051320"/>
              <a:chOff x="-872012" y="2723887"/>
              <a:chExt cx="1550567" cy="1051320"/>
            </a:xfrm>
          </p:grpSpPr>
          <p:sp>
            <p:nvSpPr>
              <p:cNvPr id="703" name="Google Shape;703;p19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rect b="b" l="l" r="r" t="t"/>
                <a:pathLst>
                  <a:path extrusionOk="0" h="577" w="851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19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rect b="b" l="l" r="r" t="t"/>
                <a:pathLst>
                  <a:path extrusionOk="0" h="3" w="848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19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19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19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19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rect b="b" l="l" r="r" t="t"/>
                <a:pathLst>
                  <a:path extrusionOk="0" h="228" w="227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7075" lIns="90000" spcFirstLastPara="1" rIns="90000" wrap="square" tIns="370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19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19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9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9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9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rect b="b" l="l" r="r" t="t"/>
                <a:pathLst>
                  <a:path extrusionOk="0" h="4" w="395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19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rect b="b" l="l" r="r" t="t"/>
                <a:pathLst>
                  <a:path extrusionOk="0" h="3" w="395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rect b="b" l="l" r="r" t="t"/>
                <a:pathLst>
                  <a:path extrusionOk="0" h="3" w="233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0"/>
          <p:cNvSpPr txBox="1"/>
          <p:nvPr>
            <p:ph type="title"/>
          </p:nvPr>
        </p:nvSpPr>
        <p:spPr>
          <a:xfrm>
            <a:off x="733463" y="976025"/>
            <a:ext cx="444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8" name="Google Shape;718;p20"/>
          <p:cNvSpPr txBox="1"/>
          <p:nvPr>
            <p:ph idx="1" type="subTitle"/>
          </p:nvPr>
        </p:nvSpPr>
        <p:spPr>
          <a:xfrm>
            <a:off x="733425" y="182027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9" name="Google Shape;719;p20"/>
          <p:cNvSpPr txBox="1"/>
          <p:nvPr/>
        </p:nvSpPr>
        <p:spPr>
          <a:xfrm>
            <a:off x="713225" y="3590775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b="1" lang="en" sz="11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b="1" lang="en" sz="11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1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1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20" name="Google Shape;720;p20"/>
          <p:cNvGrpSpPr/>
          <p:nvPr/>
        </p:nvGrpSpPr>
        <p:grpSpPr>
          <a:xfrm>
            <a:off x="-501553" y="-179987"/>
            <a:ext cx="9485819" cy="3497672"/>
            <a:chOff x="-501553" y="-179987"/>
            <a:chExt cx="9485819" cy="3497672"/>
          </a:xfrm>
        </p:grpSpPr>
        <p:grpSp>
          <p:nvGrpSpPr>
            <p:cNvPr id="721" name="Google Shape;721;p20"/>
            <p:cNvGrpSpPr/>
            <p:nvPr/>
          </p:nvGrpSpPr>
          <p:grpSpPr>
            <a:xfrm>
              <a:off x="-501553" y="-179987"/>
              <a:ext cx="1767651" cy="1127846"/>
              <a:chOff x="-501553" y="-179987"/>
              <a:chExt cx="1767651" cy="1127846"/>
            </a:xfrm>
          </p:grpSpPr>
          <p:sp>
            <p:nvSpPr>
              <p:cNvPr id="722" name="Google Shape;722;p20"/>
              <p:cNvSpPr/>
              <p:nvPr/>
            </p:nvSpPr>
            <p:spPr>
              <a:xfrm>
                <a:off x="-501553" y="-179987"/>
                <a:ext cx="1126028" cy="1127846"/>
              </a:xfrm>
              <a:custGeom>
                <a:rect b="b" l="l" r="r" t="t"/>
                <a:pathLst>
                  <a:path extrusionOk="0" h="619" w="618">
                    <a:moveTo>
                      <a:pt x="564" y="269"/>
                    </a:moveTo>
                    <a:cubicBezTo>
                      <a:pt x="568" y="292"/>
                      <a:pt x="568" y="315"/>
                      <a:pt x="566" y="337"/>
                    </a:cubicBezTo>
                    <a:lnTo>
                      <a:pt x="618" y="372"/>
                    </a:lnTo>
                    <a:lnTo>
                      <a:pt x="581" y="470"/>
                    </a:lnTo>
                    <a:lnTo>
                      <a:pt x="518" y="461"/>
                    </a:lnTo>
                    <a:cubicBezTo>
                      <a:pt x="505" y="479"/>
                      <a:pt x="489" y="496"/>
                      <a:pt x="471" y="511"/>
                    </a:cubicBezTo>
                    <a:lnTo>
                      <a:pt x="483" y="573"/>
                    </a:lnTo>
                    <a:lnTo>
                      <a:pt x="387" y="615"/>
                    </a:lnTo>
                    <a:lnTo>
                      <a:pt x="350" y="564"/>
                    </a:lnTo>
                    <a:cubicBezTo>
                      <a:pt x="327" y="568"/>
                      <a:pt x="304" y="569"/>
                      <a:pt x="281" y="566"/>
                    </a:cubicBezTo>
                    <a:lnTo>
                      <a:pt x="246" y="619"/>
                    </a:lnTo>
                    <a:lnTo>
                      <a:pt x="148" y="581"/>
                    </a:lnTo>
                    <a:lnTo>
                      <a:pt x="157" y="518"/>
                    </a:lnTo>
                    <a:cubicBezTo>
                      <a:pt x="139" y="505"/>
                      <a:pt x="122" y="489"/>
                      <a:pt x="108" y="471"/>
                    </a:cubicBezTo>
                    <a:lnTo>
                      <a:pt x="46" y="484"/>
                    </a:lnTo>
                    <a:lnTo>
                      <a:pt x="3" y="388"/>
                    </a:lnTo>
                    <a:lnTo>
                      <a:pt x="54" y="350"/>
                    </a:lnTo>
                    <a:cubicBezTo>
                      <a:pt x="50" y="327"/>
                      <a:pt x="50" y="304"/>
                      <a:pt x="52" y="281"/>
                    </a:cubicBezTo>
                    <a:lnTo>
                      <a:pt x="0" y="246"/>
                    </a:lnTo>
                    <a:lnTo>
                      <a:pt x="37" y="148"/>
                    </a:lnTo>
                    <a:lnTo>
                      <a:pt x="100" y="157"/>
                    </a:lnTo>
                    <a:cubicBezTo>
                      <a:pt x="113" y="139"/>
                      <a:pt x="129" y="122"/>
                      <a:pt x="147" y="108"/>
                    </a:cubicBezTo>
                    <a:lnTo>
                      <a:pt x="135" y="46"/>
                    </a:lnTo>
                    <a:lnTo>
                      <a:pt x="231" y="3"/>
                    </a:lnTo>
                    <a:lnTo>
                      <a:pt x="268" y="54"/>
                    </a:lnTo>
                    <a:cubicBezTo>
                      <a:pt x="291" y="50"/>
                      <a:pt x="314" y="50"/>
                      <a:pt x="337" y="52"/>
                    </a:cubicBezTo>
                    <a:lnTo>
                      <a:pt x="372" y="0"/>
                    </a:lnTo>
                    <a:lnTo>
                      <a:pt x="470" y="37"/>
                    </a:lnTo>
                    <a:lnTo>
                      <a:pt x="461" y="100"/>
                    </a:lnTo>
                    <a:cubicBezTo>
                      <a:pt x="479" y="113"/>
                      <a:pt x="496" y="129"/>
                      <a:pt x="510" y="147"/>
                    </a:cubicBezTo>
                    <a:lnTo>
                      <a:pt x="572" y="135"/>
                    </a:lnTo>
                    <a:lnTo>
                      <a:pt x="615" y="231"/>
                    </a:lnTo>
                    <a:lnTo>
                      <a:pt x="564" y="269"/>
                    </a:lnTo>
                    <a:moveTo>
                      <a:pt x="414" y="268"/>
                    </a:moveTo>
                    <a:cubicBezTo>
                      <a:pt x="388" y="211"/>
                      <a:pt x="322" y="186"/>
                      <a:pt x="265" y="211"/>
                    </a:cubicBezTo>
                    <a:cubicBezTo>
                      <a:pt x="208" y="236"/>
                      <a:pt x="183" y="303"/>
                      <a:pt x="208" y="359"/>
                    </a:cubicBezTo>
                    <a:cubicBezTo>
                      <a:pt x="233" y="416"/>
                      <a:pt x="300" y="442"/>
                      <a:pt x="356" y="417"/>
                    </a:cubicBezTo>
                    <a:cubicBezTo>
                      <a:pt x="413" y="391"/>
                      <a:pt x="439" y="325"/>
                      <a:pt x="414" y="2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23" name="Google Shape;723;p20"/>
              <p:cNvGrpSpPr/>
              <p:nvPr/>
            </p:nvGrpSpPr>
            <p:grpSpPr>
              <a:xfrm>
                <a:off x="848848" y="-107879"/>
                <a:ext cx="417250" cy="417248"/>
                <a:chOff x="8892173" y="3448146"/>
                <a:chExt cx="417250" cy="417248"/>
              </a:xfrm>
            </p:grpSpPr>
            <p:sp>
              <p:nvSpPr>
                <p:cNvPr id="724" name="Google Shape;724;p20"/>
                <p:cNvSpPr/>
                <p:nvPr/>
              </p:nvSpPr>
              <p:spPr>
                <a:xfrm>
                  <a:off x="9019717" y="3581155"/>
                  <a:ext cx="154874" cy="153052"/>
                </a:xfrm>
                <a:custGeom>
                  <a:rect b="b" l="l" r="r" t="t"/>
                  <a:pathLst>
                    <a:path extrusionOk="0" h="84" w="85">
                      <a:moveTo>
                        <a:pt x="59" y="80"/>
                      </a:moveTo>
                      <a:cubicBezTo>
                        <a:pt x="59" y="80"/>
                        <a:pt x="59" y="81"/>
                        <a:pt x="57" y="81"/>
                      </a:cubicBezTo>
                      <a:cubicBezTo>
                        <a:pt x="56" y="82"/>
                        <a:pt x="53" y="83"/>
                        <a:pt x="50" y="84"/>
                      </a:cubicBezTo>
                      <a:cubicBezTo>
                        <a:pt x="44" y="85"/>
                        <a:pt x="33" y="85"/>
                        <a:pt x="23" y="80"/>
                      </a:cubicBezTo>
                      <a:cubicBezTo>
                        <a:pt x="12" y="74"/>
                        <a:pt x="2" y="62"/>
                        <a:pt x="0" y="46"/>
                      </a:cubicBezTo>
                      <a:cubicBezTo>
                        <a:pt x="0" y="38"/>
                        <a:pt x="1" y="29"/>
                        <a:pt x="6" y="22"/>
                      </a:cubicBezTo>
                      <a:cubicBezTo>
                        <a:pt x="10" y="14"/>
                        <a:pt x="17" y="8"/>
                        <a:pt x="25" y="4"/>
                      </a:cubicBezTo>
                      <a:cubicBezTo>
                        <a:pt x="34" y="0"/>
                        <a:pt x="43" y="-1"/>
                        <a:pt x="52" y="1"/>
                      </a:cubicBezTo>
                      <a:cubicBezTo>
                        <a:pt x="60" y="3"/>
                        <a:pt x="68" y="7"/>
                        <a:pt x="73" y="13"/>
                      </a:cubicBezTo>
                      <a:cubicBezTo>
                        <a:pt x="85" y="25"/>
                        <a:pt x="87" y="41"/>
                        <a:pt x="84" y="52"/>
                      </a:cubicBezTo>
                      <a:cubicBezTo>
                        <a:pt x="81" y="64"/>
                        <a:pt x="74" y="72"/>
                        <a:pt x="68" y="75"/>
                      </a:cubicBezTo>
                      <a:cubicBezTo>
                        <a:pt x="66" y="77"/>
                        <a:pt x="64" y="79"/>
                        <a:pt x="62" y="79"/>
                      </a:cubicBezTo>
                      <a:cubicBezTo>
                        <a:pt x="60" y="80"/>
                        <a:pt x="59" y="80"/>
                        <a:pt x="59" y="80"/>
                      </a:cubicBezTo>
                      <a:cubicBezTo>
                        <a:pt x="59" y="80"/>
                        <a:pt x="63" y="79"/>
                        <a:pt x="68" y="74"/>
                      </a:cubicBezTo>
                      <a:cubicBezTo>
                        <a:pt x="72" y="70"/>
                        <a:pt x="79" y="63"/>
                        <a:pt x="81" y="52"/>
                      </a:cubicBezTo>
                      <a:cubicBezTo>
                        <a:pt x="84" y="41"/>
                        <a:pt x="82" y="26"/>
                        <a:pt x="71" y="15"/>
                      </a:cubicBezTo>
                      <a:cubicBezTo>
                        <a:pt x="66" y="10"/>
                        <a:pt x="59" y="6"/>
                        <a:pt x="51" y="4"/>
                      </a:cubicBezTo>
                      <a:cubicBezTo>
                        <a:pt x="43" y="3"/>
                        <a:pt x="35" y="4"/>
                        <a:pt x="27" y="7"/>
                      </a:cubicBezTo>
                      <a:cubicBezTo>
                        <a:pt x="19" y="10"/>
                        <a:pt x="13" y="16"/>
                        <a:pt x="9" y="23"/>
                      </a:cubicBezTo>
                      <a:cubicBezTo>
                        <a:pt x="5" y="30"/>
                        <a:pt x="3" y="38"/>
                        <a:pt x="4" y="45"/>
                      </a:cubicBezTo>
                      <a:cubicBezTo>
                        <a:pt x="4" y="60"/>
                        <a:pt x="14" y="72"/>
                        <a:pt x="24" y="78"/>
                      </a:cubicBezTo>
                      <a:cubicBezTo>
                        <a:pt x="34" y="83"/>
                        <a:pt x="43" y="83"/>
                        <a:pt x="50" y="82"/>
                      </a:cubicBezTo>
                      <a:cubicBezTo>
                        <a:pt x="56" y="81"/>
                        <a:pt x="59" y="80"/>
                        <a:pt x="59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5" name="Google Shape;725;p20"/>
                <p:cNvSpPr/>
                <p:nvPr/>
              </p:nvSpPr>
              <p:spPr>
                <a:xfrm>
                  <a:off x="8892173" y="3448146"/>
                  <a:ext cx="417250" cy="417248"/>
                </a:xfrm>
                <a:custGeom>
                  <a:rect b="b" l="l" r="r" t="t"/>
                  <a:pathLst>
                    <a:path extrusionOk="0" h="229" w="229">
                      <a:moveTo>
                        <a:pt x="129" y="208"/>
                      </a:moveTo>
                      <a:cubicBezTo>
                        <a:pt x="129" y="208"/>
                        <a:pt x="130" y="208"/>
                        <a:pt x="130" y="209"/>
                      </a:cubicBezTo>
                      <a:cubicBezTo>
                        <a:pt x="131" y="210"/>
                        <a:pt x="132" y="211"/>
                        <a:pt x="133" y="212"/>
                      </a:cubicBezTo>
                      <a:cubicBezTo>
                        <a:pt x="135" y="216"/>
                        <a:pt x="139" y="220"/>
                        <a:pt x="143" y="226"/>
                      </a:cubicBezTo>
                      <a:lnTo>
                        <a:pt x="143" y="226"/>
                      </a:lnTo>
                      <a:cubicBezTo>
                        <a:pt x="152" y="222"/>
                        <a:pt x="163" y="217"/>
                        <a:pt x="178" y="210"/>
                      </a:cubicBezTo>
                      <a:lnTo>
                        <a:pt x="177" y="211"/>
                      </a:lnTo>
                      <a:cubicBezTo>
                        <a:pt x="176" y="204"/>
                        <a:pt x="174" y="197"/>
                        <a:pt x="172" y="189"/>
                      </a:cubicBezTo>
                      <a:lnTo>
                        <a:pt x="172" y="188"/>
                      </a:lnTo>
                      <a:lnTo>
                        <a:pt x="173" y="188"/>
                      </a:lnTo>
                      <a:cubicBezTo>
                        <a:pt x="179" y="183"/>
                        <a:pt x="185" y="177"/>
                        <a:pt x="190" y="170"/>
                      </a:cubicBezTo>
                      <a:lnTo>
                        <a:pt x="190" y="169"/>
                      </a:lnTo>
                      <a:lnTo>
                        <a:pt x="191" y="169"/>
                      </a:lnTo>
                      <a:cubicBezTo>
                        <a:pt x="198" y="170"/>
                        <a:pt x="205" y="171"/>
                        <a:pt x="213" y="172"/>
                      </a:cubicBezTo>
                      <a:lnTo>
                        <a:pt x="212" y="173"/>
                      </a:lnTo>
                      <a:cubicBezTo>
                        <a:pt x="216" y="162"/>
                        <a:pt x="221" y="150"/>
                        <a:pt x="226" y="138"/>
                      </a:cubicBezTo>
                      <a:lnTo>
                        <a:pt x="226" y="139"/>
                      </a:lnTo>
                      <a:cubicBezTo>
                        <a:pt x="220" y="135"/>
                        <a:pt x="214" y="131"/>
                        <a:pt x="207" y="126"/>
                      </a:cubicBezTo>
                      <a:lnTo>
                        <a:pt x="206" y="126"/>
                      </a:lnTo>
                      <a:lnTo>
                        <a:pt x="206" y="125"/>
                      </a:lnTo>
                      <a:cubicBezTo>
                        <a:pt x="207" y="117"/>
                        <a:pt x="207" y="109"/>
                        <a:pt x="206" y="101"/>
                      </a:cubicBezTo>
                      <a:lnTo>
                        <a:pt x="206" y="100"/>
                      </a:lnTo>
                      <a:lnTo>
                        <a:pt x="206" y="99"/>
                      </a:lnTo>
                      <a:cubicBezTo>
                        <a:pt x="212" y="95"/>
                        <a:pt x="218" y="90"/>
                        <a:pt x="225" y="85"/>
                      </a:cubicBezTo>
                      <a:lnTo>
                        <a:pt x="224" y="87"/>
                      </a:lnTo>
                      <a:cubicBezTo>
                        <a:pt x="220" y="76"/>
                        <a:pt x="214" y="64"/>
                        <a:pt x="209" y="52"/>
                      </a:cubicBezTo>
                      <a:lnTo>
                        <a:pt x="211" y="53"/>
                      </a:lnTo>
                      <a:cubicBezTo>
                        <a:pt x="204" y="55"/>
                        <a:pt x="196" y="56"/>
                        <a:pt x="188" y="58"/>
                      </a:cubicBezTo>
                      <a:lnTo>
                        <a:pt x="187" y="58"/>
                      </a:lnTo>
                      <a:lnTo>
                        <a:pt x="187" y="57"/>
                      </a:lnTo>
                      <a:cubicBezTo>
                        <a:pt x="182" y="51"/>
                        <a:pt x="176" y="45"/>
                        <a:pt x="169" y="40"/>
                      </a:cubicBezTo>
                      <a:lnTo>
                        <a:pt x="168" y="40"/>
                      </a:lnTo>
                      <a:lnTo>
                        <a:pt x="168" y="39"/>
                      </a:lnTo>
                      <a:cubicBezTo>
                        <a:pt x="169" y="32"/>
                        <a:pt x="170" y="24"/>
                        <a:pt x="171" y="16"/>
                      </a:cubicBezTo>
                      <a:lnTo>
                        <a:pt x="172" y="18"/>
                      </a:lnTo>
                      <a:cubicBezTo>
                        <a:pt x="161" y="13"/>
                        <a:pt x="149" y="9"/>
                        <a:pt x="137" y="4"/>
                      </a:cubicBezTo>
                      <a:lnTo>
                        <a:pt x="139" y="3"/>
                      </a:lnTo>
                      <a:cubicBezTo>
                        <a:pt x="135" y="9"/>
                        <a:pt x="130" y="16"/>
                        <a:pt x="126" y="23"/>
                      </a:cubicBezTo>
                      <a:lnTo>
                        <a:pt x="125" y="23"/>
                      </a:lnTo>
                      <a:lnTo>
                        <a:pt x="124" y="23"/>
                      </a:lnTo>
                      <a:cubicBezTo>
                        <a:pt x="117" y="22"/>
                        <a:pt x="108" y="23"/>
                        <a:pt x="100" y="24"/>
                      </a:cubicBezTo>
                      <a:lnTo>
                        <a:pt x="100" y="24"/>
                      </a:lnTo>
                      <a:cubicBezTo>
                        <a:pt x="99" y="24"/>
                        <a:pt x="102" y="24"/>
                        <a:pt x="98" y="23"/>
                      </a:cubicBez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7" y="22"/>
                      </a:lnTo>
                      <a:lnTo>
                        <a:pt x="97" y="21"/>
                      </a:lnTo>
                      <a:lnTo>
                        <a:pt x="95" y="19"/>
                      </a:lnTo>
                      <a:lnTo>
                        <a:pt x="91" y="14"/>
                      </a:lnTo>
                      <a:cubicBezTo>
                        <a:pt x="89" y="11"/>
                        <a:pt x="87" y="8"/>
                        <a:pt x="85" y="5"/>
                      </a:cubicBezTo>
                      <a:lnTo>
                        <a:pt x="87" y="5"/>
                      </a:lnTo>
                      <a:cubicBezTo>
                        <a:pt x="75" y="10"/>
                        <a:pt x="63" y="16"/>
                        <a:pt x="52" y="21"/>
                      </a:cubicBezTo>
                      <a:lnTo>
                        <a:pt x="53" y="19"/>
                      </a:lnTo>
                      <a:cubicBezTo>
                        <a:pt x="54" y="26"/>
                        <a:pt x="56" y="34"/>
                        <a:pt x="57" y="41"/>
                      </a:cubicBezTo>
                      <a:lnTo>
                        <a:pt x="57" y="42"/>
                      </a:lnTo>
                      <a:lnTo>
                        <a:pt x="57" y="43"/>
                      </a:lnTo>
                      <a:cubicBezTo>
                        <a:pt x="50" y="48"/>
                        <a:pt x="44" y="54"/>
                        <a:pt x="40" y="61"/>
                      </a:cubicBezTo>
                      <a:lnTo>
                        <a:pt x="39" y="61"/>
                      </a:lnTo>
                      <a:lnTo>
                        <a:pt x="38" y="61"/>
                      </a:lnTo>
                      <a:cubicBezTo>
                        <a:pt x="30" y="60"/>
                        <a:pt x="23" y="59"/>
                        <a:pt x="15" y="58"/>
                      </a:cubicBezTo>
                      <a:lnTo>
                        <a:pt x="17" y="57"/>
                      </a:lnTo>
                      <a:cubicBezTo>
                        <a:pt x="12" y="69"/>
                        <a:pt x="8" y="81"/>
                        <a:pt x="3" y="93"/>
                      </a:cubicBezTo>
                      <a:lnTo>
                        <a:pt x="3" y="91"/>
                      </a:lnTo>
                      <a:cubicBezTo>
                        <a:pt x="9" y="95"/>
                        <a:pt x="16" y="99"/>
                        <a:pt x="22" y="104"/>
                      </a:cubicBezTo>
                      <a:lnTo>
                        <a:pt x="23" y="104"/>
                      </a:lnTo>
                      <a:lnTo>
                        <a:pt x="22" y="105"/>
                      </a:lnTo>
                      <a:cubicBezTo>
                        <a:pt x="22" y="113"/>
                        <a:pt x="22" y="122"/>
                        <a:pt x="23" y="129"/>
                      </a:cubicBezTo>
                      <a:lnTo>
                        <a:pt x="23" y="130"/>
                      </a:lnTo>
                      <a:lnTo>
                        <a:pt x="22" y="131"/>
                      </a:lnTo>
                      <a:cubicBezTo>
                        <a:pt x="16" y="136"/>
                        <a:pt x="10" y="140"/>
                        <a:pt x="4" y="145"/>
                      </a:cubicBezTo>
                      <a:lnTo>
                        <a:pt x="4" y="143"/>
                      </a:lnTo>
                      <a:cubicBezTo>
                        <a:pt x="10" y="155"/>
                        <a:pt x="15" y="167"/>
                        <a:pt x="20" y="178"/>
                      </a:cubicBezTo>
                      <a:lnTo>
                        <a:pt x="18" y="177"/>
                      </a:lnTo>
                      <a:cubicBezTo>
                        <a:pt x="26" y="176"/>
                        <a:pt x="34" y="174"/>
                        <a:pt x="41" y="173"/>
                      </a:cubicBezTo>
                      <a:lnTo>
                        <a:pt x="42" y="173"/>
                      </a:lnTo>
                      <a:lnTo>
                        <a:pt x="42" y="173"/>
                      </a:lnTo>
                      <a:cubicBezTo>
                        <a:pt x="48" y="180"/>
                        <a:pt x="54" y="186"/>
                        <a:pt x="60" y="190"/>
                      </a:cubicBezTo>
                      <a:lnTo>
                        <a:pt x="60" y="191"/>
                      </a:lnTo>
                      <a:lnTo>
                        <a:pt x="60" y="191"/>
                      </a:lnTo>
                      <a:cubicBezTo>
                        <a:pt x="59" y="200"/>
                        <a:pt x="58" y="207"/>
                        <a:pt x="57" y="214"/>
                      </a:cubicBezTo>
                      <a:lnTo>
                        <a:pt x="56" y="213"/>
                      </a:lnTo>
                      <a:cubicBezTo>
                        <a:pt x="70" y="219"/>
                        <a:pt x="82" y="223"/>
                        <a:pt x="92" y="227"/>
                      </a:cubicBezTo>
                      <a:lnTo>
                        <a:pt x="91" y="227"/>
                      </a:lnTo>
                      <a:cubicBezTo>
                        <a:pt x="96" y="220"/>
                        <a:pt x="100" y="213"/>
                        <a:pt x="104" y="208"/>
                      </a:cubicBezTo>
                      <a:lnTo>
                        <a:pt x="104" y="208"/>
                      </a:lnTo>
                      <a:lnTo>
                        <a:pt x="104" y="208"/>
                      </a:lnTo>
                      <a:cubicBezTo>
                        <a:pt x="113" y="209"/>
                        <a:pt x="119" y="209"/>
                        <a:pt x="123" y="208"/>
                      </a:cubicBezTo>
                      <a:cubicBezTo>
                        <a:pt x="125" y="208"/>
                        <a:pt x="126" y="208"/>
                        <a:pt x="128" y="208"/>
                      </a:cubicBezTo>
                      <a:cubicBezTo>
                        <a:pt x="129" y="208"/>
                        <a:pt x="129" y="208"/>
                        <a:pt x="129" y="208"/>
                      </a:cubicBezTo>
                      <a:lnTo>
                        <a:pt x="128" y="208"/>
                      </a:lnTo>
                      <a:cubicBezTo>
                        <a:pt x="127" y="209"/>
                        <a:pt x="125" y="209"/>
                        <a:pt x="123" y="209"/>
                      </a:cubicBezTo>
                      <a:cubicBezTo>
                        <a:pt x="119" y="209"/>
                        <a:pt x="113" y="210"/>
                        <a:pt x="104" y="209"/>
                      </a:cubicBezTo>
                      <a:lnTo>
                        <a:pt x="105" y="209"/>
                      </a:lnTo>
                      <a:cubicBezTo>
                        <a:pt x="101" y="214"/>
                        <a:pt x="97" y="221"/>
                        <a:pt x="92" y="228"/>
                      </a:cubicBezTo>
                      <a:lnTo>
                        <a:pt x="92" y="229"/>
                      </a:lnTo>
                      <a:lnTo>
                        <a:pt x="91" y="228"/>
                      </a:lnTo>
                      <a:cubicBezTo>
                        <a:pt x="81" y="225"/>
                        <a:pt x="69" y="220"/>
                        <a:pt x="56" y="215"/>
                      </a:cubicBezTo>
                      <a:lnTo>
                        <a:pt x="55" y="215"/>
                      </a:lnTo>
                      <a:lnTo>
                        <a:pt x="55" y="214"/>
                      </a:lnTo>
                      <a:cubicBezTo>
                        <a:pt x="56" y="207"/>
                        <a:pt x="57" y="199"/>
                        <a:pt x="58" y="191"/>
                      </a:cubicBezTo>
                      <a:lnTo>
                        <a:pt x="59" y="192"/>
                      </a:lnTo>
                      <a:cubicBezTo>
                        <a:pt x="52" y="187"/>
                        <a:pt x="46" y="182"/>
                        <a:pt x="40" y="175"/>
                      </a:cubicBezTo>
                      <a:lnTo>
                        <a:pt x="41" y="175"/>
                      </a:lnTo>
                      <a:cubicBezTo>
                        <a:pt x="34" y="177"/>
                        <a:pt x="27" y="178"/>
                        <a:pt x="19" y="180"/>
                      </a:cubicBezTo>
                      <a:lnTo>
                        <a:pt x="18" y="180"/>
                      </a:lnTo>
                      <a:lnTo>
                        <a:pt x="17" y="179"/>
                      </a:lnTo>
                      <a:cubicBezTo>
                        <a:pt x="12" y="168"/>
                        <a:pt x="7" y="156"/>
                        <a:pt x="2" y="144"/>
                      </a:cubicBezTo>
                      <a:lnTo>
                        <a:pt x="1" y="143"/>
                      </a:lnTo>
                      <a:lnTo>
                        <a:pt x="2" y="142"/>
                      </a:lnTo>
                      <a:cubicBezTo>
                        <a:pt x="8" y="138"/>
                        <a:pt x="14" y="133"/>
                        <a:pt x="21" y="129"/>
                      </a:cubicBezTo>
                      <a:lnTo>
                        <a:pt x="20" y="130"/>
                      </a:lnTo>
                      <a:cubicBezTo>
                        <a:pt x="19" y="122"/>
                        <a:pt x="18" y="113"/>
                        <a:pt x="19" y="105"/>
                      </a:cubicBezTo>
                      <a:lnTo>
                        <a:pt x="20" y="106"/>
                      </a:lnTo>
                      <a:cubicBezTo>
                        <a:pt x="14" y="102"/>
                        <a:pt x="7" y="98"/>
                        <a:pt x="1" y="93"/>
                      </a:cubicBezTo>
                      <a:lnTo>
                        <a:pt x="0" y="93"/>
                      </a:lnTo>
                      <a:lnTo>
                        <a:pt x="0" y="92"/>
                      </a:lnTo>
                      <a:cubicBezTo>
                        <a:pt x="5" y="80"/>
                        <a:pt x="9" y="68"/>
                        <a:pt x="14" y="56"/>
                      </a:cubicBezTo>
                      <a:lnTo>
                        <a:pt x="14" y="55"/>
                      </a:lnTo>
                      <a:lnTo>
                        <a:pt x="16" y="55"/>
                      </a:lnTo>
                      <a:cubicBezTo>
                        <a:pt x="23" y="56"/>
                        <a:pt x="31" y="57"/>
                        <a:pt x="39" y="58"/>
                      </a:cubicBezTo>
                      <a:lnTo>
                        <a:pt x="37" y="59"/>
                      </a:lnTo>
                      <a:cubicBezTo>
                        <a:pt x="42" y="52"/>
                        <a:pt x="48" y="46"/>
                        <a:pt x="54" y="40"/>
                      </a:cubicBezTo>
                      <a:lnTo>
                        <a:pt x="54" y="42"/>
                      </a:lnTo>
                      <a:cubicBezTo>
                        <a:pt x="52" y="35"/>
                        <a:pt x="51" y="27"/>
                        <a:pt x="49" y="19"/>
                      </a:cubicBezTo>
                      <a:lnTo>
                        <a:pt x="49" y="18"/>
                      </a:lnTo>
                      <a:lnTo>
                        <a:pt x="50" y="18"/>
                      </a:lnTo>
                      <a:cubicBezTo>
                        <a:pt x="62" y="13"/>
                        <a:pt x="74" y="7"/>
                        <a:pt x="85" y="2"/>
                      </a:cubicBezTo>
                      <a:lnTo>
                        <a:pt x="87" y="2"/>
                      </a:lnTo>
                      <a:lnTo>
                        <a:pt x="87" y="3"/>
                      </a:lnTo>
                      <a:cubicBezTo>
                        <a:pt x="90" y="6"/>
                        <a:pt x="92" y="9"/>
                        <a:pt x="94" y="12"/>
                      </a:cubicBezTo>
                      <a:lnTo>
                        <a:pt x="98" y="17"/>
                      </a:lnTo>
                      <a:lnTo>
                        <a:pt x="99" y="19"/>
                      </a:lnTo>
                      <a:lnTo>
                        <a:pt x="100" y="20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cubicBezTo>
                        <a:pt x="98" y="20"/>
                        <a:pt x="100" y="21"/>
                        <a:pt x="99" y="21"/>
                      </a:cubicBezTo>
                      <a:lnTo>
                        <a:pt x="99" y="21"/>
                      </a:lnTo>
                      <a:cubicBezTo>
                        <a:pt x="108" y="19"/>
                        <a:pt x="117" y="19"/>
                        <a:pt x="125" y="20"/>
                      </a:cubicBezTo>
                      <a:lnTo>
                        <a:pt x="123" y="21"/>
                      </a:lnTo>
                      <a:cubicBezTo>
                        <a:pt x="128" y="14"/>
                        <a:pt x="132" y="8"/>
                        <a:pt x="136" y="2"/>
                      </a:cubicBezTo>
                      <a:lnTo>
                        <a:pt x="137" y="0"/>
                      </a:lnTo>
                      <a:lnTo>
                        <a:pt x="138" y="1"/>
                      </a:lnTo>
                      <a:cubicBezTo>
                        <a:pt x="150" y="6"/>
                        <a:pt x="162" y="10"/>
                        <a:pt x="174" y="15"/>
                      </a:cubicBezTo>
                      <a:lnTo>
                        <a:pt x="175" y="15"/>
                      </a:lnTo>
                      <a:lnTo>
                        <a:pt x="175" y="16"/>
                      </a:lnTo>
                      <a:cubicBezTo>
                        <a:pt x="174" y="24"/>
                        <a:pt x="172" y="32"/>
                        <a:pt x="171" y="39"/>
                      </a:cubicBezTo>
                      <a:lnTo>
                        <a:pt x="171" y="38"/>
                      </a:lnTo>
                      <a:cubicBezTo>
                        <a:pt x="178" y="43"/>
                        <a:pt x="184" y="49"/>
                        <a:pt x="189" y="55"/>
                      </a:cubicBezTo>
                      <a:lnTo>
                        <a:pt x="187" y="55"/>
                      </a:lnTo>
                      <a:cubicBezTo>
                        <a:pt x="195" y="53"/>
                        <a:pt x="203" y="52"/>
                        <a:pt x="210" y="50"/>
                      </a:cubicBezTo>
                      <a:lnTo>
                        <a:pt x="211" y="50"/>
                      </a:lnTo>
                      <a:lnTo>
                        <a:pt x="212" y="51"/>
                      </a:lnTo>
                      <a:cubicBezTo>
                        <a:pt x="217" y="63"/>
                        <a:pt x="222" y="75"/>
                        <a:pt x="227" y="86"/>
                      </a:cubicBezTo>
                      <a:lnTo>
                        <a:pt x="228" y="87"/>
                      </a:lnTo>
                      <a:lnTo>
                        <a:pt x="227" y="88"/>
                      </a:lnTo>
                      <a:cubicBezTo>
                        <a:pt x="220" y="93"/>
                        <a:pt x="214" y="97"/>
                        <a:pt x="208" y="102"/>
                      </a:cubicBezTo>
                      <a:lnTo>
                        <a:pt x="209" y="100"/>
                      </a:lnTo>
                      <a:cubicBezTo>
                        <a:pt x="210" y="109"/>
                        <a:pt x="210" y="118"/>
                        <a:pt x="209" y="125"/>
                      </a:cubicBezTo>
                      <a:lnTo>
                        <a:pt x="209" y="124"/>
                      </a:lnTo>
                      <a:cubicBezTo>
                        <a:pt x="216" y="129"/>
                        <a:pt x="222" y="133"/>
                        <a:pt x="228" y="137"/>
                      </a:cubicBezTo>
                      <a:lnTo>
                        <a:pt x="229" y="138"/>
                      </a:lnTo>
                      <a:lnTo>
                        <a:pt x="229" y="139"/>
                      </a:lnTo>
                      <a:cubicBezTo>
                        <a:pt x="224" y="151"/>
                        <a:pt x="219" y="163"/>
                        <a:pt x="215" y="174"/>
                      </a:cubicBezTo>
                      <a:lnTo>
                        <a:pt x="214" y="175"/>
                      </a:lnTo>
                      <a:lnTo>
                        <a:pt x="213" y="175"/>
                      </a:lnTo>
                      <a:cubicBezTo>
                        <a:pt x="205" y="174"/>
                        <a:pt x="198" y="173"/>
                        <a:pt x="191" y="172"/>
                      </a:cubicBezTo>
                      <a:lnTo>
                        <a:pt x="192" y="171"/>
                      </a:lnTo>
                      <a:cubicBezTo>
                        <a:pt x="186" y="178"/>
                        <a:pt x="180" y="184"/>
                        <a:pt x="174" y="189"/>
                      </a:cubicBezTo>
                      <a:lnTo>
                        <a:pt x="175" y="188"/>
                      </a:lnTo>
                      <a:cubicBezTo>
                        <a:pt x="176" y="196"/>
                        <a:pt x="178" y="204"/>
                        <a:pt x="179" y="211"/>
                      </a:cubicBezTo>
                      <a:lnTo>
                        <a:pt x="179" y="212"/>
                      </a:lnTo>
                      <a:lnTo>
                        <a:pt x="178" y="212"/>
                      </a:lnTo>
                      <a:cubicBezTo>
                        <a:pt x="164" y="218"/>
                        <a:pt x="152" y="223"/>
                        <a:pt x="143" y="227"/>
                      </a:cubicBezTo>
                      <a:lnTo>
                        <a:pt x="143" y="227"/>
                      </a:lnTo>
                      <a:lnTo>
                        <a:pt x="143" y="227"/>
                      </a:lnTo>
                      <a:cubicBezTo>
                        <a:pt x="138" y="221"/>
                        <a:pt x="135" y="216"/>
                        <a:pt x="133" y="213"/>
                      </a:cubicBezTo>
                      <a:cubicBezTo>
                        <a:pt x="132" y="212"/>
                        <a:pt x="131" y="210"/>
                        <a:pt x="130" y="209"/>
                      </a:cubicBezTo>
                      <a:lnTo>
                        <a:pt x="129" y="2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37425" lIns="90000" spcFirstLastPara="1" rIns="90000" wrap="square" tIns="37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726" name="Google Shape;726;p20"/>
            <p:cNvSpPr/>
            <p:nvPr/>
          </p:nvSpPr>
          <p:spPr>
            <a:xfrm>
              <a:off x="8545569" y="2878986"/>
              <a:ext cx="438697" cy="438700"/>
            </a:xfrm>
            <a:custGeom>
              <a:rect b="b" l="l" r="r" t="t"/>
              <a:pathLst>
                <a:path extrusionOk="0" h="409" w="409">
                  <a:moveTo>
                    <a:pt x="117" y="60"/>
                  </a:moveTo>
                  <a:cubicBezTo>
                    <a:pt x="130" y="52"/>
                    <a:pt x="144" y="46"/>
                    <a:pt x="158" y="42"/>
                  </a:cubicBezTo>
                  <a:lnTo>
                    <a:pt x="166" y="1"/>
                  </a:lnTo>
                  <a:lnTo>
                    <a:pt x="235" y="0"/>
                  </a:lnTo>
                  <a:lnTo>
                    <a:pt x="245" y="40"/>
                  </a:lnTo>
                  <a:cubicBezTo>
                    <a:pt x="259" y="44"/>
                    <a:pt x="273" y="49"/>
                    <a:pt x="287" y="57"/>
                  </a:cubicBezTo>
                  <a:lnTo>
                    <a:pt x="321" y="34"/>
                  </a:lnTo>
                  <a:lnTo>
                    <a:pt x="371" y="82"/>
                  </a:lnTo>
                  <a:lnTo>
                    <a:pt x="349" y="117"/>
                  </a:lnTo>
                  <a:cubicBezTo>
                    <a:pt x="357" y="130"/>
                    <a:pt x="363" y="144"/>
                    <a:pt x="367" y="158"/>
                  </a:cubicBezTo>
                  <a:lnTo>
                    <a:pt x="408" y="167"/>
                  </a:lnTo>
                  <a:lnTo>
                    <a:pt x="409" y="236"/>
                  </a:lnTo>
                  <a:lnTo>
                    <a:pt x="369" y="245"/>
                  </a:lnTo>
                  <a:cubicBezTo>
                    <a:pt x="365" y="260"/>
                    <a:pt x="360" y="274"/>
                    <a:pt x="352" y="287"/>
                  </a:cubicBezTo>
                  <a:lnTo>
                    <a:pt x="375" y="322"/>
                  </a:lnTo>
                  <a:lnTo>
                    <a:pt x="327" y="371"/>
                  </a:lnTo>
                  <a:lnTo>
                    <a:pt x="292" y="350"/>
                  </a:lnTo>
                  <a:cubicBezTo>
                    <a:pt x="279" y="358"/>
                    <a:pt x="265" y="364"/>
                    <a:pt x="251" y="368"/>
                  </a:cubicBezTo>
                  <a:lnTo>
                    <a:pt x="242" y="408"/>
                  </a:lnTo>
                  <a:lnTo>
                    <a:pt x="173" y="409"/>
                  </a:lnTo>
                  <a:lnTo>
                    <a:pt x="164" y="369"/>
                  </a:lnTo>
                  <a:cubicBezTo>
                    <a:pt x="149" y="366"/>
                    <a:pt x="135" y="360"/>
                    <a:pt x="122" y="353"/>
                  </a:cubicBezTo>
                  <a:lnTo>
                    <a:pt x="87" y="375"/>
                  </a:lnTo>
                  <a:lnTo>
                    <a:pt x="38" y="328"/>
                  </a:lnTo>
                  <a:lnTo>
                    <a:pt x="59" y="292"/>
                  </a:lnTo>
                  <a:cubicBezTo>
                    <a:pt x="51" y="279"/>
                    <a:pt x="45" y="265"/>
                    <a:pt x="41" y="251"/>
                  </a:cubicBezTo>
                  <a:lnTo>
                    <a:pt x="1" y="243"/>
                  </a:lnTo>
                  <a:lnTo>
                    <a:pt x="0" y="174"/>
                  </a:lnTo>
                  <a:lnTo>
                    <a:pt x="40" y="164"/>
                  </a:lnTo>
                  <a:cubicBezTo>
                    <a:pt x="43" y="149"/>
                    <a:pt x="49" y="136"/>
                    <a:pt x="56" y="122"/>
                  </a:cubicBezTo>
                  <a:lnTo>
                    <a:pt x="34" y="88"/>
                  </a:lnTo>
                  <a:lnTo>
                    <a:pt x="81" y="38"/>
                  </a:lnTo>
                  <a:lnTo>
                    <a:pt x="117" y="60"/>
                  </a:lnTo>
                  <a:moveTo>
                    <a:pt x="153" y="151"/>
                  </a:moveTo>
                  <a:cubicBezTo>
                    <a:pt x="125" y="181"/>
                    <a:pt x="126" y="228"/>
                    <a:pt x="155" y="256"/>
                  </a:cubicBezTo>
                  <a:cubicBezTo>
                    <a:pt x="185" y="285"/>
                    <a:pt x="231" y="283"/>
                    <a:pt x="260" y="254"/>
                  </a:cubicBezTo>
                  <a:cubicBezTo>
                    <a:pt x="288" y="224"/>
                    <a:pt x="288" y="178"/>
                    <a:pt x="258" y="149"/>
                  </a:cubicBezTo>
                  <a:cubicBezTo>
                    <a:pt x="229" y="121"/>
                    <a:pt x="182" y="122"/>
                    <a:pt x="153" y="1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3989375" y="2571975"/>
            <a:ext cx="4383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3"/>
          <p:cNvSpPr txBox="1"/>
          <p:nvPr>
            <p:ph hasCustomPrompt="1" idx="2" type="title"/>
          </p:nvPr>
        </p:nvSpPr>
        <p:spPr>
          <a:xfrm>
            <a:off x="5642675" y="1454775"/>
            <a:ext cx="1077000" cy="962100"/>
          </a:xfrm>
          <a:prstGeom prst="rect">
            <a:avLst/>
          </a:prstGeom>
          <a:solidFill>
            <a:schemeClr val="dk2"/>
          </a:solidFill>
          <a:ln cap="flat" cmpd="sng" w="152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66" name="Google Shape;66;p3"/>
          <p:cNvGrpSpPr/>
          <p:nvPr/>
        </p:nvGrpSpPr>
        <p:grpSpPr>
          <a:xfrm>
            <a:off x="-1105181" y="273787"/>
            <a:ext cx="2010135" cy="1932933"/>
            <a:chOff x="-1105181" y="273787"/>
            <a:chExt cx="2010135" cy="1932933"/>
          </a:xfrm>
        </p:grpSpPr>
        <p:grpSp>
          <p:nvGrpSpPr>
            <p:cNvPr id="67" name="Google Shape;67;p3"/>
            <p:cNvGrpSpPr/>
            <p:nvPr/>
          </p:nvGrpSpPr>
          <p:grpSpPr>
            <a:xfrm>
              <a:off x="-1105181" y="1488834"/>
              <a:ext cx="1754642" cy="717886"/>
              <a:chOff x="-1340531" y="3895472"/>
              <a:chExt cx="1754642" cy="717886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rect b="b" l="l" r="r" t="t"/>
                <a:pathLst>
                  <a:path extrusionOk="0" h="394" w="963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rect b="b" l="l" r="r" t="t"/>
                <a:pathLst>
                  <a:path extrusionOk="0" h="3" w="96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rect b="b" l="l" r="r" t="t"/>
                <a:pathLst>
                  <a:path extrusionOk="0" h="14" w="13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rect b="b" l="l" r="r" t="t"/>
                <a:pathLst>
                  <a:path extrusionOk="0" h="232" w="232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8500" lIns="90000" spcFirstLastPara="1" rIns="90000" wrap="square" tIns="38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rect b="b" l="l" r="r" t="t"/>
                <a:pathLst>
                  <a:path extrusionOk="0" h="2" w="344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rect b="b" l="l" r="r" t="t"/>
                <a:pathLst>
                  <a:path extrusionOk="0" h="4" w="395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rect b="b" l="l" r="r" t="t"/>
                <a:pathLst>
                  <a:path extrusionOk="0" h="3" w="395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rect b="b" l="l" r="r" t="t"/>
                <a:pathLst>
                  <a:path extrusionOk="0" h="3" w="233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-645612" y="273787"/>
              <a:ext cx="1550567" cy="1051320"/>
              <a:chOff x="-872012" y="2723887"/>
              <a:chExt cx="1550567" cy="1051320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rect b="b" l="l" r="r" t="t"/>
                <a:pathLst>
                  <a:path extrusionOk="0" h="577" w="851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rect b="b" l="l" r="r" t="t"/>
                <a:pathLst>
                  <a:path extrusionOk="0" h="3" w="848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rect b="b" l="l" r="r" t="t"/>
                <a:pathLst>
                  <a:path extrusionOk="0" h="228" w="227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7075" lIns="90000" spcFirstLastPara="1" rIns="90000" wrap="square" tIns="370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rect b="b" l="l" r="r" t="t"/>
                <a:pathLst>
                  <a:path extrusionOk="0" h="4" w="395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rect b="b" l="l" r="r" t="t"/>
                <a:pathLst>
                  <a:path extrusionOk="0" h="3" w="395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rect b="b" l="l" r="r" t="t"/>
                <a:pathLst>
                  <a:path extrusionOk="0" h="3" w="233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4" name="Google Shape;94;p3"/>
          <p:cNvGrpSpPr/>
          <p:nvPr/>
        </p:nvGrpSpPr>
        <p:grpSpPr>
          <a:xfrm>
            <a:off x="-190973" y="2491125"/>
            <a:ext cx="4432548" cy="2947650"/>
            <a:chOff x="-190973" y="2491125"/>
            <a:chExt cx="4432548" cy="2947650"/>
          </a:xfrm>
        </p:grpSpPr>
        <p:grpSp>
          <p:nvGrpSpPr>
            <p:cNvPr id="95" name="Google Shape;95;p3"/>
            <p:cNvGrpSpPr/>
            <p:nvPr/>
          </p:nvGrpSpPr>
          <p:grpSpPr>
            <a:xfrm>
              <a:off x="-190973" y="2491125"/>
              <a:ext cx="453184" cy="454844"/>
              <a:chOff x="1031102" y="400625"/>
              <a:chExt cx="453184" cy="454844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1172203" y="546706"/>
                <a:ext cx="164341" cy="166002"/>
              </a:xfrm>
              <a:custGeom>
                <a:rect b="b" l="l" r="r" t="t"/>
                <a:pathLst>
                  <a:path extrusionOk="0" h="100" w="99">
                    <a:moveTo>
                      <a:pt x="69" y="95"/>
                    </a:moveTo>
                    <a:cubicBezTo>
                      <a:pt x="69" y="95"/>
                      <a:pt x="68" y="95"/>
                      <a:pt x="67" y="96"/>
                    </a:cubicBezTo>
                    <a:cubicBezTo>
                      <a:pt x="65" y="97"/>
                      <a:pt x="62" y="98"/>
                      <a:pt x="58" y="99"/>
                    </a:cubicBezTo>
                    <a:cubicBezTo>
                      <a:pt x="51" y="101"/>
                      <a:pt x="38" y="101"/>
                      <a:pt x="26" y="94"/>
                    </a:cubicBezTo>
                    <a:cubicBezTo>
                      <a:pt x="13" y="88"/>
                      <a:pt x="1" y="73"/>
                      <a:pt x="0" y="54"/>
                    </a:cubicBezTo>
                    <a:cubicBezTo>
                      <a:pt x="-1" y="45"/>
                      <a:pt x="1" y="35"/>
                      <a:pt x="6" y="26"/>
                    </a:cubicBezTo>
                    <a:cubicBezTo>
                      <a:pt x="11" y="17"/>
                      <a:pt x="19" y="9"/>
                      <a:pt x="29" y="5"/>
                    </a:cubicBezTo>
                    <a:cubicBezTo>
                      <a:pt x="39" y="0"/>
                      <a:pt x="51" y="-1"/>
                      <a:pt x="61" y="1"/>
                    </a:cubicBezTo>
                    <a:cubicBezTo>
                      <a:pt x="71" y="4"/>
                      <a:pt x="79" y="9"/>
                      <a:pt x="86" y="16"/>
                    </a:cubicBezTo>
                    <a:cubicBezTo>
                      <a:pt x="99" y="30"/>
                      <a:pt x="102" y="49"/>
                      <a:pt x="98" y="62"/>
                    </a:cubicBezTo>
                    <a:cubicBezTo>
                      <a:pt x="95" y="76"/>
                      <a:pt x="86" y="85"/>
                      <a:pt x="80" y="89"/>
                    </a:cubicBezTo>
                    <a:cubicBezTo>
                      <a:pt x="77" y="92"/>
                      <a:pt x="74" y="93"/>
                      <a:pt x="72" y="94"/>
                    </a:cubicBezTo>
                    <a:cubicBezTo>
                      <a:pt x="70" y="95"/>
                      <a:pt x="69" y="95"/>
                      <a:pt x="69" y="95"/>
                    </a:cubicBezTo>
                    <a:cubicBezTo>
                      <a:pt x="69" y="94"/>
                      <a:pt x="73" y="93"/>
                      <a:pt x="79" y="88"/>
                    </a:cubicBezTo>
                    <a:cubicBezTo>
                      <a:pt x="85" y="83"/>
                      <a:pt x="92" y="75"/>
                      <a:pt x="95" y="61"/>
                    </a:cubicBezTo>
                    <a:cubicBezTo>
                      <a:pt x="99" y="49"/>
                      <a:pt x="96" y="31"/>
                      <a:pt x="83" y="18"/>
                    </a:cubicBezTo>
                    <a:cubicBezTo>
                      <a:pt x="77" y="12"/>
                      <a:pt x="69" y="7"/>
                      <a:pt x="60" y="5"/>
                    </a:cubicBezTo>
                    <a:cubicBezTo>
                      <a:pt x="51" y="3"/>
                      <a:pt x="40" y="4"/>
                      <a:pt x="31" y="8"/>
                    </a:cubicBezTo>
                    <a:cubicBezTo>
                      <a:pt x="22" y="12"/>
                      <a:pt x="14" y="19"/>
                      <a:pt x="10" y="28"/>
                    </a:cubicBezTo>
                    <a:cubicBezTo>
                      <a:pt x="5" y="36"/>
                      <a:pt x="3" y="45"/>
                      <a:pt x="3" y="54"/>
                    </a:cubicBezTo>
                    <a:cubicBezTo>
                      <a:pt x="5" y="71"/>
                      <a:pt x="16" y="85"/>
                      <a:pt x="27" y="92"/>
                    </a:cubicBezTo>
                    <a:cubicBezTo>
                      <a:pt x="39" y="98"/>
                      <a:pt x="51" y="99"/>
                      <a:pt x="58" y="97"/>
                    </a:cubicBezTo>
                    <a:cubicBezTo>
                      <a:pt x="65" y="96"/>
                      <a:pt x="69" y="94"/>
                      <a:pt x="69" y="9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1032762" y="403945"/>
                <a:ext cx="448204" cy="448204"/>
              </a:xfrm>
              <a:custGeom>
                <a:rect b="b" l="l" r="r" t="t"/>
                <a:pathLst>
                  <a:path extrusionOk="0" h="270" w="270">
                    <a:moveTo>
                      <a:pt x="153" y="245"/>
                    </a:moveTo>
                    <a:cubicBezTo>
                      <a:pt x="153" y="245"/>
                      <a:pt x="153" y="246"/>
                      <a:pt x="154" y="247"/>
                    </a:cubicBezTo>
                    <a:cubicBezTo>
                      <a:pt x="155" y="248"/>
                      <a:pt x="156" y="249"/>
                      <a:pt x="157" y="251"/>
                    </a:cubicBezTo>
                    <a:cubicBezTo>
                      <a:pt x="160" y="254"/>
                      <a:pt x="164" y="260"/>
                      <a:pt x="170" y="267"/>
                    </a:cubicBezTo>
                    <a:lnTo>
                      <a:pt x="169" y="267"/>
                    </a:lnTo>
                    <a:cubicBezTo>
                      <a:pt x="180" y="262"/>
                      <a:pt x="193" y="256"/>
                      <a:pt x="210" y="248"/>
                    </a:cubicBezTo>
                    <a:lnTo>
                      <a:pt x="210" y="249"/>
                    </a:lnTo>
                    <a:cubicBezTo>
                      <a:pt x="208" y="241"/>
                      <a:pt x="206" y="232"/>
                      <a:pt x="204" y="222"/>
                    </a:cubicBezTo>
                    <a:lnTo>
                      <a:pt x="204" y="222"/>
                    </a:lnTo>
                    <a:lnTo>
                      <a:pt x="205" y="221"/>
                    </a:lnTo>
                    <a:cubicBezTo>
                      <a:pt x="212" y="215"/>
                      <a:pt x="218" y="208"/>
                      <a:pt x="224" y="200"/>
                    </a:cubicBezTo>
                    <a:lnTo>
                      <a:pt x="225" y="199"/>
                    </a:lnTo>
                    <a:lnTo>
                      <a:pt x="226" y="200"/>
                    </a:lnTo>
                    <a:cubicBezTo>
                      <a:pt x="234" y="201"/>
                      <a:pt x="243" y="202"/>
                      <a:pt x="253" y="203"/>
                    </a:cubicBezTo>
                    <a:lnTo>
                      <a:pt x="251" y="204"/>
                    </a:lnTo>
                    <a:cubicBezTo>
                      <a:pt x="256" y="191"/>
                      <a:pt x="261" y="177"/>
                      <a:pt x="267" y="162"/>
                    </a:cubicBezTo>
                    <a:lnTo>
                      <a:pt x="268" y="164"/>
                    </a:lnTo>
                    <a:cubicBezTo>
                      <a:pt x="261" y="159"/>
                      <a:pt x="253" y="154"/>
                      <a:pt x="245" y="149"/>
                    </a:cubicBezTo>
                    <a:lnTo>
                      <a:pt x="244" y="148"/>
                    </a:lnTo>
                    <a:lnTo>
                      <a:pt x="244" y="147"/>
                    </a:lnTo>
                    <a:cubicBezTo>
                      <a:pt x="245" y="138"/>
                      <a:pt x="245" y="128"/>
                      <a:pt x="244" y="118"/>
                    </a:cubicBezTo>
                    <a:lnTo>
                      <a:pt x="243" y="117"/>
                    </a:lnTo>
                    <a:lnTo>
                      <a:pt x="244" y="117"/>
                    </a:lnTo>
                    <a:cubicBezTo>
                      <a:pt x="251" y="112"/>
                      <a:pt x="258" y="106"/>
                      <a:pt x="266" y="100"/>
                    </a:cubicBezTo>
                    <a:lnTo>
                      <a:pt x="265" y="103"/>
                    </a:lnTo>
                    <a:cubicBezTo>
                      <a:pt x="260" y="90"/>
                      <a:pt x="253" y="76"/>
                      <a:pt x="247" y="61"/>
                    </a:cubicBezTo>
                    <a:lnTo>
                      <a:pt x="249" y="62"/>
                    </a:lnTo>
                    <a:cubicBezTo>
                      <a:pt x="241" y="64"/>
                      <a:pt x="232" y="66"/>
                      <a:pt x="222" y="68"/>
                    </a:cubicBezTo>
                    <a:lnTo>
                      <a:pt x="221" y="68"/>
                    </a:lnTo>
                    <a:lnTo>
                      <a:pt x="221" y="67"/>
                    </a:lnTo>
                    <a:cubicBezTo>
                      <a:pt x="215" y="60"/>
                      <a:pt x="208" y="53"/>
                      <a:pt x="200" y="47"/>
                    </a:cubicBezTo>
                    <a:lnTo>
                      <a:pt x="199" y="46"/>
                    </a:lnTo>
                    <a:lnTo>
                      <a:pt x="199" y="45"/>
                    </a:lnTo>
                    <a:cubicBezTo>
                      <a:pt x="200" y="37"/>
                      <a:pt x="201" y="28"/>
                      <a:pt x="203" y="18"/>
                    </a:cubicBezTo>
                    <a:lnTo>
                      <a:pt x="204" y="20"/>
                    </a:lnTo>
                    <a:cubicBezTo>
                      <a:pt x="191" y="15"/>
                      <a:pt x="176" y="10"/>
                      <a:pt x="162" y="4"/>
                    </a:cubicBezTo>
                    <a:lnTo>
                      <a:pt x="164" y="4"/>
                    </a:lnTo>
                    <a:cubicBezTo>
                      <a:pt x="160" y="11"/>
                      <a:pt x="154" y="18"/>
                      <a:pt x="149" y="26"/>
                    </a:cubicBezTo>
                    <a:lnTo>
                      <a:pt x="148" y="27"/>
                    </a:lnTo>
                    <a:lnTo>
                      <a:pt x="147" y="27"/>
                    </a:lnTo>
                    <a:cubicBezTo>
                      <a:pt x="138" y="26"/>
                      <a:pt x="128" y="26"/>
                      <a:pt x="118" y="28"/>
                    </a:cubicBezTo>
                    <a:lnTo>
                      <a:pt x="118" y="28"/>
                    </a:lnTo>
                    <a:cubicBezTo>
                      <a:pt x="118" y="27"/>
                      <a:pt x="120" y="28"/>
                      <a:pt x="117" y="27"/>
                    </a:cubicBezTo>
                    <a:lnTo>
                      <a:pt x="117" y="27"/>
                    </a:lnTo>
                    <a:lnTo>
                      <a:pt x="117" y="27"/>
                    </a:lnTo>
                    <a:lnTo>
                      <a:pt x="116" y="27"/>
                    </a:lnTo>
                    <a:lnTo>
                      <a:pt x="116" y="26"/>
                    </a:lnTo>
                    <a:lnTo>
                      <a:pt x="116" y="26"/>
                    </a:lnTo>
                    <a:lnTo>
                      <a:pt x="115" y="24"/>
                    </a:lnTo>
                    <a:lnTo>
                      <a:pt x="112" y="21"/>
                    </a:lnTo>
                    <a:lnTo>
                      <a:pt x="108" y="16"/>
                    </a:lnTo>
                    <a:cubicBezTo>
                      <a:pt x="106" y="12"/>
                      <a:pt x="103" y="9"/>
                      <a:pt x="100" y="5"/>
                    </a:cubicBezTo>
                    <a:lnTo>
                      <a:pt x="103" y="6"/>
                    </a:lnTo>
                    <a:cubicBezTo>
                      <a:pt x="89" y="12"/>
                      <a:pt x="75" y="18"/>
                      <a:pt x="61" y="24"/>
                    </a:cubicBezTo>
                    <a:lnTo>
                      <a:pt x="63" y="22"/>
                    </a:lnTo>
                    <a:cubicBezTo>
                      <a:pt x="64" y="31"/>
                      <a:pt x="66" y="40"/>
                      <a:pt x="68" y="49"/>
                    </a:cubicBezTo>
                    <a:lnTo>
                      <a:pt x="68" y="50"/>
                    </a:lnTo>
                    <a:lnTo>
                      <a:pt x="67" y="50"/>
                    </a:lnTo>
                    <a:cubicBezTo>
                      <a:pt x="60" y="57"/>
                      <a:pt x="53" y="64"/>
                      <a:pt x="47" y="71"/>
                    </a:cubicBezTo>
                    <a:lnTo>
                      <a:pt x="47" y="72"/>
                    </a:lnTo>
                    <a:lnTo>
                      <a:pt x="45" y="72"/>
                    </a:lnTo>
                    <a:cubicBezTo>
                      <a:pt x="36" y="71"/>
                      <a:pt x="27" y="69"/>
                      <a:pt x="18" y="68"/>
                    </a:cubicBezTo>
                    <a:lnTo>
                      <a:pt x="21" y="67"/>
                    </a:lnTo>
                    <a:cubicBezTo>
                      <a:pt x="15" y="81"/>
                      <a:pt x="10" y="95"/>
                      <a:pt x="4" y="109"/>
                    </a:cubicBezTo>
                    <a:lnTo>
                      <a:pt x="4" y="107"/>
                    </a:lnTo>
                    <a:cubicBezTo>
                      <a:pt x="11" y="112"/>
                      <a:pt x="19" y="117"/>
                      <a:pt x="26" y="122"/>
                    </a:cubicBezTo>
                    <a:lnTo>
                      <a:pt x="27" y="123"/>
                    </a:lnTo>
                    <a:lnTo>
                      <a:pt x="27" y="124"/>
                    </a:lnTo>
                    <a:cubicBezTo>
                      <a:pt x="26" y="134"/>
                      <a:pt x="26" y="143"/>
                      <a:pt x="28" y="153"/>
                    </a:cubicBezTo>
                    <a:lnTo>
                      <a:pt x="28" y="154"/>
                    </a:lnTo>
                    <a:lnTo>
                      <a:pt x="27" y="154"/>
                    </a:lnTo>
                    <a:cubicBezTo>
                      <a:pt x="19" y="160"/>
                      <a:pt x="12" y="165"/>
                      <a:pt x="5" y="171"/>
                    </a:cubicBezTo>
                    <a:lnTo>
                      <a:pt x="6" y="169"/>
                    </a:lnTo>
                    <a:cubicBezTo>
                      <a:pt x="12" y="183"/>
                      <a:pt x="18" y="197"/>
                      <a:pt x="24" y="210"/>
                    </a:cubicBezTo>
                    <a:lnTo>
                      <a:pt x="22" y="209"/>
                    </a:lnTo>
                    <a:cubicBezTo>
                      <a:pt x="31" y="207"/>
                      <a:pt x="40" y="205"/>
                      <a:pt x="49" y="204"/>
                    </a:cubicBezTo>
                    <a:lnTo>
                      <a:pt x="50" y="204"/>
                    </a:lnTo>
                    <a:lnTo>
                      <a:pt x="50" y="204"/>
                    </a:lnTo>
                    <a:cubicBezTo>
                      <a:pt x="57" y="212"/>
                      <a:pt x="64" y="219"/>
                      <a:pt x="71" y="224"/>
                    </a:cubicBezTo>
                    <a:lnTo>
                      <a:pt x="72" y="225"/>
                    </a:lnTo>
                    <a:lnTo>
                      <a:pt x="72" y="226"/>
                    </a:lnTo>
                    <a:cubicBezTo>
                      <a:pt x="70" y="235"/>
                      <a:pt x="69" y="244"/>
                      <a:pt x="68" y="252"/>
                    </a:cubicBezTo>
                    <a:lnTo>
                      <a:pt x="67" y="251"/>
                    </a:lnTo>
                    <a:cubicBezTo>
                      <a:pt x="83" y="258"/>
                      <a:pt x="97" y="263"/>
                      <a:pt x="109" y="268"/>
                    </a:cubicBezTo>
                    <a:lnTo>
                      <a:pt x="108" y="268"/>
                    </a:lnTo>
                    <a:cubicBezTo>
                      <a:pt x="114" y="259"/>
                      <a:pt x="119" y="252"/>
                      <a:pt x="123" y="246"/>
                    </a:cubicBezTo>
                    <a:lnTo>
                      <a:pt x="123" y="245"/>
                    </a:lnTo>
                    <a:lnTo>
                      <a:pt x="124" y="245"/>
                    </a:lnTo>
                    <a:cubicBezTo>
                      <a:pt x="134" y="246"/>
                      <a:pt x="141" y="246"/>
                      <a:pt x="146" y="246"/>
                    </a:cubicBezTo>
                    <a:cubicBezTo>
                      <a:pt x="148" y="246"/>
                      <a:pt x="150" y="245"/>
                      <a:pt x="151" y="245"/>
                    </a:cubicBezTo>
                    <a:cubicBezTo>
                      <a:pt x="153" y="245"/>
                      <a:pt x="153" y="245"/>
                      <a:pt x="153" y="245"/>
                    </a:cubicBezTo>
                    <a:cubicBezTo>
                      <a:pt x="153" y="245"/>
                      <a:pt x="152" y="245"/>
                      <a:pt x="151" y="246"/>
                    </a:cubicBezTo>
                    <a:cubicBezTo>
                      <a:pt x="150" y="246"/>
                      <a:pt x="148" y="246"/>
                      <a:pt x="146" y="246"/>
                    </a:cubicBezTo>
                    <a:cubicBezTo>
                      <a:pt x="141" y="247"/>
                      <a:pt x="134" y="247"/>
                      <a:pt x="124" y="246"/>
                    </a:cubicBezTo>
                    <a:lnTo>
                      <a:pt x="124" y="246"/>
                    </a:lnTo>
                    <a:cubicBezTo>
                      <a:pt x="120" y="252"/>
                      <a:pt x="115" y="260"/>
                      <a:pt x="109" y="269"/>
                    </a:cubicBezTo>
                    <a:lnTo>
                      <a:pt x="109" y="270"/>
                    </a:lnTo>
                    <a:lnTo>
                      <a:pt x="108" y="269"/>
                    </a:lnTo>
                    <a:cubicBezTo>
                      <a:pt x="96" y="265"/>
                      <a:pt x="82" y="260"/>
                      <a:pt x="66" y="253"/>
                    </a:cubicBezTo>
                    <a:lnTo>
                      <a:pt x="65" y="253"/>
                    </a:lnTo>
                    <a:lnTo>
                      <a:pt x="65" y="252"/>
                    </a:lnTo>
                    <a:cubicBezTo>
                      <a:pt x="66" y="244"/>
                      <a:pt x="68" y="235"/>
                      <a:pt x="69" y="225"/>
                    </a:cubicBezTo>
                    <a:lnTo>
                      <a:pt x="70" y="226"/>
                    </a:lnTo>
                    <a:cubicBezTo>
                      <a:pt x="62" y="221"/>
                      <a:pt x="55" y="214"/>
                      <a:pt x="48" y="206"/>
                    </a:cubicBezTo>
                    <a:lnTo>
                      <a:pt x="49" y="206"/>
                    </a:lnTo>
                    <a:cubicBezTo>
                      <a:pt x="41" y="208"/>
                      <a:pt x="32" y="210"/>
                      <a:pt x="23" y="212"/>
                    </a:cubicBezTo>
                    <a:lnTo>
                      <a:pt x="21" y="212"/>
                    </a:lnTo>
                    <a:lnTo>
                      <a:pt x="21" y="211"/>
                    </a:lnTo>
                    <a:cubicBezTo>
                      <a:pt x="15" y="198"/>
                      <a:pt x="9" y="184"/>
                      <a:pt x="3" y="170"/>
                    </a:cubicBezTo>
                    <a:lnTo>
                      <a:pt x="2" y="169"/>
                    </a:lnTo>
                    <a:lnTo>
                      <a:pt x="3" y="168"/>
                    </a:lnTo>
                    <a:cubicBezTo>
                      <a:pt x="10" y="162"/>
                      <a:pt x="17" y="157"/>
                      <a:pt x="25" y="151"/>
                    </a:cubicBezTo>
                    <a:lnTo>
                      <a:pt x="24" y="153"/>
                    </a:lnTo>
                    <a:cubicBezTo>
                      <a:pt x="23" y="143"/>
                      <a:pt x="22" y="133"/>
                      <a:pt x="23" y="123"/>
                    </a:cubicBezTo>
                    <a:lnTo>
                      <a:pt x="24" y="125"/>
                    </a:lnTo>
                    <a:cubicBezTo>
                      <a:pt x="17" y="120"/>
                      <a:pt x="9" y="115"/>
                      <a:pt x="2" y="110"/>
                    </a:cubicBezTo>
                    <a:lnTo>
                      <a:pt x="0" y="109"/>
                    </a:lnTo>
                    <a:lnTo>
                      <a:pt x="1" y="108"/>
                    </a:lnTo>
                    <a:cubicBezTo>
                      <a:pt x="6" y="94"/>
                      <a:pt x="12" y="80"/>
                      <a:pt x="17" y="65"/>
                    </a:cubicBezTo>
                    <a:lnTo>
                      <a:pt x="18" y="64"/>
                    </a:lnTo>
                    <a:lnTo>
                      <a:pt x="19" y="64"/>
                    </a:lnTo>
                    <a:cubicBezTo>
                      <a:pt x="28" y="66"/>
                      <a:pt x="37" y="67"/>
                      <a:pt x="46" y="68"/>
                    </a:cubicBezTo>
                    <a:lnTo>
                      <a:pt x="44" y="69"/>
                    </a:lnTo>
                    <a:cubicBezTo>
                      <a:pt x="50" y="61"/>
                      <a:pt x="57" y="54"/>
                      <a:pt x="65" y="47"/>
                    </a:cubicBezTo>
                    <a:lnTo>
                      <a:pt x="64" y="49"/>
                    </a:lnTo>
                    <a:cubicBezTo>
                      <a:pt x="62" y="40"/>
                      <a:pt x="61" y="31"/>
                      <a:pt x="59" y="22"/>
                    </a:cubicBezTo>
                    <a:lnTo>
                      <a:pt x="58" y="21"/>
                    </a:lnTo>
                    <a:lnTo>
                      <a:pt x="60" y="20"/>
                    </a:lnTo>
                    <a:cubicBezTo>
                      <a:pt x="73" y="14"/>
                      <a:pt x="87" y="8"/>
                      <a:pt x="101" y="2"/>
                    </a:cubicBezTo>
                    <a:lnTo>
                      <a:pt x="103" y="1"/>
                    </a:lnTo>
                    <a:lnTo>
                      <a:pt x="103" y="3"/>
                    </a:lnTo>
                    <a:cubicBezTo>
                      <a:pt x="106" y="6"/>
                      <a:pt x="109" y="10"/>
                      <a:pt x="112" y="13"/>
                    </a:cubicBezTo>
                    <a:lnTo>
                      <a:pt x="116" y="19"/>
                    </a:lnTo>
                    <a:lnTo>
                      <a:pt x="118" y="22"/>
                    </a:lnTo>
                    <a:lnTo>
                      <a:pt x="119" y="23"/>
                    </a:lnTo>
                    <a:lnTo>
                      <a:pt x="119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cubicBezTo>
                      <a:pt x="116" y="23"/>
                      <a:pt x="119" y="24"/>
                      <a:pt x="118" y="24"/>
                    </a:cubicBezTo>
                    <a:lnTo>
                      <a:pt x="118" y="24"/>
                    </a:lnTo>
                    <a:cubicBezTo>
                      <a:pt x="128" y="22"/>
                      <a:pt x="138" y="22"/>
                      <a:pt x="148" y="23"/>
                    </a:cubicBezTo>
                    <a:lnTo>
                      <a:pt x="146" y="24"/>
                    </a:lnTo>
                    <a:cubicBezTo>
                      <a:pt x="151" y="16"/>
                      <a:pt x="156" y="8"/>
                      <a:pt x="161" y="1"/>
                    </a:cubicBezTo>
                    <a:lnTo>
                      <a:pt x="162" y="0"/>
                    </a:lnTo>
                    <a:lnTo>
                      <a:pt x="163" y="0"/>
                    </a:lnTo>
                    <a:cubicBezTo>
                      <a:pt x="178" y="6"/>
                      <a:pt x="192" y="11"/>
                      <a:pt x="205" y="17"/>
                    </a:cubicBezTo>
                    <a:lnTo>
                      <a:pt x="207" y="17"/>
                    </a:lnTo>
                    <a:lnTo>
                      <a:pt x="207" y="19"/>
                    </a:lnTo>
                    <a:cubicBezTo>
                      <a:pt x="205" y="28"/>
                      <a:pt x="204" y="37"/>
                      <a:pt x="203" y="46"/>
                    </a:cubicBezTo>
                    <a:lnTo>
                      <a:pt x="202" y="44"/>
                    </a:lnTo>
                    <a:cubicBezTo>
                      <a:pt x="210" y="50"/>
                      <a:pt x="218" y="57"/>
                      <a:pt x="224" y="64"/>
                    </a:cubicBezTo>
                    <a:lnTo>
                      <a:pt x="222" y="64"/>
                    </a:lnTo>
                    <a:cubicBezTo>
                      <a:pt x="231" y="62"/>
                      <a:pt x="240" y="60"/>
                      <a:pt x="248" y="59"/>
                    </a:cubicBezTo>
                    <a:lnTo>
                      <a:pt x="250" y="58"/>
                    </a:lnTo>
                    <a:lnTo>
                      <a:pt x="251" y="60"/>
                    </a:lnTo>
                    <a:cubicBezTo>
                      <a:pt x="257" y="74"/>
                      <a:pt x="263" y="88"/>
                      <a:pt x="269" y="101"/>
                    </a:cubicBezTo>
                    <a:lnTo>
                      <a:pt x="269" y="102"/>
                    </a:lnTo>
                    <a:lnTo>
                      <a:pt x="268" y="103"/>
                    </a:lnTo>
                    <a:cubicBezTo>
                      <a:pt x="261" y="109"/>
                      <a:pt x="253" y="114"/>
                      <a:pt x="246" y="119"/>
                    </a:cubicBezTo>
                    <a:lnTo>
                      <a:pt x="247" y="118"/>
                    </a:lnTo>
                    <a:cubicBezTo>
                      <a:pt x="249" y="128"/>
                      <a:pt x="249" y="138"/>
                      <a:pt x="248" y="148"/>
                    </a:cubicBezTo>
                    <a:lnTo>
                      <a:pt x="247" y="146"/>
                    </a:lnTo>
                    <a:cubicBezTo>
                      <a:pt x="255" y="151"/>
                      <a:pt x="262" y="157"/>
                      <a:pt x="269" y="161"/>
                    </a:cubicBezTo>
                    <a:lnTo>
                      <a:pt x="270" y="162"/>
                    </a:lnTo>
                    <a:lnTo>
                      <a:pt x="270" y="163"/>
                    </a:lnTo>
                    <a:cubicBezTo>
                      <a:pt x="264" y="178"/>
                      <a:pt x="259" y="192"/>
                      <a:pt x="254" y="205"/>
                    </a:cubicBezTo>
                    <a:lnTo>
                      <a:pt x="253" y="206"/>
                    </a:lnTo>
                    <a:lnTo>
                      <a:pt x="252" y="206"/>
                    </a:lnTo>
                    <a:cubicBezTo>
                      <a:pt x="243" y="205"/>
                      <a:pt x="234" y="203"/>
                      <a:pt x="225" y="202"/>
                    </a:cubicBezTo>
                    <a:lnTo>
                      <a:pt x="226" y="201"/>
                    </a:lnTo>
                    <a:cubicBezTo>
                      <a:pt x="220" y="210"/>
                      <a:pt x="213" y="217"/>
                      <a:pt x="206" y="223"/>
                    </a:cubicBezTo>
                    <a:lnTo>
                      <a:pt x="206" y="222"/>
                    </a:lnTo>
                    <a:cubicBezTo>
                      <a:pt x="208" y="231"/>
                      <a:pt x="210" y="240"/>
                      <a:pt x="211" y="248"/>
                    </a:cubicBezTo>
                    <a:lnTo>
                      <a:pt x="212" y="249"/>
                    </a:lnTo>
                    <a:lnTo>
                      <a:pt x="211" y="250"/>
                    </a:lnTo>
                    <a:cubicBezTo>
                      <a:pt x="194" y="257"/>
                      <a:pt x="180" y="263"/>
                      <a:pt x="169" y="267"/>
                    </a:cubicBezTo>
                    <a:lnTo>
                      <a:pt x="169" y="268"/>
                    </a:lnTo>
                    <a:lnTo>
                      <a:pt x="169" y="267"/>
                    </a:lnTo>
                    <a:cubicBezTo>
                      <a:pt x="164" y="260"/>
                      <a:pt x="160" y="255"/>
                      <a:pt x="157" y="251"/>
                    </a:cubicBezTo>
                    <a:cubicBezTo>
                      <a:pt x="156" y="249"/>
                      <a:pt x="155" y="248"/>
                      <a:pt x="154" y="247"/>
                    </a:cubicBezTo>
                    <a:cubicBezTo>
                      <a:pt x="153" y="246"/>
                      <a:pt x="153" y="245"/>
                      <a:pt x="153" y="2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1170543" y="545046"/>
                <a:ext cx="169322" cy="167662"/>
              </a:xfrm>
              <a:custGeom>
                <a:rect b="b" l="l" r="r" t="t"/>
                <a:pathLst>
                  <a:path extrusionOk="0" h="101" w="102">
                    <a:moveTo>
                      <a:pt x="70" y="96"/>
                    </a:moveTo>
                    <a:lnTo>
                      <a:pt x="69" y="96"/>
                    </a:lnTo>
                    <a:cubicBezTo>
                      <a:pt x="68" y="97"/>
                      <a:pt x="67" y="97"/>
                      <a:pt x="65" y="98"/>
                    </a:cubicBezTo>
                    <a:cubicBezTo>
                      <a:pt x="61" y="99"/>
                      <a:pt x="55" y="100"/>
                      <a:pt x="47" y="100"/>
                    </a:cubicBezTo>
                    <a:cubicBezTo>
                      <a:pt x="40" y="99"/>
                      <a:pt x="30" y="97"/>
                      <a:pt x="22" y="90"/>
                    </a:cubicBezTo>
                    <a:cubicBezTo>
                      <a:pt x="13" y="84"/>
                      <a:pt x="5" y="73"/>
                      <a:pt x="3" y="59"/>
                    </a:cubicBezTo>
                    <a:cubicBezTo>
                      <a:pt x="0" y="46"/>
                      <a:pt x="4" y="29"/>
                      <a:pt x="16" y="18"/>
                    </a:cubicBezTo>
                    <a:cubicBezTo>
                      <a:pt x="27" y="6"/>
                      <a:pt x="46" y="-1"/>
                      <a:pt x="64" y="5"/>
                    </a:cubicBezTo>
                    <a:cubicBezTo>
                      <a:pt x="73" y="7"/>
                      <a:pt x="81" y="12"/>
                      <a:pt x="88" y="20"/>
                    </a:cubicBezTo>
                    <a:cubicBezTo>
                      <a:pt x="94" y="27"/>
                      <a:pt x="98" y="36"/>
                      <a:pt x="99" y="46"/>
                    </a:cubicBezTo>
                    <a:cubicBezTo>
                      <a:pt x="101" y="56"/>
                      <a:pt x="99" y="67"/>
                      <a:pt x="94" y="76"/>
                    </a:cubicBezTo>
                    <a:cubicBezTo>
                      <a:pt x="91" y="81"/>
                      <a:pt x="88" y="85"/>
                      <a:pt x="84" y="88"/>
                    </a:cubicBezTo>
                    <a:cubicBezTo>
                      <a:pt x="82" y="90"/>
                      <a:pt x="80" y="92"/>
                      <a:pt x="78" y="93"/>
                    </a:cubicBezTo>
                    <a:cubicBezTo>
                      <a:pt x="77" y="94"/>
                      <a:pt x="76" y="95"/>
                      <a:pt x="74" y="96"/>
                    </a:cubicBezTo>
                    <a:lnTo>
                      <a:pt x="73" y="96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cubicBezTo>
                      <a:pt x="71" y="97"/>
                      <a:pt x="73" y="96"/>
                      <a:pt x="72" y="95"/>
                    </a:cubicBezTo>
                    <a:lnTo>
                      <a:pt x="70" y="94"/>
                    </a:lnTo>
                    <a:cubicBezTo>
                      <a:pt x="71" y="93"/>
                      <a:pt x="74" y="92"/>
                      <a:pt x="75" y="91"/>
                    </a:cubicBezTo>
                    <a:cubicBezTo>
                      <a:pt x="93" y="81"/>
                      <a:pt x="101" y="59"/>
                      <a:pt x="97" y="41"/>
                    </a:cubicBezTo>
                    <a:cubicBezTo>
                      <a:pt x="93" y="22"/>
                      <a:pt x="77" y="8"/>
                      <a:pt x="60" y="5"/>
                    </a:cubicBezTo>
                    <a:cubicBezTo>
                      <a:pt x="42" y="1"/>
                      <a:pt x="25" y="8"/>
                      <a:pt x="15" y="20"/>
                    </a:cubicBezTo>
                    <a:cubicBezTo>
                      <a:pt x="4" y="31"/>
                      <a:pt x="1" y="47"/>
                      <a:pt x="3" y="60"/>
                    </a:cubicBezTo>
                    <a:cubicBezTo>
                      <a:pt x="6" y="73"/>
                      <a:pt x="13" y="84"/>
                      <a:pt x="22" y="90"/>
                    </a:cubicBezTo>
                    <a:cubicBezTo>
                      <a:pt x="30" y="97"/>
                      <a:pt x="40" y="99"/>
                      <a:pt x="47" y="100"/>
                    </a:cubicBezTo>
                    <a:cubicBezTo>
                      <a:pt x="55" y="100"/>
                      <a:pt x="61" y="99"/>
                      <a:pt x="65" y="98"/>
                    </a:cubicBezTo>
                    <a:cubicBezTo>
                      <a:pt x="68" y="97"/>
                      <a:pt x="70" y="96"/>
                      <a:pt x="70" y="96"/>
                    </a:cubicBezTo>
                    <a:cubicBezTo>
                      <a:pt x="70" y="96"/>
                      <a:pt x="69" y="97"/>
                      <a:pt x="65" y="99"/>
                    </a:cubicBezTo>
                    <a:cubicBezTo>
                      <a:pt x="61" y="100"/>
                      <a:pt x="55" y="102"/>
                      <a:pt x="47" y="101"/>
                    </a:cubicBezTo>
                    <a:cubicBezTo>
                      <a:pt x="39" y="101"/>
                      <a:pt x="30" y="99"/>
                      <a:pt x="21" y="92"/>
                    </a:cubicBezTo>
                    <a:cubicBezTo>
                      <a:pt x="11" y="86"/>
                      <a:pt x="3" y="75"/>
                      <a:pt x="1" y="61"/>
                    </a:cubicBezTo>
                    <a:cubicBezTo>
                      <a:pt x="-2" y="47"/>
                      <a:pt x="1" y="30"/>
                      <a:pt x="12" y="18"/>
                    </a:cubicBezTo>
                    <a:cubicBezTo>
                      <a:pt x="23" y="5"/>
                      <a:pt x="42" y="-3"/>
                      <a:pt x="61" y="1"/>
                    </a:cubicBezTo>
                    <a:cubicBezTo>
                      <a:pt x="70" y="3"/>
                      <a:pt x="79" y="7"/>
                      <a:pt x="86" y="14"/>
                    </a:cubicBezTo>
                    <a:cubicBezTo>
                      <a:pt x="93" y="21"/>
                      <a:pt x="99" y="30"/>
                      <a:pt x="101" y="40"/>
                    </a:cubicBezTo>
                    <a:cubicBezTo>
                      <a:pt x="106" y="60"/>
                      <a:pt x="97" y="84"/>
                      <a:pt x="77" y="95"/>
                    </a:cubicBezTo>
                    <a:cubicBezTo>
                      <a:pt x="75" y="96"/>
                      <a:pt x="73" y="97"/>
                      <a:pt x="71" y="98"/>
                    </a:cubicBezTo>
                    <a:lnTo>
                      <a:pt x="69" y="98"/>
                    </a:lnTo>
                    <a:lnTo>
                      <a:pt x="69" y="97"/>
                    </a:lnTo>
                    <a:cubicBezTo>
                      <a:pt x="68" y="96"/>
                      <a:pt x="69" y="94"/>
                      <a:pt x="69" y="95"/>
                    </a:cubicBezTo>
                    <a:cubicBezTo>
                      <a:pt x="69" y="94"/>
                      <a:pt x="69" y="94"/>
                      <a:pt x="69" y="94"/>
                    </a:cubicBezTo>
                    <a:lnTo>
                      <a:pt x="70" y="94"/>
                    </a:lnTo>
                    <a:lnTo>
                      <a:pt x="70" y="94"/>
                    </a:lnTo>
                    <a:lnTo>
                      <a:pt x="71" y="93"/>
                    </a:lnTo>
                    <a:lnTo>
                      <a:pt x="73" y="92"/>
                    </a:lnTo>
                    <a:cubicBezTo>
                      <a:pt x="74" y="92"/>
                      <a:pt x="75" y="91"/>
                      <a:pt x="76" y="90"/>
                    </a:cubicBezTo>
                    <a:cubicBezTo>
                      <a:pt x="78" y="89"/>
                      <a:pt x="80" y="87"/>
                      <a:pt x="81" y="86"/>
                    </a:cubicBezTo>
                    <a:cubicBezTo>
                      <a:pt x="85" y="82"/>
                      <a:pt x="88" y="79"/>
                      <a:pt x="90" y="74"/>
                    </a:cubicBezTo>
                    <a:cubicBezTo>
                      <a:pt x="95" y="66"/>
                      <a:pt x="97" y="56"/>
                      <a:pt x="96" y="47"/>
                    </a:cubicBezTo>
                    <a:cubicBezTo>
                      <a:pt x="95" y="38"/>
                      <a:pt x="91" y="29"/>
                      <a:pt x="85" y="22"/>
                    </a:cubicBezTo>
                    <a:cubicBezTo>
                      <a:pt x="79" y="16"/>
                      <a:pt x="71" y="11"/>
                      <a:pt x="63" y="8"/>
                    </a:cubicBezTo>
                    <a:cubicBezTo>
                      <a:pt x="46" y="4"/>
                      <a:pt x="29" y="9"/>
                      <a:pt x="18" y="20"/>
                    </a:cubicBezTo>
                    <a:cubicBezTo>
                      <a:pt x="7" y="31"/>
                      <a:pt x="3" y="46"/>
                      <a:pt x="6" y="59"/>
                    </a:cubicBezTo>
                    <a:cubicBezTo>
                      <a:pt x="8" y="72"/>
                      <a:pt x="15" y="83"/>
                      <a:pt x="23" y="89"/>
                    </a:cubicBezTo>
                    <a:cubicBezTo>
                      <a:pt x="31" y="95"/>
                      <a:pt x="40" y="98"/>
                      <a:pt x="47" y="99"/>
                    </a:cubicBezTo>
                    <a:cubicBezTo>
                      <a:pt x="55" y="99"/>
                      <a:pt x="61" y="98"/>
                      <a:pt x="64" y="97"/>
                    </a:cubicBezTo>
                    <a:cubicBezTo>
                      <a:pt x="68" y="97"/>
                      <a:pt x="70" y="96"/>
                      <a:pt x="70" y="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1031102" y="400625"/>
                <a:ext cx="453184" cy="454844"/>
              </a:xfrm>
              <a:custGeom>
                <a:rect b="b" l="l" r="r" t="t"/>
                <a:pathLst>
                  <a:path extrusionOk="0" h="274" w="273">
                    <a:moveTo>
                      <a:pt x="154" y="247"/>
                    </a:moveTo>
                    <a:cubicBezTo>
                      <a:pt x="156" y="250"/>
                      <a:pt x="160" y="256"/>
                      <a:pt x="171" y="270"/>
                    </a:cubicBezTo>
                    <a:lnTo>
                      <a:pt x="170" y="269"/>
                    </a:lnTo>
                    <a:cubicBezTo>
                      <a:pt x="181" y="265"/>
                      <a:pt x="195" y="258"/>
                      <a:pt x="212" y="251"/>
                    </a:cubicBezTo>
                    <a:lnTo>
                      <a:pt x="212" y="252"/>
                    </a:lnTo>
                    <a:cubicBezTo>
                      <a:pt x="210" y="243"/>
                      <a:pt x="208" y="234"/>
                      <a:pt x="206" y="224"/>
                    </a:cubicBezTo>
                    <a:lnTo>
                      <a:pt x="208" y="224"/>
                    </a:lnTo>
                    <a:lnTo>
                      <a:pt x="208" y="225"/>
                    </a:lnTo>
                    <a:lnTo>
                      <a:pt x="206" y="224"/>
                    </a:lnTo>
                    <a:cubicBezTo>
                      <a:pt x="214" y="218"/>
                      <a:pt x="221" y="211"/>
                      <a:pt x="227" y="203"/>
                    </a:cubicBezTo>
                    <a:lnTo>
                      <a:pt x="228" y="204"/>
                    </a:lnTo>
                    <a:lnTo>
                      <a:pt x="227" y="205"/>
                    </a:lnTo>
                    <a:lnTo>
                      <a:pt x="227" y="203"/>
                    </a:lnTo>
                    <a:cubicBezTo>
                      <a:pt x="235" y="204"/>
                      <a:pt x="245" y="205"/>
                      <a:pt x="254" y="207"/>
                    </a:cubicBezTo>
                    <a:lnTo>
                      <a:pt x="253" y="208"/>
                    </a:lnTo>
                    <a:cubicBezTo>
                      <a:pt x="258" y="194"/>
                      <a:pt x="264" y="179"/>
                      <a:pt x="270" y="164"/>
                    </a:cubicBezTo>
                    <a:lnTo>
                      <a:pt x="271" y="165"/>
                    </a:lnTo>
                    <a:cubicBezTo>
                      <a:pt x="263" y="161"/>
                      <a:pt x="255" y="155"/>
                      <a:pt x="247" y="150"/>
                    </a:cubicBezTo>
                    <a:lnTo>
                      <a:pt x="249" y="148"/>
                    </a:lnTo>
                    <a:lnTo>
                      <a:pt x="249" y="149"/>
                    </a:lnTo>
                    <a:lnTo>
                      <a:pt x="247" y="150"/>
                    </a:lnTo>
                    <a:cubicBezTo>
                      <a:pt x="248" y="141"/>
                      <a:pt x="248" y="130"/>
                      <a:pt x="246" y="120"/>
                    </a:cubicBezTo>
                    <a:lnTo>
                      <a:pt x="249" y="120"/>
                    </a:lnTo>
                    <a:lnTo>
                      <a:pt x="248" y="122"/>
                    </a:lnTo>
                    <a:lnTo>
                      <a:pt x="246" y="120"/>
                    </a:lnTo>
                    <a:cubicBezTo>
                      <a:pt x="253" y="115"/>
                      <a:pt x="261" y="109"/>
                      <a:pt x="269" y="103"/>
                    </a:cubicBezTo>
                    <a:lnTo>
                      <a:pt x="269" y="105"/>
                    </a:lnTo>
                    <a:cubicBezTo>
                      <a:pt x="263" y="92"/>
                      <a:pt x="256" y="77"/>
                      <a:pt x="249" y="62"/>
                    </a:cubicBezTo>
                    <a:lnTo>
                      <a:pt x="251" y="63"/>
                    </a:lnTo>
                    <a:cubicBezTo>
                      <a:pt x="243" y="64"/>
                      <a:pt x="233" y="66"/>
                      <a:pt x="223" y="68"/>
                    </a:cubicBezTo>
                    <a:lnTo>
                      <a:pt x="224" y="65"/>
                    </a:lnTo>
                    <a:lnTo>
                      <a:pt x="225" y="66"/>
                    </a:lnTo>
                    <a:lnTo>
                      <a:pt x="223" y="68"/>
                    </a:lnTo>
                    <a:cubicBezTo>
                      <a:pt x="218" y="61"/>
                      <a:pt x="210" y="54"/>
                      <a:pt x="202" y="48"/>
                    </a:cubicBezTo>
                    <a:lnTo>
                      <a:pt x="204" y="46"/>
                    </a:lnTo>
                    <a:lnTo>
                      <a:pt x="205" y="47"/>
                    </a:lnTo>
                    <a:lnTo>
                      <a:pt x="202" y="48"/>
                    </a:lnTo>
                    <a:cubicBezTo>
                      <a:pt x="203" y="39"/>
                      <a:pt x="204" y="30"/>
                      <a:pt x="206" y="20"/>
                    </a:cubicBezTo>
                    <a:lnTo>
                      <a:pt x="207" y="21"/>
                    </a:lnTo>
                    <a:cubicBezTo>
                      <a:pt x="193" y="16"/>
                      <a:pt x="178" y="10"/>
                      <a:pt x="163" y="4"/>
                    </a:cubicBezTo>
                    <a:lnTo>
                      <a:pt x="165" y="4"/>
                    </a:lnTo>
                    <a:cubicBezTo>
                      <a:pt x="160" y="11"/>
                      <a:pt x="154" y="19"/>
                      <a:pt x="149" y="27"/>
                    </a:cubicBezTo>
                    <a:lnTo>
                      <a:pt x="147" y="25"/>
                    </a:lnTo>
                    <a:lnTo>
                      <a:pt x="148" y="24"/>
                    </a:lnTo>
                    <a:lnTo>
                      <a:pt x="149" y="27"/>
                    </a:lnTo>
                    <a:cubicBezTo>
                      <a:pt x="140" y="27"/>
                      <a:pt x="130" y="27"/>
                      <a:pt x="119" y="28"/>
                    </a:cubicBezTo>
                    <a:lnTo>
                      <a:pt x="120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9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1" y="26"/>
                    </a:lnTo>
                    <a:lnTo>
                      <a:pt x="119" y="28"/>
                    </a:lnTo>
                    <a:cubicBezTo>
                      <a:pt x="114" y="21"/>
                      <a:pt x="108" y="13"/>
                      <a:pt x="102" y="5"/>
                    </a:cubicBezTo>
                    <a:lnTo>
                      <a:pt x="104" y="6"/>
                    </a:lnTo>
                    <a:cubicBezTo>
                      <a:pt x="91" y="12"/>
                      <a:pt x="76" y="19"/>
                      <a:pt x="61" y="25"/>
                    </a:cubicBezTo>
                    <a:lnTo>
                      <a:pt x="62" y="23"/>
                    </a:lnTo>
                    <a:cubicBezTo>
                      <a:pt x="64" y="32"/>
                      <a:pt x="66" y="41"/>
                      <a:pt x="68" y="51"/>
                    </a:cubicBezTo>
                    <a:lnTo>
                      <a:pt x="64" y="51"/>
                    </a:lnTo>
                    <a:lnTo>
                      <a:pt x="65" y="49"/>
                    </a:lnTo>
                    <a:lnTo>
                      <a:pt x="67" y="52"/>
                    </a:lnTo>
                    <a:cubicBezTo>
                      <a:pt x="60" y="57"/>
                      <a:pt x="53" y="64"/>
                      <a:pt x="47" y="73"/>
                    </a:cubicBezTo>
                    <a:lnTo>
                      <a:pt x="45" y="70"/>
                    </a:lnTo>
                    <a:lnTo>
                      <a:pt x="46" y="69"/>
                    </a:lnTo>
                    <a:lnTo>
                      <a:pt x="47" y="73"/>
                    </a:lnTo>
                    <a:cubicBezTo>
                      <a:pt x="38" y="72"/>
                      <a:pt x="28" y="70"/>
                      <a:pt x="19" y="69"/>
                    </a:cubicBezTo>
                    <a:lnTo>
                      <a:pt x="21" y="68"/>
                    </a:lnTo>
                    <a:cubicBezTo>
                      <a:pt x="16" y="81"/>
                      <a:pt x="10" y="97"/>
                      <a:pt x="4" y="112"/>
                    </a:cubicBezTo>
                    <a:lnTo>
                      <a:pt x="3" y="109"/>
                    </a:lnTo>
                    <a:cubicBezTo>
                      <a:pt x="11" y="114"/>
                      <a:pt x="19" y="120"/>
                      <a:pt x="27" y="125"/>
                    </a:cubicBezTo>
                    <a:lnTo>
                      <a:pt x="24" y="128"/>
                    </a:lnTo>
                    <a:lnTo>
                      <a:pt x="23" y="126"/>
                    </a:lnTo>
                    <a:lnTo>
                      <a:pt x="27" y="126"/>
                    </a:lnTo>
                    <a:cubicBezTo>
                      <a:pt x="26" y="135"/>
                      <a:pt x="26" y="145"/>
                      <a:pt x="28" y="155"/>
                    </a:cubicBezTo>
                    <a:lnTo>
                      <a:pt x="24" y="155"/>
                    </a:lnTo>
                    <a:lnTo>
                      <a:pt x="25" y="154"/>
                    </a:lnTo>
                    <a:lnTo>
                      <a:pt x="28" y="156"/>
                    </a:lnTo>
                    <a:cubicBezTo>
                      <a:pt x="21" y="161"/>
                      <a:pt x="13" y="167"/>
                      <a:pt x="5" y="173"/>
                    </a:cubicBezTo>
                    <a:lnTo>
                      <a:pt x="6" y="170"/>
                    </a:lnTo>
                    <a:cubicBezTo>
                      <a:pt x="11" y="184"/>
                      <a:pt x="18" y="198"/>
                      <a:pt x="25" y="213"/>
                    </a:cubicBezTo>
                    <a:lnTo>
                      <a:pt x="22" y="212"/>
                    </a:lnTo>
                    <a:cubicBezTo>
                      <a:pt x="31" y="210"/>
                      <a:pt x="40" y="208"/>
                      <a:pt x="50" y="207"/>
                    </a:cubicBezTo>
                    <a:lnTo>
                      <a:pt x="50" y="210"/>
                    </a:lnTo>
                    <a:lnTo>
                      <a:pt x="49" y="210"/>
                    </a:lnTo>
                    <a:lnTo>
                      <a:pt x="51" y="207"/>
                    </a:lnTo>
                    <a:cubicBezTo>
                      <a:pt x="57" y="214"/>
                      <a:pt x="64" y="221"/>
                      <a:pt x="72" y="227"/>
                    </a:cubicBezTo>
                    <a:lnTo>
                      <a:pt x="69" y="229"/>
                    </a:lnTo>
                    <a:lnTo>
                      <a:pt x="69" y="228"/>
                    </a:lnTo>
                    <a:lnTo>
                      <a:pt x="72" y="228"/>
                    </a:lnTo>
                    <a:cubicBezTo>
                      <a:pt x="71" y="237"/>
                      <a:pt x="70" y="246"/>
                      <a:pt x="69" y="256"/>
                    </a:cubicBezTo>
                    <a:lnTo>
                      <a:pt x="67" y="253"/>
                    </a:lnTo>
                    <a:cubicBezTo>
                      <a:pt x="81" y="259"/>
                      <a:pt x="96" y="264"/>
                      <a:pt x="110" y="270"/>
                    </a:cubicBezTo>
                    <a:lnTo>
                      <a:pt x="108" y="271"/>
                    </a:lnTo>
                    <a:cubicBezTo>
                      <a:pt x="113" y="263"/>
                      <a:pt x="118" y="255"/>
                      <a:pt x="123" y="247"/>
                    </a:cubicBezTo>
                    <a:lnTo>
                      <a:pt x="126" y="250"/>
                    </a:lnTo>
                    <a:lnTo>
                      <a:pt x="126" y="251"/>
                    </a:lnTo>
                    <a:lnTo>
                      <a:pt x="125" y="247"/>
                    </a:lnTo>
                    <a:cubicBezTo>
                      <a:pt x="133" y="248"/>
                      <a:pt x="141" y="248"/>
                      <a:pt x="150" y="246"/>
                    </a:cubicBezTo>
                    <a:lnTo>
                      <a:pt x="152" y="246"/>
                    </a:lnTo>
                    <a:lnTo>
                      <a:pt x="152" y="246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3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0" y="250"/>
                    </a:lnTo>
                    <a:cubicBezTo>
                      <a:pt x="147" y="250"/>
                      <a:pt x="144" y="251"/>
                      <a:pt x="141" y="251"/>
                    </a:cubicBezTo>
                    <a:cubicBezTo>
                      <a:pt x="136" y="251"/>
                      <a:pt x="130" y="251"/>
                      <a:pt x="124" y="250"/>
                    </a:cubicBezTo>
                    <a:lnTo>
                      <a:pt x="126" y="249"/>
                    </a:lnTo>
                    <a:cubicBezTo>
                      <a:pt x="121" y="257"/>
                      <a:pt x="116" y="264"/>
                      <a:pt x="111" y="272"/>
                    </a:cubicBezTo>
                    <a:lnTo>
                      <a:pt x="109" y="269"/>
                    </a:lnTo>
                    <a:lnTo>
                      <a:pt x="109" y="269"/>
                    </a:lnTo>
                    <a:lnTo>
                      <a:pt x="109" y="272"/>
                    </a:lnTo>
                    <a:cubicBezTo>
                      <a:pt x="95" y="267"/>
                      <a:pt x="81" y="261"/>
                      <a:pt x="67" y="256"/>
                    </a:cubicBezTo>
                    <a:lnTo>
                      <a:pt x="70" y="253"/>
                    </a:lnTo>
                    <a:lnTo>
                      <a:pt x="70" y="254"/>
                    </a:lnTo>
                    <a:lnTo>
                      <a:pt x="66" y="255"/>
                    </a:lnTo>
                    <a:cubicBezTo>
                      <a:pt x="68" y="245"/>
                      <a:pt x="69" y="236"/>
                      <a:pt x="71" y="227"/>
                    </a:cubicBezTo>
                    <a:lnTo>
                      <a:pt x="71" y="229"/>
                    </a:lnTo>
                    <a:cubicBezTo>
                      <a:pt x="63" y="223"/>
                      <a:pt x="55" y="216"/>
                      <a:pt x="49" y="208"/>
                    </a:cubicBezTo>
                    <a:lnTo>
                      <a:pt x="51" y="208"/>
                    </a:lnTo>
                    <a:cubicBezTo>
                      <a:pt x="42" y="210"/>
                      <a:pt x="33" y="212"/>
                      <a:pt x="24" y="214"/>
                    </a:cubicBezTo>
                    <a:lnTo>
                      <a:pt x="24" y="210"/>
                    </a:lnTo>
                    <a:lnTo>
                      <a:pt x="25" y="211"/>
                    </a:lnTo>
                    <a:lnTo>
                      <a:pt x="23" y="213"/>
                    </a:lnTo>
                    <a:cubicBezTo>
                      <a:pt x="17" y="199"/>
                      <a:pt x="11" y="185"/>
                      <a:pt x="5" y="172"/>
                    </a:cubicBezTo>
                    <a:lnTo>
                      <a:pt x="8" y="172"/>
                    </a:lnTo>
                    <a:lnTo>
                      <a:pt x="8" y="173"/>
                    </a:lnTo>
                    <a:lnTo>
                      <a:pt x="5" y="171"/>
                    </a:lnTo>
                    <a:cubicBezTo>
                      <a:pt x="12" y="165"/>
                      <a:pt x="20" y="160"/>
                      <a:pt x="27" y="154"/>
                    </a:cubicBezTo>
                    <a:lnTo>
                      <a:pt x="26" y="156"/>
                    </a:lnTo>
                    <a:cubicBezTo>
                      <a:pt x="25" y="146"/>
                      <a:pt x="24" y="135"/>
                      <a:pt x="26" y="125"/>
                    </a:cubicBezTo>
                    <a:lnTo>
                      <a:pt x="26" y="127"/>
                    </a:lnTo>
                    <a:cubicBezTo>
                      <a:pt x="19" y="122"/>
                      <a:pt x="11" y="116"/>
                      <a:pt x="3" y="111"/>
                    </a:cubicBezTo>
                    <a:lnTo>
                      <a:pt x="6" y="109"/>
                    </a:lnTo>
                    <a:lnTo>
                      <a:pt x="7" y="111"/>
                    </a:lnTo>
                    <a:lnTo>
                      <a:pt x="3" y="111"/>
                    </a:lnTo>
                    <a:cubicBezTo>
                      <a:pt x="9" y="96"/>
                      <a:pt x="14" y="82"/>
                      <a:pt x="19" y="68"/>
                    </a:cubicBezTo>
                    <a:lnTo>
                      <a:pt x="22" y="71"/>
                    </a:lnTo>
                    <a:lnTo>
                      <a:pt x="21" y="72"/>
                    </a:lnTo>
                    <a:lnTo>
                      <a:pt x="20" y="68"/>
                    </a:lnTo>
                    <a:cubicBezTo>
                      <a:pt x="29" y="70"/>
                      <a:pt x="39" y="71"/>
                      <a:pt x="48" y="72"/>
                    </a:cubicBezTo>
                    <a:lnTo>
                      <a:pt x="46" y="73"/>
                    </a:lnTo>
                    <a:cubicBezTo>
                      <a:pt x="52" y="64"/>
                      <a:pt x="59" y="57"/>
                      <a:pt x="67" y="50"/>
                    </a:cubicBezTo>
                    <a:lnTo>
                      <a:pt x="67" y="52"/>
                    </a:lnTo>
                    <a:cubicBezTo>
                      <a:pt x="65" y="43"/>
                      <a:pt x="63" y="34"/>
                      <a:pt x="61" y="25"/>
                    </a:cubicBezTo>
                    <a:lnTo>
                      <a:pt x="65" y="25"/>
                    </a:lnTo>
                    <a:lnTo>
                      <a:pt x="64" y="27"/>
                    </a:lnTo>
                    <a:lnTo>
                      <a:pt x="62" y="24"/>
                    </a:lnTo>
                    <a:cubicBezTo>
                      <a:pt x="76" y="18"/>
                      <a:pt x="89" y="12"/>
                      <a:pt x="103" y="6"/>
                    </a:cubicBezTo>
                    <a:lnTo>
                      <a:pt x="103" y="9"/>
                    </a:lnTo>
                    <a:lnTo>
                      <a:pt x="101" y="9"/>
                    </a:lnTo>
                    <a:lnTo>
                      <a:pt x="103" y="6"/>
                    </a:lnTo>
                    <a:cubicBezTo>
                      <a:pt x="109" y="14"/>
                      <a:pt x="114" y="21"/>
                      <a:pt x="119" y="28"/>
                    </a:cubicBezTo>
                    <a:lnTo>
                      <a:pt x="119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18" y="29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20" y="28"/>
                    </a:lnTo>
                    <a:lnTo>
                      <a:pt x="119" y="28"/>
                    </a:lnTo>
                    <a:cubicBezTo>
                      <a:pt x="130" y="26"/>
                      <a:pt x="140" y="26"/>
                      <a:pt x="149" y="27"/>
                    </a:cubicBezTo>
                    <a:lnTo>
                      <a:pt x="148" y="28"/>
                    </a:lnTo>
                    <a:cubicBezTo>
                      <a:pt x="153" y="20"/>
                      <a:pt x="158" y="12"/>
                      <a:pt x="164" y="4"/>
                    </a:cubicBezTo>
                    <a:lnTo>
                      <a:pt x="165" y="7"/>
                    </a:lnTo>
                    <a:lnTo>
                      <a:pt x="164" y="7"/>
                    </a:lnTo>
                    <a:lnTo>
                      <a:pt x="164" y="4"/>
                    </a:lnTo>
                    <a:cubicBezTo>
                      <a:pt x="179" y="10"/>
                      <a:pt x="192" y="15"/>
                      <a:pt x="206" y="21"/>
                    </a:cubicBezTo>
                    <a:lnTo>
                      <a:pt x="204" y="23"/>
                    </a:lnTo>
                    <a:lnTo>
                      <a:pt x="203" y="21"/>
                    </a:lnTo>
                    <a:lnTo>
                      <a:pt x="206" y="21"/>
                    </a:lnTo>
                    <a:cubicBezTo>
                      <a:pt x="205" y="31"/>
                      <a:pt x="203" y="40"/>
                      <a:pt x="202" y="48"/>
                    </a:cubicBezTo>
                    <a:lnTo>
                      <a:pt x="201" y="47"/>
                    </a:lnTo>
                    <a:cubicBezTo>
                      <a:pt x="210" y="53"/>
                      <a:pt x="218" y="61"/>
                      <a:pt x="224" y="68"/>
                    </a:cubicBezTo>
                    <a:lnTo>
                      <a:pt x="222" y="68"/>
                    </a:lnTo>
                    <a:cubicBezTo>
                      <a:pt x="232" y="66"/>
                      <a:pt x="241" y="64"/>
                      <a:pt x="250" y="62"/>
                    </a:cubicBezTo>
                    <a:lnTo>
                      <a:pt x="249" y="65"/>
                    </a:lnTo>
                    <a:lnTo>
                      <a:pt x="248" y="64"/>
                    </a:lnTo>
                    <a:lnTo>
                      <a:pt x="250" y="62"/>
                    </a:lnTo>
                    <a:cubicBezTo>
                      <a:pt x="257" y="77"/>
                      <a:pt x="263" y="91"/>
                      <a:pt x="268" y="104"/>
                    </a:cubicBezTo>
                    <a:lnTo>
                      <a:pt x="266" y="104"/>
                    </a:lnTo>
                    <a:lnTo>
                      <a:pt x="266" y="102"/>
                    </a:lnTo>
                    <a:lnTo>
                      <a:pt x="268" y="104"/>
                    </a:lnTo>
                    <a:cubicBezTo>
                      <a:pt x="260" y="110"/>
                      <a:pt x="253" y="115"/>
                      <a:pt x="246" y="121"/>
                    </a:cubicBezTo>
                    <a:lnTo>
                      <a:pt x="246" y="119"/>
                    </a:lnTo>
                    <a:cubicBezTo>
                      <a:pt x="248" y="131"/>
                      <a:pt x="248" y="141"/>
                      <a:pt x="247" y="150"/>
                    </a:cubicBezTo>
                    <a:lnTo>
                      <a:pt x="247" y="149"/>
                    </a:lnTo>
                    <a:cubicBezTo>
                      <a:pt x="255" y="155"/>
                      <a:pt x="263" y="160"/>
                      <a:pt x="270" y="165"/>
                    </a:cubicBezTo>
                    <a:lnTo>
                      <a:pt x="268" y="166"/>
                    </a:lnTo>
                    <a:lnTo>
                      <a:pt x="268" y="165"/>
                    </a:lnTo>
                    <a:lnTo>
                      <a:pt x="270" y="165"/>
                    </a:lnTo>
                    <a:cubicBezTo>
                      <a:pt x="264" y="181"/>
                      <a:pt x="258" y="194"/>
                      <a:pt x="254" y="207"/>
                    </a:cubicBezTo>
                    <a:lnTo>
                      <a:pt x="252" y="205"/>
                    </a:lnTo>
                    <a:lnTo>
                      <a:pt x="253" y="205"/>
                    </a:lnTo>
                    <a:lnTo>
                      <a:pt x="254" y="207"/>
                    </a:lnTo>
                    <a:cubicBezTo>
                      <a:pt x="243" y="205"/>
                      <a:pt x="234" y="204"/>
                      <a:pt x="226" y="203"/>
                    </a:cubicBezTo>
                    <a:lnTo>
                      <a:pt x="227" y="202"/>
                    </a:lnTo>
                    <a:cubicBezTo>
                      <a:pt x="220" y="212"/>
                      <a:pt x="213" y="219"/>
                      <a:pt x="206" y="224"/>
                    </a:cubicBezTo>
                    <a:lnTo>
                      <a:pt x="206" y="224"/>
                    </a:lnTo>
                    <a:cubicBezTo>
                      <a:pt x="209" y="235"/>
                      <a:pt x="210" y="243"/>
                      <a:pt x="212" y="251"/>
                    </a:cubicBezTo>
                    <a:lnTo>
                      <a:pt x="210" y="251"/>
                    </a:lnTo>
                    <a:lnTo>
                      <a:pt x="211" y="250"/>
                    </a:lnTo>
                    <a:lnTo>
                      <a:pt x="212" y="251"/>
                    </a:lnTo>
                    <a:cubicBezTo>
                      <a:pt x="194" y="259"/>
                      <a:pt x="181" y="265"/>
                      <a:pt x="170" y="269"/>
                    </a:cubicBezTo>
                    <a:lnTo>
                      <a:pt x="170" y="268"/>
                    </a:lnTo>
                    <a:lnTo>
                      <a:pt x="171" y="268"/>
                    </a:lnTo>
                    <a:lnTo>
                      <a:pt x="170" y="269"/>
                    </a:lnTo>
                    <a:cubicBezTo>
                      <a:pt x="160" y="255"/>
                      <a:pt x="156" y="250"/>
                      <a:pt x="154" y="247"/>
                    </a:cubicBezTo>
                    <a:cubicBezTo>
                      <a:pt x="154" y="247"/>
                      <a:pt x="156" y="249"/>
                      <a:pt x="158" y="252"/>
                    </a:cubicBezTo>
                    <a:cubicBezTo>
                      <a:pt x="161" y="256"/>
                      <a:pt x="166" y="261"/>
                      <a:pt x="171" y="269"/>
                    </a:cubicBezTo>
                    <a:lnTo>
                      <a:pt x="172" y="269"/>
                    </a:lnTo>
                    <a:lnTo>
                      <a:pt x="171" y="269"/>
                    </a:lnTo>
                    <a:lnTo>
                      <a:pt x="170" y="269"/>
                    </a:lnTo>
                    <a:lnTo>
                      <a:pt x="169" y="269"/>
                    </a:lnTo>
                    <a:lnTo>
                      <a:pt x="170" y="268"/>
                    </a:lnTo>
                    <a:cubicBezTo>
                      <a:pt x="180" y="264"/>
                      <a:pt x="193" y="258"/>
                      <a:pt x="211" y="249"/>
                    </a:cubicBezTo>
                    <a:lnTo>
                      <a:pt x="213" y="249"/>
                    </a:lnTo>
                    <a:lnTo>
                      <a:pt x="212" y="250"/>
                    </a:lnTo>
                    <a:lnTo>
                      <a:pt x="212" y="251"/>
                    </a:lnTo>
                    <a:lnTo>
                      <a:pt x="211" y="253"/>
                    </a:lnTo>
                    <a:lnTo>
                      <a:pt x="210" y="251"/>
                    </a:lnTo>
                    <a:cubicBezTo>
                      <a:pt x="209" y="243"/>
                      <a:pt x="207" y="235"/>
                      <a:pt x="205" y="224"/>
                    </a:cubicBezTo>
                    <a:lnTo>
                      <a:pt x="205" y="223"/>
                    </a:lnTo>
                    <a:lnTo>
                      <a:pt x="205" y="223"/>
                    </a:lnTo>
                    <a:cubicBezTo>
                      <a:pt x="212" y="218"/>
                      <a:pt x="218" y="211"/>
                      <a:pt x="225" y="201"/>
                    </a:cubicBezTo>
                    <a:lnTo>
                      <a:pt x="226" y="201"/>
                    </a:lnTo>
                    <a:lnTo>
                      <a:pt x="226" y="201"/>
                    </a:lnTo>
                    <a:cubicBezTo>
                      <a:pt x="234" y="202"/>
                      <a:pt x="243" y="203"/>
                      <a:pt x="254" y="205"/>
                    </a:cubicBezTo>
                    <a:lnTo>
                      <a:pt x="257" y="205"/>
                    </a:lnTo>
                    <a:lnTo>
                      <a:pt x="254" y="207"/>
                    </a:lnTo>
                    <a:lnTo>
                      <a:pt x="253" y="207"/>
                    </a:lnTo>
                    <a:lnTo>
                      <a:pt x="251" y="209"/>
                    </a:lnTo>
                    <a:lnTo>
                      <a:pt x="252" y="206"/>
                    </a:lnTo>
                    <a:cubicBezTo>
                      <a:pt x="257" y="193"/>
                      <a:pt x="262" y="180"/>
                      <a:pt x="268" y="164"/>
                    </a:cubicBezTo>
                    <a:lnTo>
                      <a:pt x="269" y="161"/>
                    </a:lnTo>
                    <a:lnTo>
                      <a:pt x="270" y="164"/>
                    </a:lnTo>
                    <a:lnTo>
                      <a:pt x="270" y="165"/>
                    </a:lnTo>
                    <a:lnTo>
                      <a:pt x="271" y="168"/>
                    </a:lnTo>
                    <a:lnTo>
                      <a:pt x="269" y="167"/>
                    </a:lnTo>
                    <a:cubicBezTo>
                      <a:pt x="261" y="162"/>
                      <a:pt x="254" y="157"/>
                      <a:pt x="245" y="151"/>
                    </a:cubicBezTo>
                    <a:lnTo>
                      <a:pt x="245" y="151"/>
                    </a:lnTo>
                    <a:lnTo>
                      <a:pt x="245" y="150"/>
                    </a:lnTo>
                    <a:cubicBezTo>
                      <a:pt x="246" y="141"/>
                      <a:pt x="246" y="131"/>
                      <a:pt x="244" y="120"/>
                    </a:cubicBezTo>
                    <a:lnTo>
                      <a:pt x="244" y="119"/>
                    </a:lnTo>
                    <a:lnTo>
                      <a:pt x="244" y="119"/>
                    </a:lnTo>
                    <a:cubicBezTo>
                      <a:pt x="251" y="113"/>
                      <a:pt x="258" y="108"/>
                      <a:pt x="267" y="102"/>
                    </a:cubicBezTo>
                    <a:lnTo>
                      <a:pt x="270" y="99"/>
                    </a:lnTo>
                    <a:lnTo>
                      <a:pt x="269" y="103"/>
                    </a:lnTo>
                    <a:lnTo>
                      <a:pt x="268" y="105"/>
                    </a:lnTo>
                    <a:lnTo>
                      <a:pt x="267" y="108"/>
                    </a:lnTo>
                    <a:lnTo>
                      <a:pt x="266" y="105"/>
                    </a:lnTo>
                    <a:cubicBezTo>
                      <a:pt x="260" y="92"/>
                      <a:pt x="254" y="79"/>
                      <a:pt x="247" y="64"/>
                    </a:cubicBezTo>
                    <a:lnTo>
                      <a:pt x="246" y="60"/>
                    </a:lnTo>
                    <a:lnTo>
                      <a:pt x="249" y="62"/>
                    </a:lnTo>
                    <a:lnTo>
                      <a:pt x="251" y="63"/>
                    </a:lnTo>
                    <a:lnTo>
                      <a:pt x="254" y="64"/>
                    </a:lnTo>
                    <a:lnTo>
                      <a:pt x="250" y="65"/>
                    </a:lnTo>
                    <a:cubicBezTo>
                      <a:pt x="242" y="67"/>
                      <a:pt x="233" y="69"/>
                      <a:pt x="223" y="71"/>
                    </a:cubicBezTo>
                    <a:lnTo>
                      <a:pt x="222" y="71"/>
                    </a:lnTo>
                    <a:lnTo>
                      <a:pt x="222" y="70"/>
                    </a:lnTo>
                    <a:cubicBezTo>
                      <a:pt x="215" y="63"/>
                      <a:pt x="208" y="56"/>
                      <a:pt x="200" y="49"/>
                    </a:cubicBezTo>
                    <a:lnTo>
                      <a:pt x="199" y="49"/>
                    </a:lnTo>
                    <a:lnTo>
                      <a:pt x="199" y="48"/>
                    </a:lnTo>
                    <a:cubicBezTo>
                      <a:pt x="200" y="39"/>
                      <a:pt x="201" y="30"/>
                      <a:pt x="203" y="20"/>
                    </a:cubicBezTo>
                    <a:lnTo>
                      <a:pt x="204" y="16"/>
                    </a:lnTo>
                    <a:lnTo>
                      <a:pt x="206" y="20"/>
                    </a:lnTo>
                    <a:lnTo>
                      <a:pt x="207" y="21"/>
                    </a:lnTo>
                    <a:lnTo>
                      <a:pt x="209" y="25"/>
                    </a:lnTo>
                    <a:lnTo>
                      <a:pt x="205" y="23"/>
                    </a:lnTo>
                    <a:cubicBezTo>
                      <a:pt x="191" y="18"/>
                      <a:pt x="177" y="13"/>
                      <a:pt x="163" y="7"/>
                    </a:cubicBezTo>
                    <a:lnTo>
                      <a:pt x="158" y="6"/>
                    </a:lnTo>
                    <a:lnTo>
                      <a:pt x="163" y="4"/>
                    </a:lnTo>
                    <a:lnTo>
                      <a:pt x="164" y="4"/>
                    </a:lnTo>
                    <a:lnTo>
                      <a:pt x="169" y="2"/>
                    </a:lnTo>
                    <a:lnTo>
                      <a:pt x="166" y="6"/>
                    </a:lnTo>
                    <a:cubicBezTo>
                      <a:pt x="161" y="14"/>
                      <a:pt x="156" y="21"/>
                      <a:pt x="151" y="29"/>
                    </a:cubicBezTo>
                    <a:lnTo>
                      <a:pt x="150" y="30"/>
                    </a:lnTo>
                    <a:lnTo>
                      <a:pt x="149" y="30"/>
                    </a:lnTo>
                    <a:cubicBezTo>
                      <a:pt x="139" y="29"/>
                      <a:pt x="130" y="29"/>
                      <a:pt x="120" y="31"/>
                    </a:cubicBez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0"/>
                    </a:lnTo>
                    <a:lnTo>
                      <a:pt x="119" y="30"/>
                    </a:lnTo>
                    <a:lnTo>
                      <a:pt x="120" y="28"/>
                    </a:lnTo>
                    <a:cubicBezTo>
                      <a:pt x="120" y="27"/>
                      <a:pt x="120" y="27"/>
                      <a:pt x="120" y="27"/>
                    </a:cubicBezTo>
                    <a:lnTo>
                      <a:pt x="120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1" y="30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8" y="31"/>
                    </a:lnTo>
                    <a:lnTo>
                      <a:pt x="117" y="30"/>
                    </a:lnTo>
                    <a:lnTo>
                      <a:pt x="117" y="30"/>
                    </a:lnTo>
                    <a:lnTo>
                      <a:pt x="117" y="30"/>
                    </a:lnTo>
                    <a:cubicBezTo>
                      <a:pt x="111" y="23"/>
                      <a:pt x="106" y="15"/>
                      <a:pt x="100" y="8"/>
                    </a:cubicBezTo>
                    <a:lnTo>
                      <a:pt x="97" y="4"/>
                    </a:lnTo>
                    <a:lnTo>
                      <a:pt x="102" y="5"/>
                    </a:lnTo>
                    <a:lnTo>
                      <a:pt x="104" y="5"/>
                    </a:lnTo>
                    <a:lnTo>
                      <a:pt x="109" y="7"/>
                    </a:lnTo>
                    <a:lnTo>
                      <a:pt x="104" y="9"/>
                    </a:lnTo>
                    <a:cubicBezTo>
                      <a:pt x="91" y="15"/>
                      <a:pt x="77" y="21"/>
                      <a:pt x="63" y="27"/>
                    </a:cubicBezTo>
                    <a:lnTo>
                      <a:pt x="58" y="29"/>
                    </a:lnTo>
                    <a:lnTo>
                      <a:pt x="61" y="25"/>
                    </a:lnTo>
                    <a:lnTo>
                      <a:pt x="62" y="23"/>
                    </a:lnTo>
                    <a:lnTo>
                      <a:pt x="64" y="18"/>
                    </a:lnTo>
                    <a:lnTo>
                      <a:pt x="65" y="23"/>
                    </a:lnTo>
                    <a:cubicBezTo>
                      <a:pt x="67" y="32"/>
                      <a:pt x="68" y="42"/>
                      <a:pt x="70" y="51"/>
                    </a:cubicBezTo>
                    <a:lnTo>
                      <a:pt x="70" y="52"/>
                    </a:lnTo>
                    <a:lnTo>
                      <a:pt x="70" y="53"/>
                    </a:lnTo>
                    <a:cubicBezTo>
                      <a:pt x="62" y="59"/>
                      <a:pt x="55" y="66"/>
                      <a:pt x="49" y="75"/>
                    </a:cubicBezTo>
                    <a:lnTo>
                      <a:pt x="48" y="76"/>
                    </a:lnTo>
                    <a:lnTo>
                      <a:pt x="47" y="75"/>
                    </a:lnTo>
                    <a:cubicBezTo>
                      <a:pt x="38" y="74"/>
                      <a:pt x="29" y="73"/>
                      <a:pt x="19" y="71"/>
                    </a:cubicBezTo>
                    <a:lnTo>
                      <a:pt x="14" y="71"/>
                    </a:lnTo>
                    <a:lnTo>
                      <a:pt x="19" y="68"/>
                    </a:lnTo>
                    <a:lnTo>
                      <a:pt x="20" y="67"/>
                    </a:lnTo>
                    <a:lnTo>
                      <a:pt x="25" y="64"/>
                    </a:lnTo>
                    <a:lnTo>
                      <a:pt x="23" y="69"/>
                    </a:lnTo>
                    <a:cubicBezTo>
                      <a:pt x="17" y="83"/>
                      <a:pt x="12" y="97"/>
                      <a:pt x="6" y="111"/>
                    </a:cubicBezTo>
                    <a:lnTo>
                      <a:pt x="5" y="116"/>
                    </a:lnTo>
                    <a:lnTo>
                      <a:pt x="3" y="111"/>
                    </a:lnTo>
                    <a:lnTo>
                      <a:pt x="2" y="110"/>
                    </a:lnTo>
                    <a:lnTo>
                      <a:pt x="1" y="105"/>
                    </a:lnTo>
                    <a:lnTo>
                      <a:pt x="5" y="108"/>
                    </a:lnTo>
                    <a:cubicBezTo>
                      <a:pt x="13" y="113"/>
                      <a:pt x="21" y="118"/>
                      <a:pt x="29" y="123"/>
                    </a:cubicBezTo>
                    <a:lnTo>
                      <a:pt x="30" y="124"/>
                    </a:lnTo>
                    <a:lnTo>
                      <a:pt x="29" y="125"/>
                    </a:lnTo>
                    <a:cubicBezTo>
                      <a:pt x="28" y="135"/>
                      <a:pt x="28" y="145"/>
                      <a:pt x="30" y="155"/>
                    </a:cubicBezTo>
                    <a:lnTo>
                      <a:pt x="30" y="156"/>
                    </a:lnTo>
                    <a:lnTo>
                      <a:pt x="29" y="157"/>
                    </a:lnTo>
                    <a:cubicBezTo>
                      <a:pt x="22" y="163"/>
                      <a:pt x="15" y="168"/>
                      <a:pt x="7" y="174"/>
                    </a:cubicBezTo>
                    <a:lnTo>
                      <a:pt x="3" y="177"/>
                    </a:lnTo>
                    <a:lnTo>
                      <a:pt x="4" y="172"/>
                    </a:lnTo>
                    <a:lnTo>
                      <a:pt x="4" y="170"/>
                    </a:lnTo>
                    <a:lnTo>
                      <a:pt x="6" y="165"/>
                    </a:lnTo>
                    <a:lnTo>
                      <a:pt x="8" y="170"/>
                    </a:lnTo>
                    <a:cubicBezTo>
                      <a:pt x="14" y="184"/>
                      <a:pt x="20" y="197"/>
                      <a:pt x="26" y="211"/>
                    </a:cubicBezTo>
                    <a:lnTo>
                      <a:pt x="29" y="216"/>
                    </a:lnTo>
                    <a:lnTo>
                      <a:pt x="24" y="214"/>
                    </a:lnTo>
                    <a:lnTo>
                      <a:pt x="22" y="213"/>
                    </a:lnTo>
                    <a:lnTo>
                      <a:pt x="18" y="211"/>
                    </a:lnTo>
                    <a:lnTo>
                      <a:pt x="23" y="209"/>
                    </a:lnTo>
                    <a:cubicBezTo>
                      <a:pt x="32" y="208"/>
                      <a:pt x="41" y="206"/>
                      <a:pt x="50" y="204"/>
                    </a:cubicBezTo>
                    <a:lnTo>
                      <a:pt x="52" y="204"/>
                    </a:lnTo>
                    <a:lnTo>
                      <a:pt x="52" y="205"/>
                    </a:lnTo>
                    <a:cubicBezTo>
                      <a:pt x="58" y="213"/>
                      <a:pt x="66" y="220"/>
                      <a:pt x="74" y="225"/>
                    </a:cubicBezTo>
                    <a:lnTo>
                      <a:pt x="75" y="226"/>
                    </a:lnTo>
                    <a:lnTo>
                      <a:pt x="75" y="227"/>
                    </a:lnTo>
                    <a:cubicBezTo>
                      <a:pt x="73" y="236"/>
                      <a:pt x="72" y="246"/>
                      <a:pt x="70" y="255"/>
                    </a:cubicBezTo>
                    <a:lnTo>
                      <a:pt x="70" y="260"/>
                    </a:lnTo>
                    <a:lnTo>
                      <a:pt x="67" y="255"/>
                    </a:lnTo>
                    <a:lnTo>
                      <a:pt x="66" y="255"/>
                    </a:lnTo>
                    <a:lnTo>
                      <a:pt x="63" y="250"/>
                    </a:lnTo>
                    <a:lnTo>
                      <a:pt x="69" y="252"/>
                    </a:lnTo>
                    <a:cubicBezTo>
                      <a:pt x="83" y="257"/>
                      <a:pt x="97" y="263"/>
                      <a:pt x="111" y="268"/>
                    </a:cubicBezTo>
                    <a:lnTo>
                      <a:pt x="116" y="270"/>
                    </a:lnTo>
                    <a:lnTo>
                      <a:pt x="111" y="272"/>
                    </a:lnTo>
                    <a:lnTo>
                      <a:pt x="110" y="272"/>
                    </a:lnTo>
                    <a:lnTo>
                      <a:pt x="104" y="274"/>
                    </a:lnTo>
                    <a:lnTo>
                      <a:pt x="108" y="269"/>
                    </a:lnTo>
                    <a:cubicBezTo>
                      <a:pt x="113" y="262"/>
                      <a:pt x="118" y="254"/>
                      <a:pt x="123" y="246"/>
                    </a:cubicBezTo>
                    <a:lnTo>
                      <a:pt x="124" y="245"/>
                    </a:lnTo>
                    <a:lnTo>
                      <a:pt x="125" y="246"/>
                    </a:lnTo>
                    <a:cubicBezTo>
                      <a:pt x="130" y="246"/>
                      <a:pt x="136" y="246"/>
                      <a:pt x="141" y="246"/>
                    </a:cubicBezTo>
                    <a:cubicBezTo>
                      <a:pt x="144" y="246"/>
                      <a:pt x="147" y="246"/>
                      <a:pt x="150" y="246"/>
                    </a:cubicBezTo>
                    <a:lnTo>
                      <a:pt x="154" y="245"/>
                    </a:lnTo>
                    <a:lnTo>
                      <a:pt x="154" y="245"/>
                    </a:lnTo>
                    <a:lnTo>
                      <a:pt x="155" y="245"/>
                    </a:lnTo>
                    <a:lnTo>
                      <a:pt x="155" y="245"/>
                    </a:lnTo>
                    <a:cubicBezTo>
                      <a:pt x="156" y="245"/>
                      <a:pt x="157" y="248"/>
                      <a:pt x="156" y="248"/>
                    </a:cubicBezTo>
                    <a:lnTo>
                      <a:pt x="156" y="248"/>
                    </a:lnTo>
                    <a:lnTo>
                      <a:pt x="156" y="248"/>
                    </a:lnTo>
                    <a:lnTo>
                      <a:pt x="155" y="249"/>
                    </a:lnTo>
                    <a:cubicBezTo>
                      <a:pt x="154" y="249"/>
                      <a:pt x="153" y="250"/>
                      <a:pt x="153" y="250"/>
                    </a:cubicBezTo>
                    <a:lnTo>
                      <a:pt x="151" y="250"/>
                    </a:lnTo>
                    <a:cubicBezTo>
                      <a:pt x="142" y="251"/>
                      <a:pt x="133" y="251"/>
                      <a:pt x="125" y="250"/>
                    </a:cubicBezTo>
                    <a:lnTo>
                      <a:pt x="118" y="250"/>
                    </a:lnTo>
                    <a:lnTo>
                      <a:pt x="124" y="247"/>
                    </a:lnTo>
                    <a:lnTo>
                      <a:pt x="125" y="246"/>
                    </a:lnTo>
                    <a:lnTo>
                      <a:pt x="131" y="243"/>
                    </a:lnTo>
                    <a:lnTo>
                      <a:pt x="127" y="249"/>
                    </a:lnTo>
                    <a:cubicBezTo>
                      <a:pt x="122" y="257"/>
                      <a:pt x="117" y="265"/>
                      <a:pt x="112" y="273"/>
                    </a:cubicBezTo>
                    <a:lnTo>
                      <a:pt x="111" y="274"/>
                    </a:lnTo>
                    <a:lnTo>
                      <a:pt x="109" y="273"/>
                    </a:lnTo>
                    <a:cubicBezTo>
                      <a:pt x="95" y="268"/>
                      <a:pt x="80" y="262"/>
                      <a:pt x="66" y="257"/>
                    </a:cubicBezTo>
                    <a:lnTo>
                      <a:pt x="65" y="256"/>
                    </a:lnTo>
                    <a:lnTo>
                      <a:pt x="65" y="255"/>
                    </a:lnTo>
                    <a:cubicBezTo>
                      <a:pt x="66" y="245"/>
                      <a:pt x="68" y="236"/>
                      <a:pt x="69" y="227"/>
                    </a:cubicBezTo>
                    <a:lnTo>
                      <a:pt x="70" y="220"/>
                    </a:lnTo>
                    <a:lnTo>
                      <a:pt x="73" y="227"/>
                    </a:lnTo>
                    <a:lnTo>
                      <a:pt x="73" y="227"/>
                    </a:lnTo>
                    <a:lnTo>
                      <a:pt x="76" y="234"/>
                    </a:lnTo>
                    <a:lnTo>
                      <a:pt x="70" y="230"/>
                    </a:lnTo>
                    <a:cubicBezTo>
                      <a:pt x="62" y="224"/>
                      <a:pt x="54" y="216"/>
                      <a:pt x="48" y="209"/>
                    </a:cubicBezTo>
                    <a:lnTo>
                      <a:pt x="44" y="204"/>
                    </a:lnTo>
                    <a:lnTo>
                      <a:pt x="50" y="206"/>
                    </a:lnTo>
                    <a:lnTo>
                      <a:pt x="51" y="206"/>
                    </a:lnTo>
                    <a:lnTo>
                      <a:pt x="58" y="209"/>
                    </a:lnTo>
                    <a:lnTo>
                      <a:pt x="51" y="210"/>
                    </a:lnTo>
                    <a:cubicBezTo>
                      <a:pt x="41" y="212"/>
                      <a:pt x="32" y="214"/>
                      <a:pt x="23" y="215"/>
                    </a:cubicBezTo>
                    <a:lnTo>
                      <a:pt x="22" y="216"/>
                    </a:lnTo>
                    <a:lnTo>
                      <a:pt x="21" y="214"/>
                    </a:lnTo>
                    <a:cubicBezTo>
                      <a:pt x="15" y="200"/>
                      <a:pt x="8" y="185"/>
                      <a:pt x="2" y="172"/>
                    </a:cubicBezTo>
                    <a:lnTo>
                      <a:pt x="2" y="170"/>
                    </a:lnTo>
                    <a:lnTo>
                      <a:pt x="3" y="169"/>
                    </a:lnTo>
                    <a:cubicBezTo>
                      <a:pt x="11" y="163"/>
                      <a:pt x="18" y="158"/>
                      <a:pt x="25" y="152"/>
                    </a:cubicBezTo>
                    <a:lnTo>
                      <a:pt x="31" y="148"/>
                    </a:lnTo>
                    <a:lnTo>
                      <a:pt x="28" y="155"/>
                    </a:lnTo>
                    <a:lnTo>
                      <a:pt x="28" y="156"/>
                    </a:lnTo>
                    <a:lnTo>
                      <a:pt x="25" y="162"/>
                    </a:lnTo>
                    <a:lnTo>
                      <a:pt x="24" y="155"/>
                    </a:lnTo>
                    <a:cubicBezTo>
                      <a:pt x="22" y="145"/>
                      <a:pt x="22" y="134"/>
                      <a:pt x="23" y="125"/>
                    </a:cubicBezTo>
                    <a:lnTo>
                      <a:pt x="24" y="118"/>
                    </a:lnTo>
                    <a:lnTo>
                      <a:pt x="27" y="125"/>
                    </a:lnTo>
                    <a:lnTo>
                      <a:pt x="28" y="126"/>
                    </a:lnTo>
                    <a:lnTo>
                      <a:pt x="30" y="132"/>
                    </a:lnTo>
                    <a:lnTo>
                      <a:pt x="25" y="128"/>
                    </a:lnTo>
                    <a:cubicBezTo>
                      <a:pt x="17" y="123"/>
                      <a:pt x="9" y="117"/>
                      <a:pt x="1" y="112"/>
                    </a:cubicBezTo>
                    <a:lnTo>
                      <a:pt x="0" y="112"/>
                    </a:lnTo>
                    <a:lnTo>
                      <a:pt x="1" y="110"/>
                    </a:lnTo>
                    <a:cubicBezTo>
                      <a:pt x="6" y="95"/>
                      <a:pt x="12" y="80"/>
                      <a:pt x="18" y="66"/>
                    </a:cubicBezTo>
                    <a:lnTo>
                      <a:pt x="18" y="65"/>
                    </a:lnTo>
                    <a:lnTo>
                      <a:pt x="20" y="65"/>
                    </a:lnTo>
                    <a:cubicBezTo>
                      <a:pt x="29" y="66"/>
                      <a:pt x="39" y="68"/>
                      <a:pt x="48" y="69"/>
                    </a:cubicBezTo>
                    <a:lnTo>
                      <a:pt x="54" y="70"/>
                    </a:lnTo>
                    <a:lnTo>
                      <a:pt x="48" y="73"/>
                    </a:lnTo>
                    <a:lnTo>
                      <a:pt x="47" y="73"/>
                    </a:lnTo>
                    <a:lnTo>
                      <a:pt x="41" y="76"/>
                    </a:lnTo>
                    <a:lnTo>
                      <a:pt x="44" y="70"/>
                    </a:lnTo>
                    <a:cubicBezTo>
                      <a:pt x="51" y="62"/>
                      <a:pt x="58" y="54"/>
                      <a:pt x="65" y="48"/>
                    </a:cubicBezTo>
                    <a:lnTo>
                      <a:pt x="70" y="44"/>
                    </a:lnTo>
                    <a:lnTo>
                      <a:pt x="68" y="50"/>
                    </a:lnTo>
                    <a:lnTo>
                      <a:pt x="68" y="52"/>
                    </a:lnTo>
                    <a:lnTo>
                      <a:pt x="65" y="58"/>
                    </a:lnTo>
                    <a:lnTo>
                      <a:pt x="64" y="51"/>
                    </a:lnTo>
                    <a:cubicBezTo>
                      <a:pt x="62" y="42"/>
                      <a:pt x="60" y="32"/>
                      <a:pt x="59" y="24"/>
                    </a:cubicBezTo>
                    <a:lnTo>
                      <a:pt x="58" y="22"/>
                    </a:lnTo>
                    <a:lnTo>
                      <a:pt x="60" y="22"/>
                    </a:lnTo>
                    <a:cubicBezTo>
                      <a:pt x="75" y="15"/>
                      <a:pt x="90" y="8"/>
                      <a:pt x="103" y="2"/>
                    </a:cubicBezTo>
                    <a:lnTo>
                      <a:pt x="104" y="2"/>
                    </a:lnTo>
                    <a:lnTo>
                      <a:pt x="105" y="3"/>
                    </a:lnTo>
                    <a:cubicBezTo>
                      <a:pt x="111" y="11"/>
                      <a:pt x="117" y="19"/>
                      <a:pt x="122" y="26"/>
                    </a:cubicBezTo>
                    <a:lnTo>
                      <a:pt x="126" y="31"/>
                    </a:lnTo>
                    <a:lnTo>
                      <a:pt x="120" y="28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8" y="27"/>
                    </a:lnTo>
                    <a:lnTo>
                      <a:pt x="119" y="24"/>
                    </a:lnTo>
                    <a:cubicBezTo>
                      <a:pt x="120" y="24"/>
                      <a:pt x="120" y="24"/>
                      <a:pt x="120" y="25"/>
                    </a:cubicBez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cubicBezTo>
                      <a:pt x="120" y="25"/>
                      <a:pt x="120" y="24"/>
                      <a:pt x="120" y="25"/>
                    </a:cubicBezTo>
                    <a:lnTo>
                      <a:pt x="119" y="27"/>
                    </a:lnTo>
                    <a:lnTo>
                      <a:pt x="119" y="27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4" y="26"/>
                    </a:lnTo>
                    <a:lnTo>
                      <a:pt x="119" y="25"/>
                    </a:lnTo>
                    <a:lnTo>
                      <a:pt x="119" y="25"/>
                    </a:lnTo>
                    <a:cubicBezTo>
                      <a:pt x="129" y="23"/>
                      <a:pt x="140" y="23"/>
                      <a:pt x="149" y="24"/>
                    </a:cubicBezTo>
                    <a:lnTo>
                      <a:pt x="155" y="24"/>
                    </a:lnTo>
                    <a:lnTo>
                      <a:pt x="150" y="27"/>
                    </a:lnTo>
                    <a:lnTo>
                      <a:pt x="148" y="28"/>
                    </a:lnTo>
                    <a:lnTo>
                      <a:pt x="143" y="30"/>
                    </a:lnTo>
                    <a:lnTo>
                      <a:pt x="146" y="25"/>
                    </a:lnTo>
                    <a:cubicBezTo>
                      <a:pt x="152" y="17"/>
                      <a:pt x="157" y="9"/>
                      <a:pt x="162" y="2"/>
                    </a:cubicBezTo>
                    <a:lnTo>
                      <a:pt x="163" y="0"/>
                    </a:lnTo>
                    <a:lnTo>
                      <a:pt x="164" y="1"/>
                    </a:lnTo>
                    <a:cubicBezTo>
                      <a:pt x="179" y="7"/>
                      <a:pt x="195" y="13"/>
                      <a:pt x="208" y="18"/>
                    </a:cubicBezTo>
                    <a:lnTo>
                      <a:pt x="209" y="18"/>
                    </a:lnTo>
                    <a:lnTo>
                      <a:pt x="209" y="20"/>
                    </a:lnTo>
                    <a:cubicBezTo>
                      <a:pt x="208" y="30"/>
                      <a:pt x="206" y="39"/>
                      <a:pt x="205" y="48"/>
                    </a:cubicBezTo>
                    <a:lnTo>
                      <a:pt x="204" y="53"/>
                    </a:lnTo>
                    <a:lnTo>
                      <a:pt x="202" y="48"/>
                    </a:lnTo>
                    <a:lnTo>
                      <a:pt x="201" y="47"/>
                    </a:lnTo>
                    <a:lnTo>
                      <a:pt x="199" y="42"/>
                    </a:lnTo>
                    <a:lnTo>
                      <a:pt x="204" y="45"/>
                    </a:lnTo>
                    <a:cubicBezTo>
                      <a:pt x="212" y="51"/>
                      <a:pt x="220" y="59"/>
                      <a:pt x="226" y="66"/>
                    </a:cubicBezTo>
                    <a:lnTo>
                      <a:pt x="229" y="70"/>
                    </a:lnTo>
                    <a:lnTo>
                      <a:pt x="224" y="68"/>
                    </a:lnTo>
                    <a:lnTo>
                      <a:pt x="223" y="68"/>
                    </a:lnTo>
                    <a:lnTo>
                      <a:pt x="218" y="66"/>
                    </a:lnTo>
                    <a:lnTo>
                      <a:pt x="223" y="65"/>
                    </a:lnTo>
                    <a:cubicBezTo>
                      <a:pt x="233" y="63"/>
                      <a:pt x="242" y="61"/>
                      <a:pt x="251" y="60"/>
                    </a:cubicBezTo>
                    <a:lnTo>
                      <a:pt x="252" y="59"/>
                    </a:lnTo>
                    <a:lnTo>
                      <a:pt x="252" y="60"/>
                    </a:lnTo>
                    <a:cubicBezTo>
                      <a:pt x="259" y="75"/>
                      <a:pt x="265" y="90"/>
                      <a:pt x="271" y="103"/>
                    </a:cubicBezTo>
                    <a:lnTo>
                      <a:pt x="272" y="104"/>
                    </a:lnTo>
                    <a:lnTo>
                      <a:pt x="271" y="105"/>
                    </a:lnTo>
                    <a:cubicBezTo>
                      <a:pt x="263" y="111"/>
                      <a:pt x="255" y="117"/>
                      <a:pt x="248" y="122"/>
                    </a:cubicBezTo>
                    <a:lnTo>
                      <a:pt x="244" y="125"/>
                    </a:lnTo>
                    <a:lnTo>
                      <a:pt x="246" y="120"/>
                    </a:lnTo>
                    <a:lnTo>
                      <a:pt x="246" y="119"/>
                    </a:lnTo>
                    <a:lnTo>
                      <a:pt x="248" y="115"/>
                    </a:lnTo>
                    <a:lnTo>
                      <a:pt x="249" y="120"/>
                    </a:lnTo>
                    <a:cubicBezTo>
                      <a:pt x="251" y="130"/>
                      <a:pt x="251" y="141"/>
                      <a:pt x="250" y="150"/>
                    </a:cubicBezTo>
                    <a:lnTo>
                      <a:pt x="249" y="154"/>
                    </a:lnTo>
                    <a:lnTo>
                      <a:pt x="247" y="150"/>
                    </a:lnTo>
                    <a:lnTo>
                      <a:pt x="247" y="149"/>
                    </a:lnTo>
                    <a:lnTo>
                      <a:pt x="245" y="145"/>
                    </a:lnTo>
                    <a:lnTo>
                      <a:pt x="248" y="147"/>
                    </a:lnTo>
                    <a:cubicBezTo>
                      <a:pt x="257" y="153"/>
                      <a:pt x="265" y="158"/>
                      <a:pt x="272" y="163"/>
                    </a:cubicBezTo>
                    <a:lnTo>
                      <a:pt x="273" y="164"/>
                    </a:lnTo>
                    <a:lnTo>
                      <a:pt x="272" y="165"/>
                    </a:lnTo>
                    <a:cubicBezTo>
                      <a:pt x="266" y="180"/>
                      <a:pt x="260" y="194"/>
                      <a:pt x="255" y="208"/>
                    </a:cubicBezTo>
                    <a:lnTo>
                      <a:pt x="255" y="209"/>
                    </a:lnTo>
                    <a:lnTo>
                      <a:pt x="254" y="209"/>
                    </a:lnTo>
                    <a:cubicBezTo>
                      <a:pt x="244" y="207"/>
                      <a:pt x="235" y="206"/>
                      <a:pt x="226" y="204"/>
                    </a:cubicBezTo>
                    <a:lnTo>
                      <a:pt x="223" y="204"/>
                    </a:lnTo>
                    <a:lnTo>
                      <a:pt x="226" y="203"/>
                    </a:lnTo>
                    <a:lnTo>
                      <a:pt x="227" y="202"/>
                    </a:lnTo>
                    <a:lnTo>
                      <a:pt x="230" y="201"/>
                    </a:lnTo>
                    <a:lnTo>
                      <a:pt x="228" y="204"/>
                    </a:lnTo>
                    <a:cubicBezTo>
                      <a:pt x="222" y="212"/>
                      <a:pt x="215" y="219"/>
                      <a:pt x="207" y="225"/>
                    </a:cubicBezTo>
                    <a:lnTo>
                      <a:pt x="205" y="227"/>
                    </a:lnTo>
                    <a:lnTo>
                      <a:pt x="206" y="224"/>
                    </a:lnTo>
                    <a:lnTo>
                      <a:pt x="206" y="224"/>
                    </a:lnTo>
                    <a:lnTo>
                      <a:pt x="207" y="221"/>
                    </a:lnTo>
                    <a:lnTo>
                      <a:pt x="208" y="224"/>
                    </a:lnTo>
                    <a:cubicBezTo>
                      <a:pt x="210" y="234"/>
                      <a:pt x="211" y="243"/>
                      <a:pt x="213" y="251"/>
                    </a:cubicBezTo>
                    <a:lnTo>
                      <a:pt x="213" y="252"/>
                    </a:lnTo>
                    <a:lnTo>
                      <a:pt x="213" y="252"/>
                    </a:lnTo>
                    <a:cubicBezTo>
                      <a:pt x="195" y="259"/>
                      <a:pt x="181" y="265"/>
                      <a:pt x="170" y="270"/>
                    </a:cubicBezTo>
                    <a:lnTo>
                      <a:pt x="170" y="270"/>
                    </a:lnTo>
                    <a:lnTo>
                      <a:pt x="170" y="270"/>
                    </a:lnTo>
                    <a:cubicBezTo>
                      <a:pt x="165" y="263"/>
                      <a:pt x="161" y="257"/>
                      <a:pt x="158" y="253"/>
                    </a:cubicBezTo>
                    <a:cubicBezTo>
                      <a:pt x="157" y="251"/>
                      <a:pt x="156" y="250"/>
                      <a:pt x="155" y="249"/>
                    </a:cubicBezTo>
                    <a:cubicBezTo>
                      <a:pt x="154" y="248"/>
                      <a:pt x="154" y="247"/>
                      <a:pt x="154" y="2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0" name="Google Shape;100;p3"/>
            <p:cNvSpPr/>
            <p:nvPr/>
          </p:nvSpPr>
          <p:spPr>
            <a:xfrm>
              <a:off x="3424847" y="4620388"/>
              <a:ext cx="816727" cy="818387"/>
            </a:xfrm>
            <a:custGeom>
              <a:rect b="b" l="l" r="r" t="t"/>
              <a:pathLst>
                <a:path extrusionOk="0" h="493" w="492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3" y="42"/>
                  </a:lnTo>
                  <a:cubicBezTo>
                    <a:pt x="250" y="41"/>
                    <a:pt x="269" y="42"/>
                    <a:pt x="287" y="46"/>
                  </a:cubicBezTo>
                  <a:lnTo>
                    <a:pt x="318" y="7"/>
                  </a:lnTo>
                  <a:lnTo>
                    <a:pt x="393" y="44"/>
                  </a:lnTo>
                  <a:lnTo>
                    <a:pt x="381" y="92"/>
                  </a:lnTo>
                  <a:cubicBezTo>
                    <a:pt x="395" y="104"/>
                    <a:pt x="407" y="118"/>
                    <a:pt x="416" y="133"/>
                  </a:cubicBezTo>
                  <a:lnTo>
                    <a:pt x="465" y="128"/>
                  </a:lnTo>
                  <a:lnTo>
                    <a:pt x="492" y="206"/>
                  </a:lnTo>
                  <a:lnTo>
                    <a:pt x="449" y="233"/>
                  </a:lnTo>
                  <a:cubicBezTo>
                    <a:pt x="450" y="250"/>
                    <a:pt x="449" y="269"/>
                    <a:pt x="446" y="287"/>
                  </a:cubicBezTo>
                  <a:lnTo>
                    <a:pt x="485" y="318"/>
                  </a:lnTo>
                  <a:lnTo>
                    <a:pt x="448" y="393"/>
                  </a:lnTo>
                  <a:lnTo>
                    <a:pt x="400" y="381"/>
                  </a:lnTo>
                  <a:cubicBezTo>
                    <a:pt x="388" y="395"/>
                    <a:pt x="375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5"/>
                  </a:lnTo>
                  <a:lnTo>
                    <a:pt x="44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5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50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3"/>
          <p:cNvGrpSpPr/>
          <p:nvPr/>
        </p:nvGrpSpPr>
        <p:grpSpPr>
          <a:xfrm>
            <a:off x="4436569" y="-378425"/>
            <a:ext cx="5710067" cy="5683730"/>
            <a:chOff x="4436569" y="-378425"/>
            <a:chExt cx="5710067" cy="5683730"/>
          </a:xfrm>
        </p:grpSpPr>
        <p:grpSp>
          <p:nvGrpSpPr>
            <p:cNvPr id="102" name="Google Shape;102;p3"/>
            <p:cNvGrpSpPr/>
            <p:nvPr/>
          </p:nvGrpSpPr>
          <p:grpSpPr>
            <a:xfrm rot="-5400000">
              <a:off x="4348614" y="4946476"/>
              <a:ext cx="446784" cy="270873"/>
              <a:chOff x="13937051" y="251501"/>
              <a:chExt cx="446784" cy="270873"/>
            </a:xfrm>
          </p:grpSpPr>
          <p:sp>
            <p:nvSpPr>
              <p:cNvPr id="103" name="Google Shape;103;p3"/>
              <p:cNvSpPr/>
              <p:nvPr/>
            </p:nvSpPr>
            <p:spPr>
              <a:xfrm>
                <a:off x="14329349" y="467888"/>
                <a:ext cx="54486" cy="54486"/>
              </a:xfrm>
              <a:custGeom>
                <a:rect b="b" l="l" r="r" t="t"/>
                <a:pathLst>
                  <a:path extrusionOk="0" h="35" w="35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13937051" y="251501"/>
                <a:ext cx="418763" cy="249078"/>
              </a:xfrm>
              <a:custGeom>
                <a:rect b="b" l="l" r="r" t="t"/>
                <a:pathLst>
                  <a:path extrusionOk="0" h="160" w="269">
                    <a:moveTo>
                      <a:pt x="269" y="160"/>
                    </a:moveTo>
                    <a:lnTo>
                      <a:pt x="211" y="160"/>
                    </a:lnTo>
                    <a:cubicBezTo>
                      <a:pt x="158" y="160"/>
                      <a:pt x="115" y="117"/>
                      <a:pt x="115" y="64"/>
                    </a:cubicBezTo>
                    <a:cubicBezTo>
                      <a:pt x="115" y="29"/>
                      <a:pt x="113" y="7"/>
                      <a:pt x="82" y="7"/>
                    </a:cubicBezTo>
                    <a:lnTo>
                      <a:pt x="0" y="7"/>
                    </a:lnTo>
                    <a:lnTo>
                      <a:pt x="0" y="0"/>
                    </a:lnTo>
                    <a:lnTo>
                      <a:pt x="82" y="0"/>
                    </a:lnTo>
                    <a:cubicBezTo>
                      <a:pt x="122" y="0"/>
                      <a:pt x="122" y="34"/>
                      <a:pt x="122" y="63"/>
                    </a:cubicBezTo>
                    <a:cubicBezTo>
                      <a:pt x="122" y="113"/>
                      <a:pt x="162" y="153"/>
                      <a:pt x="211" y="153"/>
                    </a:cubicBezTo>
                    <a:lnTo>
                      <a:pt x="269" y="153"/>
                    </a:lnTo>
                    <a:lnTo>
                      <a:pt x="269" y="16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12600" lIns="90000" spcFirstLastPara="1" rIns="90000" wrap="square" tIns="126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" name="Google Shape;105;p3"/>
            <p:cNvGrpSpPr/>
            <p:nvPr/>
          </p:nvGrpSpPr>
          <p:grpSpPr>
            <a:xfrm>
              <a:off x="8242875" y="-378425"/>
              <a:ext cx="1903762" cy="1293604"/>
              <a:chOff x="8242875" y="-378425"/>
              <a:chExt cx="1903762" cy="1293604"/>
            </a:xfrm>
          </p:grpSpPr>
          <p:grpSp>
            <p:nvGrpSpPr>
              <p:cNvPr id="106" name="Google Shape;106;p3"/>
              <p:cNvGrpSpPr/>
              <p:nvPr/>
            </p:nvGrpSpPr>
            <p:grpSpPr>
              <a:xfrm flipH="1" rot="10800000">
                <a:off x="8516730" y="406125"/>
                <a:ext cx="1629907" cy="509054"/>
                <a:chOff x="5401930" y="789587"/>
                <a:chExt cx="1629907" cy="509054"/>
              </a:xfrm>
            </p:grpSpPr>
            <p:sp>
              <p:nvSpPr>
                <p:cNvPr id="107" name="Google Shape;107;p3"/>
                <p:cNvSpPr/>
                <p:nvPr/>
              </p:nvSpPr>
              <p:spPr>
                <a:xfrm>
                  <a:off x="5401930" y="1244155"/>
                  <a:ext cx="54486" cy="54486"/>
                </a:xfrm>
                <a:custGeom>
                  <a:rect b="b" l="l" r="r" t="t"/>
                  <a:pathLst>
                    <a:path extrusionOk="0" h="35" w="35">
                      <a:moveTo>
                        <a:pt x="35" y="17"/>
                      </a:moveTo>
                      <a:cubicBezTo>
                        <a:pt x="35" y="27"/>
                        <a:pt x="27" y="35"/>
                        <a:pt x="17" y="35"/>
                      </a:cubicBezTo>
                      <a:cubicBezTo>
                        <a:pt x="8" y="35"/>
                        <a:pt x="0" y="27"/>
                        <a:pt x="0" y="17"/>
                      </a:cubicBezTo>
                      <a:cubicBezTo>
                        <a:pt x="0" y="8"/>
                        <a:pt x="8" y="0"/>
                        <a:pt x="17" y="0"/>
                      </a:cubicBezTo>
                      <a:cubicBezTo>
                        <a:pt x="27" y="0"/>
                        <a:pt x="35" y="8"/>
                        <a:pt x="35" y="1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3"/>
                <p:cNvSpPr/>
                <p:nvPr/>
              </p:nvSpPr>
              <p:spPr>
                <a:xfrm>
                  <a:off x="5423724" y="789587"/>
                  <a:ext cx="1608112" cy="470135"/>
                </a:xfrm>
                <a:custGeom>
                  <a:rect b="b" l="l" r="r" t="t"/>
                  <a:pathLst>
                    <a:path extrusionOk="0" h="302" w="1033">
                      <a:moveTo>
                        <a:pt x="6" y="302"/>
                      </a:moveTo>
                      <a:lnTo>
                        <a:pt x="0" y="302"/>
                      </a:lnTo>
                      <a:lnTo>
                        <a:pt x="0" y="96"/>
                      </a:lnTo>
                      <a:cubicBezTo>
                        <a:pt x="0" y="43"/>
                        <a:pt x="43" y="0"/>
                        <a:pt x="95" y="0"/>
                      </a:cubicBezTo>
                      <a:lnTo>
                        <a:pt x="937" y="0"/>
                      </a:lnTo>
                      <a:cubicBezTo>
                        <a:pt x="990" y="0"/>
                        <a:pt x="1033" y="43"/>
                        <a:pt x="1033" y="96"/>
                      </a:cubicBezTo>
                      <a:lnTo>
                        <a:pt x="1033" y="129"/>
                      </a:lnTo>
                      <a:lnTo>
                        <a:pt x="1026" y="129"/>
                      </a:lnTo>
                      <a:lnTo>
                        <a:pt x="1026" y="96"/>
                      </a:lnTo>
                      <a:cubicBezTo>
                        <a:pt x="1026" y="47"/>
                        <a:pt x="986" y="7"/>
                        <a:pt x="937" y="7"/>
                      </a:cubicBezTo>
                      <a:lnTo>
                        <a:pt x="95" y="7"/>
                      </a:lnTo>
                      <a:cubicBezTo>
                        <a:pt x="46" y="7"/>
                        <a:pt x="6" y="47"/>
                        <a:pt x="6" y="96"/>
                      </a:cubicBezTo>
                      <a:lnTo>
                        <a:pt x="6" y="30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9" name="Google Shape;109;p3"/>
              <p:cNvSpPr/>
              <p:nvPr/>
            </p:nvSpPr>
            <p:spPr>
              <a:xfrm>
                <a:off x="8242875" y="-378425"/>
                <a:ext cx="652200" cy="652200"/>
              </a:xfrm>
              <a:prstGeom prst="roundRect">
                <a:avLst>
                  <a:gd fmla="val 30579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21"/>
          <p:cNvGrpSpPr/>
          <p:nvPr/>
        </p:nvGrpSpPr>
        <p:grpSpPr>
          <a:xfrm>
            <a:off x="8685438" y="257187"/>
            <a:ext cx="1864286" cy="2073133"/>
            <a:chOff x="8685438" y="257187"/>
            <a:chExt cx="1864286" cy="2073133"/>
          </a:xfrm>
        </p:grpSpPr>
        <p:grpSp>
          <p:nvGrpSpPr>
            <p:cNvPr id="729" name="Google Shape;729;p21"/>
            <p:cNvGrpSpPr/>
            <p:nvPr/>
          </p:nvGrpSpPr>
          <p:grpSpPr>
            <a:xfrm>
              <a:off x="8795082" y="1612434"/>
              <a:ext cx="1754642" cy="717886"/>
              <a:chOff x="-1340531" y="3895472"/>
              <a:chExt cx="1754642" cy="717886"/>
            </a:xfrm>
          </p:grpSpPr>
          <p:sp>
            <p:nvSpPr>
              <p:cNvPr id="730" name="Google Shape;730;p21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rect b="b" l="l" r="r" t="t"/>
                <a:pathLst>
                  <a:path extrusionOk="0" h="394" w="963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21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rect b="b" l="l" r="r" t="t"/>
                <a:pathLst>
                  <a:path extrusionOk="0" h="3" w="96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21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rect b="b" l="l" r="r" t="t"/>
                <a:pathLst>
                  <a:path extrusionOk="0" h="14" w="13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21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21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21"/>
              <p:cNvSpPr/>
              <p:nvPr/>
            </p:nvSpPr>
            <p:spPr>
              <a:xfrm>
                <a:off x="-1214111" y="4086569"/>
                <a:ext cx="422716" cy="422714"/>
              </a:xfrm>
              <a:custGeom>
                <a:rect b="b" l="l" r="r" t="t"/>
                <a:pathLst>
                  <a:path extrusionOk="0" h="232" w="232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8500" lIns="90000" spcFirstLastPara="1" rIns="90000" wrap="square" tIns="38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21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21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21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rect b="b" l="l" r="r" t="t"/>
                <a:pathLst>
                  <a:path extrusionOk="0" h="2" w="344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21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rect b="b" l="l" r="r" t="t"/>
                <a:pathLst>
                  <a:path extrusionOk="0" h="4" w="395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21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rect b="b" l="l" r="r" t="t"/>
                <a:pathLst>
                  <a:path extrusionOk="0" h="3" w="395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21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rect b="b" l="l" r="r" t="t"/>
                <a:pathLst>
                  <a:path extrusionOk="0" h="3" w="233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2" name="Google Shape;742;p21"/>
            <p:cNvGrpSpPr/>
            <p:nvPr/>
          </p:nvGrpSpPr>
          <p:grpSpPr>
            <a:xfrm>
              <a:off x="8685438" y="257187"/>
              <a:ext cx="1550567" cy="1051320"/>
              <a:chOff x="-872012" y="2723887"/>
              <a:chExt cx="1550567" cy="1051320"/>
            </a:xfrm>
          </p:grpSpPr>
          <p:sp>
            <p:nvSpPr>
              <p:cNvPr id="743" name="Google Shape;743;p21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rect b="b" l="l" r="r" t="t"/>
                <a:pathLst>
                  <a:path extrusionOk="0" h="577" w="851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21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rect b="b" l="l" r="r" t="t"/>
                <a:pathLst>
                  <a:path extrusionOk="0" h="3" w="848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21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21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21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21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rect b="b" l="l" r="r" t="t"/>
                <a:pathLst>
                  <a:path extrusionOk="0" h="228" w="227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7075" lIns="90000" spcFirstLastPara="1" rIns="90000" wrap="square" tIns="370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21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21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21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21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21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rect b="b" l="l" r="r" t="t"/>
                <a:pathLst>
                  <a:path extrusionOk="0" h="4" w="395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21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rect b="b" l="l" r="r" t="t"/>
                <a:pathLst>
                  <a:path extrusionOk="0" h="3" w="395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21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rect b="b" l="l" r="r" t="t"/>
                <a:pathLst>
                  <a:path extrusionOk="0" h="3" w="233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56" name="Google Shape;756;p21"/>
          <p:cNvGrpSpPr/>
          <p:nvPr/>
        </p:nvGrpSpPr>
        <p:grpSpPr>
          <a:xfrm>
            <a:off x="-110481" y="-179977"/>
            <a:ext cx="8691573" cy="5474520"/>
            <a:chOff x="-110481" y="-179977"/>
            <a:chExt cx="8691573" cy="5474520"/>
          </a:xfrm>
        </p:grpSpPr>
        <p:grpSp>
          <p:nvGrpSpPr>
            <p:cNvPr id="757" name="Google Shape;757;p21"/>
            <p:cNvGrpSpPr/>
            <p:nvPr/>
          </p:nvGrpSpPr>
          <p:grpSpPr>
            <a:xfrm rot="5400000">
              <a:off x="8057254" y="43225"/>
              <a:ext cx="747041" cy="300637"/>
              <a:chOff x="7676966" y="144400"/>
              <a:chExt cx="747041" cy="300637"/>
            </a:xfrm>
          </p:grpSpPr>
          <p:sp>
            <p:nvSpPr>
              <p:cNvPr id="758" name="Google Shape;758;p21"/>
              <p:cNvSpPr/>
              <p:nvPr/>
            </p:nvSpPr>
            <p:spPr>
              <a:xfrm>
                <a:off x="8360235" y="144400"/>
                <a:ext cx="63772" cy="63772"/>
              </a:xfrm>
              <a:custGeom>
                <a:rect b="b" l="l" r="r" t="t"/>
                <a:pathLst>
                  <a:path extrusionOk="0" h="35" w="35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21"/>
              <p:cNvSpPr/>
              <p:nvPr/>
            </p:nvSpPr>
            <p:spPr>
              <a:xfrm>
                <a:off x="7676966" y="173553"/>
                <a:ext cx="723355" cy="271485"/>
              </a:xfrm>
              <a:custGeom>
                <a:rect b="b" l="l" r="r" t="t"/>
                <a:pathLst>
                  <a:path extrusionOk="0" h="149" w="397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8625" lIns="90000" spcFirstLastPara="1" rIns="90000" wrap="square" tIns="86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0" name="Google Shape;760;p21"/>
            <p:cNvGrpSpPr/>
            <p:nvPr/>
          </p:nvGrpSpPr>
          <p:grpSpPr>
            <a:xfrm>
              <a:off x="-110481" y="4410851"/>
              <a:ext cx="728821" cy="883693"/>
              <a:chOff x="-110481" y="4410851"/>
              <a:chExt cx="728821" cy="883693"/>
            </a:xfrm>
          </p:grpSpPr>
          <p:grpSp>
            <p:nvGrpSpPr>
              <p:cNvPr id="761" name="Google Shape;761;p21"/>
              <p:cNvGrpSpPr/>
              <p:nvPr/>
            </p:nvGrpSpPr>
            <p:grpSpPr>
              <a:xfrm flipH="1">
                <a:off x="-110481" y="4959287"/>
                <a:ext cx="521107" cy="335256"/>
                <a:chOff x="488808" y="2271112"/>
                <a:chExt cx="521107" cy="335256"/>
              </a:xfrm>
            </p:grpSpPr>
            <p:sp>
              <p:nvSpPr>
                <p:cNvPr id="762" name="Google Shape;762;p21"/>
                <p:cNvSpPr/>
                <p:nvPr/>
              </p:nvSpPr>
              <p:spPr>
                <a:xfrm>
                  <a:off x="488808" y="2271112"/>
                  <a:ext cx="61950" cy="67416"/>
                </a:xfrm>
                <a:custGeom>
                  <a:rect b="b" l="l" r="r" t="t"/>
                  <a:pathLst>
                    <a:path extrusionOk="0" h="37" w="34">
                      <a:moveTo>
                        <a:pt x="0" y="19"/>
                      </a:moveTo>
                      <a:cubicBezTo>
                        <a:pt x="0" y="9"/>
                        <a:pt x="7" y="0"/>
                        <a:pt x="17" y="0"/>
                      </a:cubicBezTo>
                      <a:cubicBezTo>
                        <a:pt x="26" y="0"/>
                        <a:pt x="34" y="9"/>
                        <a:pt x="34" y="19"/>
                      </a:cubicBezTo>
                      <a:cubicBezTo>
                        <a:pt x="34" y="29"/>
                        <a:pt x="26" y="37"/>
                        <a:pt x="17" y="37"/>
                      </a:cubicBezTo>
                      <a:cubicBezTo>
                        <a:pt x="7" y="37"/>
                        <a:pt x="0" y="29"/>
                        <a:pt x="0" y="1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Google Shape;763;p21"/>
                <p:cNvSpPr/>
                <p:nvPr/>
              </p:nvSpPr>
              <p:spPr>
                <a:xfrm>
                  <a:off x="519783" y="2298443"/>
                  <a:ext cx="490132" cy="307926"/>
                </a:xfrm>
                <a:custGeom>
                  <a:rect b="b" l="l" r="r" t="t"/>
                  <a:pathLst>
                    <a:path extrusionOk="0" h="169" w="269">
                      <a:moveTo>
                        <a:pt x="0" y="0"/>
                      </a:moveTo>
                      <a:lnTo>
                        <a:pt x="58" y="0"/>
                      </a:lnTo>
                      <a:cubicBezTo>
                        <a:pt x="111" y="0"/>
                        <a:pt x="154" y="46"/>
                        <a:pt x="154" y="102"/>
                      </a:cubicBezTo>
                      <a:cubicBezTo>
                        <a:pt x="154" y="139"/>
                        <a:pt x="156" y="162"/>
                        <a:pt x="187" y="162"/>
                      </a:cubicBezTo>
                      <a:lnTo>
                        <a:pt x="269" y="162"/>
                      </a:lnTo>
                      <a:lnTo>
                        <a:pt x="269" y="169"/>
                      </a:lnTo>
                      <a:lnTo>
                        <a:pt x="187" y="169"/>
                      </a:lnTo>
                      <a:cubicBezTo>
                        <a:pt x="148" y="169"/>
                        <a:pt x="148" y="134"/>
                        <a:pt x="148" y="102"/>
                      </a:cubicBezTo>
                      <a:cubicBezTo>
                        <a:pt x="148" y="50"/>
                        <a:pt x="108" y="7"/>
                        <a:pt x="58" y="7"/>
                      </a:cubicBez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15825" lIns="90000" spcFirstLastPara="1" rIns="90000" wrap="square" tIns="158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64" name="Google Shape;764;p21"/>
              <p:cNvSpPr/>
              <p:nvPr/>
            </p:nvSpPr>
            <p:spPr>
              <a:xfrm flipH="1">
                <a:off x="170115" y="4410851"/>
                <a:ext cx="448225" cy="448223"/>
              </a:xfrm>
              <a:custGeom>
                <a:rect b="b" l="l" r="r" t="t"/>
                <a:pathLst>
                  <a:path extrusionOk="0" h="246" w="246">
                    <a:moveTo>
                      <a:pt x="123" y="246"/>
                    </a:moveTo>
                    <a:lnTo>
                      <a:pt x="169" y="246"/>
                    </a:lnTo>
                    <a:cubicBezTo>
                      <a:pt x="211" y="246"/>
                      <a:pt x="246" y="212"/>
                      <a:pt x="246" y="170"/>
                    </a:cubicBezTo>
                    <a:lnTo>
                      <a:pt x="246" y="76"/>
                    </a:lnTo>
                    <a:cubicBezTo>
                      <a:pt x="246" y="34"/>
                      <a:pt x="211" y="0"/>
                      <a:pt x="169" y="0"/>
                    </a:cubicBezTo>
                    <a:lnTo>
                      <a:pt x="76" y="0"/>
                    </a:lnTo>
                    <a:cubicBezTo>
                      <a:pt x="34" y="0"/>
                      <a:pt x="0" y="34"/>
                      <a:pt x="0" y="76"/>
                    </a:cubicBezTo>
                    <a:lnTo>
                      <a:pt x="0" y="170"/>
                    </a:lnTo>
                    <a:cubicBezTo>
                      <a:pt x="0" y="212"/>
                      <a:pt x="34" y="246"/>
                      <a:pt x="76" y="246"/>
                    </a:cubicBezTo>
                    <a:lnTo>
                      <a:pt x="123" y="2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3550" lIns="90000" spcFirstLastPara="1" rIns="90000" wrap="square" tIns="43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21"/>
              <p:cNvSpPr/>
              <p:nvPr/>
            </p:nvSpPr>
            <p:spPr>
              <a:xfrm flipH="1">
                <a:off x="310413" y="4589412"/>
                <a:ext cx="158519" cy="18220"/>
              </a:xfrm>
              <a:custGeom>
                <a:rect b="b" l="l" r="r" t="t"/>
                <a:pathLst>
                  <a:path extrusionOk="0" h="10" w="87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21"/>
              <p:cNvSpPr/>
              <p:nvPr/>
            </p:nvSpPr>
            <p:spPr>
              <a:xfrm flipH="1">
                <a:off x="310413" y="4629497"/>
                <a:ext cx="158519" cy="18220"/>
              </a:xfrm>
              <a:custGeom>
                <a:rect b="b" l="l" r="r" t="t"/>
                <a:pathLst>
                  <a:path extrusionOk="0" h="10" w="87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21"/>
              <p:cNvSpPr/>
              <p:nvPr/>
            </p:nvSpPr>
            <p:spPr>
              <a:xfrm flipH="1">
                <a:off x="310413" y="4669582"/>
                <a:ext cx="158519" cy="18220"/>
              </a:xfrm>
              <a:custGeom>
                <a:rect b="b" l="l" r="r" t="t"/>
                <a:pathLst>
                  <a:path extrusionOk="0" h="10" w="87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68" name="Google Shape;768;p21"/>
          <p:cNvGrpSpPr/>
          <p:nvPr/>
        </p:nvGrpSpPr>
        <p:grpSpPr>
          <a:xfrm rot="4500040">
            <a:off x="-41687" y="313978"/>
            <a:ext cx="862723" cy="686639"/>
            <a:chOff x="163587" y="135917"/>
            <a:chExt cx="862749" cy="686659"/>
          </a:xfrm>
        </p:grpSpPr>
        <p:sp>
          <p:nvSpPr>
            <p:cNvPr id="769" name="Google Shape;769;p21"/>
            <p:cNvSpPr/>
            <p:nvPr/>
          </p:nvSpPr>
          <p:spPr>
            <a:xfrm>
              <a:off x="490652" y="288717"/>
              <a:ext cx="535683" cy="533859"/>
            </a:xfrm>
            <a:custGeom>
              <a:rect b="b" l="l" r="r" t="t"/>
              <a:pathLst>
                <a:path extrusionOk="0" h="293" w="294">
                  <a:moveTo>
                    <a:pt x="166" y="268"/>
                  </a:moveTo>
                  <a:cubicBezTo>
                    <a:pt x="156" y="269"/>
                    <a:pt x="145" y="270"/>
                    <a:pt x="134" y="269"/>
                  </a:cubicBezTo>
                  <a:lnTo>
                    <a:pt x="117" y="293"/>
                  </a:lnTo>
                  <a:lnTo>
                    <a:pt x="71" y="276"/>
                  </a:lnTo>
                  <a:lnTo>
                    <a:pt x="75" y="246"/>
                  </a:lnTo>
                  <a:cubicBezTo>
                    <a:pt x="67" y="240"/>
                    <a:pt x="59" y="232"/>
                    <a:pt x="52" y="224"/>
                  </a:cubicBezTo>
                  <a:lnTo>
                    <a:pt x="22" y="229"/>
                  </a:lnTo>
                  <a:lnTo>
                    <a:pt x="2" y="184"/>
                  </a:lnTo>
                  <a:lnTo>
                    <a:pt x="26" y="166"/>
                  </a:lnTo>
                  <a:cubicBezTo>
                    <a:pt x="24" y="155"/>
                    <a:pt x="24" y="144"/>
                    <a:pt x="25" y="134"/>
                  </a:cubicBezTo>
                  <a:lnTo>
                    <a:pt x="0" y="117"/>
                  </a:lnTo>
                  <a:lnTo>
                    <a:pt x="18" y="71"/>
                  </a:lnTo>
                  <a:lnTo>
                    <a:pt x="48" y="75"/>
                  </a:lnTo>
                  <a:cubicBezTo>
                    <a:pt x="54" y="66"/>
                    <a:pt x="62" y="58"/>
                    <a:pt x="70" y="51"/>
                  </a:cubicBezTo>
                  <a:lnTo>
                    <a:pt x="64" y="22"/>
                  </a:lnTo>
                  <a:lnTo>
                    <a:pt x="110" y="2"/>
                  </a:lnTo>
                  <a:lnTo>
                    <a:pt x="128" y="26"/>
                  </a:lnTo>
                  <a:cubicBezTo>
                    <a:pt x="139" y="24"/>
                    <a:pt x="150" y="24"/>
                    <a:pt x="160" y="25"/>
                  </a:cubicBezTo>
                  <a:lnTo>
                    <a:pt x="177" y="0"/>
                  </a:lnTo>
                  <a:lnTo>
                    <a:pt x="223" y="18"/>
                  </a:lnTo>
                  <a:lnTo>
                    <a:pt x="219" y="48"/>
                  </a:lnTo>
                  <a:cubicBezTo>
                    <a:pt x="228" y="54"/>
                    <a:pt x="236" y="61"/>
                    <a:pt x="242" y="70"/>
                  </a:cubicBezTo>
                  <a:lnTo>
                    <a:pt x="272" y="64"/>
                  </a:lnTo>
                  <a:lnTo>
                    <a:pt x="292" y="110"/>
                  </a:lnTo>
                  <a:lnTo>
                    <a:pt x="268" y="127"/>
                  </a:lnTo>
                  <a:cubicBezTo>
                    <a:pt x="270" y="138"/>
                    <a:pt x="270" y="149"/>
                    <a:pt x="269" y="160"/>
                  </a:cubicBezTo>
                  <a:lnTo>
                    <a:pt x="294" y="177"/>
                  </a:lnTo>
                  <a:lnTo>
                    <a:pt x="276" y="223"/>
                  </a:lnTo>
                  <a:lnTo>
                    <a:pt x="246" y="219"/>
                  </a:lnTo>
                  <a:cubicBezTo>
                    <a:pt x="240" y="227"/>
                    <a:pt x="232" y="235"/>
                    <a:pt x="224" y="242"/>
                  </a:cubicBezTo>
                  <a:lnTo>
                    <a:pt x="230" y="272"/>
                  </a:lnTo>
                  <a:lnTo>
                    <a:pt x="184" y="292"/>
                  </a:lnTo>
                  <a:lnTo>
                    <a:pt x="166" y="268"/>
                  </a:lnTo>
                  <a:moveTo>
                    <a:pt x="167" y="196"/>
                  </a:moveTo>
                  <a:cubicBezTo>
                    <a:pt x="194" y="184"/>
                    <a:pt x="206" y="153"/>
                    <a:pt x="194" y="126"/>
                  </a:cubicBezTo>
                  <a:cubicBezTo>
                    <a:pt x="182" y="99"/>
                    <a:pt x="150" y="87"/>
                    <a:pt x="123" y="99"/>
                  </a:cubicBezTo>
                  <a:cubicBezTo>
                    <a:pt x="97" y="111"/>
                    <a:pt x="84" y="142"/>
                    <a:pt x="96" y="169"/>
                  </a:cubicBezTo>
                  <a:cubicBezTo>
                    <a:pt x="108" y="196"/>
                    <a:pt x="140" y="208"/>
                    <a:pt x="167" y="1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163587" y="135917"/>
              <a:ext cx="275130" cy="276951"/>
            </a:xfrm>
            <a:custGeom>
              <a:rect b="b" l="l" r="r" t="t"/>
              <a:pathLst>
                <a:path extrusionOk="0" h="152" w="151">
                  <a:moveTo>
                    <a:pt x="85" y="139"/>
                  </a:moveTo>
                  <a:cubicBezTo>
                    <a:pt x="80" y="140"/>
                    <a:pt x="74" y="140"/>
                    <a:pt x="69" y="139"/>
                  </a:cubicBezTo>
                  <a:lnTo>
                    <a:pt x="60" y="152"/>
                  </a:lnTo>
                  <a:lnTo>
                    <a:pt x="36" y="143"/>
                  </a:lnTo>
                  <a:lnTo>
                    <a:pt x="38" y="128"/>
                  </a:lnTo>
                  <a:cubicBezTo>
                    <a:pt x="34" y="124"/>
                    <a:pt x="30" y="120"/>
                    <a:pt x="26" y="116"/>
                  </a:cubicBezTo>
                  <a:lnTo>
                    <a:pt x="11" y="119"/>
                  </a:lnTo>
                  <a:lnTo>
                    <a:pt x="0" y="96"/>
                  </a:lnTo>
                  <a:lnTo>
                    <a:pt x="13" y="86"/>
                  </a:lnTo>
                  <a:cubicBezTo>
                    <a:pt x="12" y="81"/>
                    <a:pt x="12" y="75"/>
                    <a:pt x="13" y="69"/>
                  </a:cubicBezTo>
                  <a:lnTo>
                    <a:pt x="0" y="61"/>
                  </a:lnTo>
                  <a:lnTo>
                    <a:pt x="9" y="37"/>
                  </a:lnTo>
                  <a:lnTo>
                    <a:pt x="24" y="39"/>
                  </a:lnTo>
                  <a:cubicBezTo>
                    <a:pt x="27" y="35"/>
                    <a:pt x="31" y="30"/>
                    <a:pt x="36" y="27"/>
                  </a:cubicBezTo>
                  <a:lnTo>
                    <a:pt x="33" y="12"/>
                  </a:lnTo>
                  <a:lnTo>
                    <a:pt x="56" y="1"/>
                  </a:lnTo>
                  <a:lnTo>
                    <a:pt x="66" y="14"/>
                  </a:lnTo>
                  <a:cubicBezTo>
                    <a:pt x="71" y="13"/>
                    <a:pt x="77" y="13"/>
                    <a:pt x="82" y="13"/>
                  </a:cubicBezTo>
                  <a:lnTo>
                    <a:pt x="91" y="0"/>
                  </a:lnTo>
                  <a:lnTo>
                    <a:pt x="115" y="10"/>
                  </a:lnTo>
                  <a:lnTo>
                    <a:pt x="113" y="25"/>
                  </a:lnTo>
                  <a:cubicBezTo>
                    <a:pt x="117" y="28"/>
                    <a:pt x="121" y="32"/>
                    <a:pt x="125" y="37"/>
                  </a:cubicBezTo>
                  <a:lnTo>
                    <a:pt x="140" y="34"/>
                  </a:lnTo>
                  <a:lnTo>
                    <a:pt x="151" y="57"/>
                  </a:lnTo>
                  <a:lnTo>
                    <a:pt x="138" y="66"/>
                  </a:lnTo>
                  <a:cubicBezTo>
                    <a:pt x="139" y="72"/>
                    <a:pt x="139" y="78"/>
                    <a:pt x="138" y="83"/>
                  </a:cubicBezTo>
                  <a:lnTo>
                    <a:pt x="151" y="92"/>
                  </a:lnTo>
                  <a:lnTo>
                    <a:pt x="142" y="116"/>
                  </a:lnTo>
                  <a:lnTo>
                    <a:pt x="127" y="114"/>
                  </a:lnTo>
                  <a:cubicBezTo>
                    <a:pt x="124" y="118"/>
                    <a:pt x="120" y="122"/>
                    <a:pt x="115" y="126"/>
                  </a:cubicBezTo>
                  <a:lnTo>
                    <a:pt x="118" y="141"/>
                  </a:lnTo>
                  <a:lnTo>
                    <a:pt x="95" y="151"/>
                  </a:lnTo>
                  <a:lnTo>
                    <a:pt x="85" y="139"/>
                  </a:lnTo>
                  <a:moveTo>
                    <a:pt x="86" y="102"/>
                  </a:moveTo>
                  <a:cubicBezTo>
                    <a:pt x="99" y="96"/>
                    <a:pt x="106" y="79"/>
                    <a:pt x="100" y="66"/>
                  </a:cubicBezTo>
                  <a:cubicBezTo>
                    <a:pt x="93" y="52"/>
                    <a:pt x="77" y="45"/>
                    <a:pt x="63" y="52"/>
                  </a:cubicBezTo>
                  <a:cubicBezTo>
                    <a:pt x="49" y="58"/>
                    <a:pt x="43" y="74"/>
                    <a:pt x="49" y="88"/>
                  </a:cubicBezTo>
                  <a:cubicBezTo>
                    <a:pt x="55" y="102"/>
                    <a:pt x="72" y="108"/>
                    <a:pt x="86" y="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9700" lIns="90000" spcFirstLastPara="1" rIns="90000" wrap="square" tIns="9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2" name="Google Shape;772;p22"/>
          <p:cNvGrpSpPr/>
          <p:nvPr/>
        </p:nvGrpSpPr>
        <p:grpSpPr>
          <a:xfrm>
            <a:off x="-187189" y="139313"/>
            <a:ext cx="10397451" cy="5226445"/>
            <a:chOff x="-187189" y="139313"/>
            <a:chExt cx="10397451" cy="5226445"/>
          </a:xfrm>
        </p:grpSpPr>
        <p:grpSp>
          <p:nvGrpSpPr>
            <p:cNvPr id="773" name="Google Shape;773;p22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774" name="Google Shape;774;p22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rect b="b" l="l" r="r" t="t"/>
                <a:pathLst>
                  <a:path extrusionOk="0" h="340" w="585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22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rect b="b" l="l" r="r" t="t"/>
                <a:pathLst>
                  <a:path extrusionOk="0" h="2" w="582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22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rect b="b" l="l" r="r" t="t"/>
                <a:pathLst>
                  <a:path extrusionOk="0" h="180" w="18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19800" lIns="90000" spcFirstLastPara="1" rIns="90000" wrap="square" tIns="19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22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rect b="b" l="l" r="r" t="t"/>
                <a:pathLst>
                  <a:path extrusionOk="0" h="3" w="261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22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22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22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1" name="Google Shape;781;p22"/>
            <p:cNvGrpSpPr/>
            <p:nvPr/>
          </p:nvGrpSpPr>
          <p:grpSpPr>
            <a:xfrm flipH="1">
              <a:off x="8552194" y="917833"/>
              <a:ext cx="1658068" cy="3498326"/>
              <a:chOff x="-1133549" y="822583"/>
              <a:chExt cx="1658068" cy="3498326"/>
            </a:xfrm>
          </p:grpSpPr>
          <p:sp>
            <p:nvSpPr>
              <p:cNvPr id="782" name="Google Shape;782;p22"/>
              <p:cNvSpPr/>
              <p:nvPr/>
            </p:nvSpPr>
            <p:spPr>
              <a:xfrm>
                <a:off x="-1133549" y="822583"/>
                <a:ext cx="1658068" cy="3498326"/>
              </a:xfrm>
              <a:custGeom>
                <a:rect b="b" l="l" r="r" t="t"/>
                <a:pathLst>
                  <a:path extrusionOk="0" h="1920" w="910">
                    <a:moveTo>
                      <a:pt x="803" y="1"/>
                    </a:moveTo>
                    <a:cubicBezTo>
                      <a:pt x="803" y="1"/>
                      <a:pt x="804" y="1"/>
                      <a:pt x="807" y="2"/>
                    </a:cubicBezTo>
                    <a:cubicBezTo>
                      <a:pt x="809" y="2"/>
                      <a:pt x="813" y="2"/>
                      <a:pt x="817" y="2"/>
                    </a:cubicBezTo>
                    <a:cubicBezTo>
                      <a:pt x="827" y="3"/>
                      <a:pt x="841" y="7"/>
                      <a:pt x="857" y="16"/>
                    </a:cubicBezTo>
                    <a:cubicBezTo>
                      <a:pt x="865" y="21"/>
                      <a:pt x="873" y="27"/>
                      <a:pt x="881" y="36"/>
                    </a:cubicBezTo>
                    <a:cubicBezTo>
                      <a:pt x="888" y="44"/>
                      <a:pt x="897" y="55"/>
                      <a:pt x="902" y="68"/>
                    </a:cubicBezTo>
                    <a:cubicBezTo>
                      <a:pt x="907" y="80"/>
                      <a:pt x="910" y="95"/>
                      <a:pt x="910" y="111"/>
                    </a:cubicBezTo>
                    <a:cubicBezTo>
                      <a:pt x="910" y="126"/>
                      <a:pt x="910" y="143"/>
                      <a:pt x="910" y="161"/>
                    </a:cubicBezTo>
                    <a:cubicBezTo>
                      <a:pt x="910" y="302"/>
                      <a:pt x="910" y="507"/>
                      <a:pt x="910" y="761"/>
                    </a:cubicBezTo>
                    <a:cubicBezTo>
                      <a:pt x="910" y="1014"/>
                      <a:pt x="910" y="1315"/>
                      <a:pt x="910" y="1650"/>
                    </a:cubicBezTo>
                    <a:cubicBezTo>
                      <a:pt x="910" y="1692"/>
                      <a:pt x="910" y="1734"/>
                      <a:pt x="910" y="1777"/>
                    </a:cubicBezTo>
                    <a:lnTo>
                      <a:pt x="910" y="1809"/>
                    </a:lnTo>
                    <a:cubicBezTo>
                      <a:pt x="910" y="1820"/>
                      <a:pt x="909" y="1831"/>
                      <a:pt x="906" y="1842"/>
                    </a:cubicBezTo>
                    <a:cubicBezTo>
                      <a:pt x="903" y="1852"/>
                      <a:pt x="899" y="1862"/>
                      <a:pt x="893" y="1872"/>
                    </a:cubicBezTo>
                    <a:cubicBezTo>
                      <a:pt x="886" y="1881"/>
                      <a:pt x="879" y="1889"/>
                      <a:pt x="870" y="1896"/>
                    </a:cubicBezTo>
                    <a:cubicBezTo>
                      <a:pt x="853" y="1910"/>
                      <a:pt x="831" y="1919"/>
                      <a:pt x="809" y="1920"/>
                    </a:cubicBezTo>
                    <a:cubicBezTo>
                      <a:pt x="787" y="1921"/>
                      <a:pt x="765" y="1920"/>
                      <a:pt x="742" y="1920"/>
                    </a:cubicBezTo>
                    <a:cubicBezTo>
                      <a:pt x="698" y="1920"/>
                      <a:pt x="652" y="1920"/>
                      <a:pt x="607" y="1920"/>
                    </a:cubicBezTo>
                    <a:cubicBezTo>
                      <a:pt x="516" y="1920"/>
                      <a:pt x="423" y="1920"/>
                      <a:pt x="329" y="1920"/>
                    </a:cubicBezTo>
                    <a:cubicBezTo>
                      <a:pt x="282" y="1920"/>
                      <a:pt x="235" y="1920"/>
                      <a:pt x="187" y="1920"/>
                    </a:cubicBezTo>
                    <a:cubicBezTo>
                      <a:pt x="163" y="1920"/>
                      <a:pt x="139" y="1920"/>
                      <a:pt x="115" y="1920"/>
                    </a:cubicBezTo>
                    <a:cubicBezTo>
                      <a:pt x="91" y="1921"/>
                      <a:pt x="66" y="1915"/>
                      <a:pt x="46" y="1901"/>
                    </a:cubicBezTo>
                    <a:cubicBezTo>
                      <a:pt x="26" y="1887"/>
                      <a:pt x="11" y="1866"/>
                      <a:pt x="4" y="1843"/>
                    </a:cubicBezTo>
                    <a:cubicBezTo>
                      <a:pt x="0" y="1831"/>
                      <a:pt x="0" y="1819"/>
                      <a:pt x="0" y="1807"/>
                    </a:cubicBezTo>
                    <a:cubicBezTo>
                      <a:pt x="0" y="1795"/>
                      <a:pt x="0" y="1783"/>
                      <a:pt x="0" y="1771"/>
                    </a:cubicBezTo>
                    <a:cubicBezTo>
                      <a:pt x="0" y="1723"/>
                      <a:pt x="0" y="1676"/>
                      <a:pt x="0" y="1629"/>
                    </a:cubicBezTo>
                    <a:cubicBezTo>
                      <a:pt x="0" y="1535"/>
                      <a:pt x="0" y="1442"/>
                      <a:pt x="0" y="1351"/>
                    </a:cubicBezTo>
                    <a:cubicBezTo>
                      <a:pt x="0" y="1169"/>
                      <a:pt x="0" y="993"/>
                      <a:pt x="0" y="826"/>
                    </a:cubicBezTo>
                    <a:cubicBezTo>
                      <a:pt x="0" y="658"/>
                      <a:pt x="0" y="499"/>
                      <a:pt x="0" y="350"/>
                    </a:cubicBezTo>
                    <a:cubicBezTo>
                      <a:pt x="0" y="276"/>
                      <a:pt x="0" y="204"/>
                      <a:pt x="0" y="135"/>
                    </a:cubicBezTo>
                    <a:cubicBezTo>
                      <a:pt x="0" y="126"/>
                      <a:pt x="0" y="118"/>
                      <a:pt x="0" y="109"/>
                    </a:cubicBezTo>
                    <a:cubicBezTo>
                      <a:pt x="0" y="105"/>
                      <a:pt x="1" y="100"/>
                      <a:pt x="1" y="96"/>
                    </a:cubicBezTo>
                    <a:cubicBezTo>
                      <a:pt x="2" y="92"/>
                      <a:pt x="2" y="88"/>
                      <a:pt x="3" y="83"/>
                    </a:cubicBezTo>
                    <a:cubicBezTo>
                      <a:pt x="7" y="67"/>
                      <a:pt x="15" y="51"/>
                      <a:pt x="25" y="38"/>
                    </a:cubicBezTo>
                    <a:cubicBezTo>
                      <a:pt x="36" y="26"/>
                      <a:pt x="50" y="16"/>
                      <a:pt x="65" y="9"/>
                    </a:cubicBezTo>
                    <a:cubicBezTo>
                      <a:pt x="80" y="2"/>
                      <a:pt x="96" y="0"/>
                      <a:pt x="112" y="0"/>
                    </a:cubicBezTo>
                    <a:cubicBezTo>
                      <a:pt x="144" y="0"/>
                      <a:pt x="175" y="0"/>
                      <a:pt x="205" y="0"/>
                    </a:cubicBezTo>
                    <a:cubicBezTo>
                      <a:pt x="220" y="0"/>
                      <a:pt x="235" y="0"/>
                      <a:pt x="249" y="0"/>
                    </a:cubicBezTo>
                    <a:cubicBezTo>
                      <a:pt x="257" y="0"/>
                      <a:pt x="264" y="0"/>
                      <a:pt x="271" y="0"/>
                    </a:cubicBezTo>
                    <a:cubicBezTo>
                      <a:pt x="278" y="0"/>
                      <a:pt x="286" y="2"/>
                      <a:pt x="292" y="6"/>
                    </a:cubicBezTo>
                    <a:cubicBezTo>
                      <a:pt x="298" y="10"/>
                      <a:pt x="303" y="16"/>
                      <a:pt x="305" y="23"/>
                    </a:cubicBezTo>
                    <a:cubicBezTo>
                      <a:pt x="308" y="30"/>
                      <a:pt x="307" y="37"/>
                      <a:pt x="307" y="44"/>
                    </a:cubicBezTo>
                    <a:cubicBezTo>
                      <a:pt x="307" y="48"/>
                      <a:pt x="307" y="50"/>
                      <a:pt x="307" y="54"/>
                    </a:cubicBezTo>
                    <a:cubicBezTo>
                      <a:pt x="307" y="57"/>
                      <a:pt x="307" y="61"/>
                      <a:pt x="307" y="65"/>
                    </a:cubicBezTo>
                    <a:cubicBezTo>
                      <a:pt x="308" y="71"/>
                      <a:pt x="311" y="77"/>
                      <a:pt x="315" y="82"/>
                    </a:cubicBezTo>
                    <a:cubicBezTo>
                      <a:pt x="320" y="87"/>
                      <a:pt x="325" y="91"/>
                      <a:pt x="332" y="92"/>
                    </a:cubicBezTo>
                    <a:cubicBezTo>
                      <a:pt x="335" y="93"/>
                      <a:pt x="338" y="93"/>
                      <a:pt x="341" y="93"/>
                    </a:cubicBezTo>
                    <a:cubicBezTo>
                      <a:pt x="345" y="93"/>
                      <a:pt x="348" y="93"/>
                      <a:pt x="351" y="93"/>
                    </a:cubicBezTo>
                    <a:cubicBezTo>
                      <a:pt x="364" y="93"/>
                      <a:pt x="377" y="93"/>
                      <a:pt x="389" y="93"/>
                    </a:cubicBezTo>
                    <a:cubicBezTo>
                      <a:pt x="440" y="93"/>
                      <a:pt x="486" y="94"/>
                      <a:pt x="529" y="94"/>
                    </a:cubicBezTo>
                    <a:cubicBezTo>
                      <a:pt x="551" y="94"/>
                      <a:pt x="572" y="94"/>
                      <a:pt x="591" y="94"/>
                    </a:cubicBezTo>
                    <a:cubicBezTo>
                      <a:pt x="596" y="94"/>
                      <a:pt x="601" y="94"/>
                      <a:pt x="606" y="94"/>
                    </a:cubicBezTo>
                    <a:cubicBezTo>
                      <a:pt x="610" y="93"/>
                      <a:pt x="615" y="91"/>
                      <a:pt x="619" y="89"/>
                    </a:cubicBezTo>
                    <a:cubicBezTo>
                      <a:pt x="627" y="84"/>
                      <a:pt x="632" y="76"/>
                      <a:pt x="634" y="68"/>
                    </a:cubicBezTo>
                    <a:cubicBezTo>
                      <a:pt x="635" y="63"/>
                      <a:pt x="634" y="59"/>
                      <a:pt x="634" y="55"/>
                    </a:cubicBezTo>
                    <a:cubicBezTo>
                      <a:pt x="634" y="50"/>
                      <a:pt x="634" y="46"/>
                      <a:pt x="634" y="42"/>
                    </a:cubicBezTo>
                    <a:cubicBezTo>
                      <a:pt x="634" y="38"/>
                      <a:pt x="634" y="34"/>
                      <a:pt x="635" y="29"/>
                    </a:cubicBezTo>
                    <a:cubicBezTo>
                      <a:pt x="636" y="25"/>
                      <a:pt x="637" y="22"/>
                      <a:pt x="639" y="18"/>
                    </a:cubicBezTo>
                    <a:cubicBezTo>
                      <a:pt x="643" y="11"/>
                      <a:pt x="649" y="6"/>
                      <a:pt x="656" y="3"/>
                    </a:cubicBezTo>
                    <a:cubicBezTo>
                      <a:pt x="663" y="0"/>
                      <a:pt x="670" y="1"/>
                      <a:pt x="677" y="1"/>
                    </a:cubicBezTo>
                    <a:cubicBezTo>
                      <a:pt x="704" y="1"/>
                      <a:pt x="727" y="1"/>
                      <a:pt x="746" y="1"/>
                    </a:cubicBezTo>
                    <a:cubicBezTo>
                      <a:pt x="765" y="1"/>
                      <a:pt x="779" y="1"/>
                      <a:pt x="788" y="1"/>
                    </a:cubicBezTo>
                    <a:cubicBezTo>
                      <a:pt x="798" y="1"/>
                      <a:pt x="803" y="1"/>
                      <a:pt x="803" y="1"/>
                    </a:cubicBezTo>
                    <a:cubicBezTo>
                      <a:pt x="803" y="1"/>
                      <a:pt x="798" y="1"/>
                      <a:pt x="788" y="1"/>
                    </a:cubicBezTo>
                    <a:cubicBezTo>
                      <a:pt x="779" y="1"/>
                      <a:pt x="765" y="2"/>
                      <a:pt x="746" y="2"/>
                    </a:cubicBezTo>
                    <a:cubicBezTo>
                      <a:pt x="727" y="2"/>
                      <a:pt x="704" y="2"/>
                      <a:pt x="677" y="2"/>
                    </a:cubicBezTo>
                    <a:cubicBezTo>
                      <a:pt x="670" y="2"/>
                      <a:pt x="663" y="1"/>
                      <a:pt x="656" y="4"/>
                    </a:cubicBezTo>
                    <a:cubicBezTo>
                      <a:pt x="650" y="7"/>
                      <a:pt x="644" y="12"/>
                      <a:pt x="640" y="19"/>
                    </a:cubicBezTo>
                    <a:cubicBezTo>
                      <a:pt x="638" y="22"/>
                      <a:pt x="637" y="26"/>
                      <a:pt x="636" y="30"/>
                    </a:cubicBezTo>
                    <a:cubicBezTo>
                      <a:pt x="635" y="34"/>
                      <a:pt x="636" y="38"/>
                      <a:pt x="636" y="42"/>
                    </a:cubicBezTo>
                    <a:cubicBezTo>
                      <a:pt x="636" y="46"/>
                      <a:pt x="636" y="50"/>
                      <a:pt x="636" y="55"/>
                    </a:cubicBezTo>
                    <a:cubicBezTo>
                      <a:pt x="636" y="59"/>
                      <a:pt x="636" y="63"/>
                      <a:pt x="635" y="68"/>
                    </a:cubicBezTo>
                    <a:cubicBezTo>
                      <a:pt x="633" y="77"/>
                      <a:pt x="627" y="85"/>
                      <a:pt x="619" y="90"/>
                    </a:cubicBezTo>
                    <a:cubicBezTo>
                      <a:pt x="615" y="93"/>
                      <a:pt x="611" y="94"/>
                      <a:pt x="606" y="95"/>
                    </a:cubicBezTo>
                    <a:cubicBezTo>
                      <a:pt x="601" y="95"/>
                      <a:pt x="596" y="95"/>
                      <a:pt x="591" y="95"/>
                    </a:cubicBezTo>
                    <a:cubicBezTo>
                      <a:pt x="571" y="95"/>
                      <a:pt x="551" y="95"/>
                      <a:pt x="529" y="95"/>
                    </a:cubicBezTo>
                    <a:cubicBezTo>
                      <a:pt x="486" y="95"/>
                      <a:pt x="439" y="95"/>
                      <a:pt x="389" y="95"/>
                    </a:cubicBezTo>
                    <a:cubicBezTo>
                      <a:pt x="377" y="95"/>
                      <a:pt x="364" y="95"/>
                      <a:pt x="351" y="95"/>
                    </a:cubicBezTo>
                    <a:cubicBezTo>
                      <a:pt x="348" y="95"/>
                      <a:pt x="344" y="95"/>
                      <a:pt x="341" y="95"/>
                    </a:cubicBezTo>
                    <a:cubicBezTo>
                      <a:pt x="338" y="95"/>
                      <a:pt x="334" y="95"/>
                      <a:pt x="331" y="94"/>
                    </a:cubicBezTo>
                    <a:cubicBezTo>
                      <a:pt x="324" y="92"/>
                      <a:pt x="318" y="89"/>
                      <a:pt x="314" y="83"/>
                    </a:cubicBezTo>
                    <a:cubicBezTo>
                      <a:pt x="309" y="78"/>
                      <a:pt x="306" y="72"/>
                      <a:pt x="305" y="65"/>
                    </a:cubicBezTo>
                    <a:cubicBezTo>
                      <a:pt x="305" y="61"/>
                      <a:pt x="305" y="58"/>
                      <a:pt x="305" y="54"/>
                    </a:cubicBezTo>
                    <a:cubicBezTo>
                      <a:pt x="305" y="51"/>
                      <a:pt x="305" y="47"/>
                      <a:pt x="305" y="44"/>
                    </a:cubicBezTo>
                    <a:cubicBezTo>
                      <a:pt x="305" y="37"/>
                      <a:pt x="306" y="30"/>
                      <a:pt x="303" y="24"/>
                    </a:cubicBezTo>
                    <a:cubicBezTo>
                      <a:pt x="301" y="17"/>
                      <a:pt x="296" y="11"/>
                      <a:pt x="291" y="7"/>
                    </a:cubicBezTo>
                    <a:cubicBezTo>
                      <a:pt x="285" y="3"/>
                      <a:pt x="278" y="2"/>
                      <a:pt x="271" y="2"/>
                    </a:cubicBezTo>
                    <a:lnTo>
                      <a:pt x="249" y="2"/>
                    </a:lnTo>
                    <a:cubicBezTo>
                      <a:pt x="234" y="2"/>
                      <a:pt x="220" y="2"/>
                      <a:pt x="204" y="2"/>
                    </a:cubicBezTo>
                    <a:cubicBezTo>
                      <a:pt x="174" y="2"/>
                      <a:pt x="144" y="2"/>
                      <a:pt x="112" y="2"/>
                    </a:cubicBezTo>
                    <a:cubicBezTo>
                      <a:pt x="96" y="2"/>
                      <a:pt x="80" y="4"/>
                      <a:pt x="65" y="11"/>
                    </a:cubicBezTo>
                    <a:cubicBezTo>
                      <a:pt x="51" y="17"/>
                      <a:pt x="37" y="27"/>
                      <a:pt x="27" y="40"/>
                    </a:cubicBezTo>
                    <a:cubicBezTo>
                      <a:pt x="16" y="52"/>
                      <a:pt x="9" y="67"/>
                      <a:pt x="5" y="84"/>
                    </a:cubicBezTo>
                    <a:cubicBezTo>
                      <a:pt x="4" y="88"/>
                      <a:pt x="4" y="92"/>
                      <a:pt x="3" y="96"/>
                    </a:cubicBezTo>
                    <a:cubicBezTo>
                      <a:pt x="3" y="100"/>
                      <a:pt x="2" y="105"/>
                      <a:pt x="2" y="109"/>
                    </a:cubicBezTo>
                    <a:cubicBezTo>
                      <a:pt x="2" y="117"/>
                      <a:pt x="2" y="126"/>
                      <a:pt x="2" y="135"/>
                    </a:cubicBezTo>
                    <a:cubicBezTo>
                      <a:pt x="2" y="204"/>
                      <a:pt x="2" y="276"/>
                      <a:pt x="2" y="350"/>
                    </a:cubicBezTo>
                    <a:cubicBezTo>
                      <a:pt x="2" y="499"/>
                      <a:pt x="2" y="657"/>
                      <a:pt x="2" y="825"/>
                    </a:cubicBezTo>
                    <a:cubicBezTo>
                      <a:pt x="2" y="992"/>
                      <a:pt x="2" y="1169"/>
                      <a:pt x="2" y="1351"/>
                    </a:cubicBezTo>
                    <a:cubicBezTo>
                      <a:pt x="2" y="1442"/>
                      <a:pt x="2" y="1535"/>
                      <a:pt x="2" y="1629"/>
                    </a:cubicBezTo>
                    <a:cubicBezTo>
                      <a:pt x="2" y="1676"/>
                      <a:pt x="2" y="1723"/>
                      <a:pt x="2" y="1771"/>
                    </a:cubicBezTo>
                    <a:cubicBezTo>
                      <a:pt x="2" y="1783"/>
                      <a:pt x="2" y="1795"/>
                      <a:pt x="2" y="1807"/>
                    </a:cubicBezTo>
                    <a:cubicBezTo>
                      <a:pt x="2" y="1819"/>
                      <a:pt x="3" y="1830"/>
                      <a:pt x="7" y="1842"/>
                    </a:cubicBezTo>
                    <a:cubicBezTo>
                      <a:pt x="13" y="1864"/>
                      <a:pt x="28" y="1885"/>
                      <a:pt x="48" y="1898"/>
                    </a:cubicBezTo>
                    <a:cubicBezTo>
                      <a:pt x="67" y="1912"/>
                      <a:pt x="91" y="1918"/>
                      <a:pt x="115" y="1917"/>
                    </a:cubicBezTo>
                    <a:cubicBezTo>
                      <a:pt x="139" y="1917"/>
                      <a:pt x="163" y="1917"/>
                      <a:pt x="187" y="1917"/>
                    </a:cubicBezTo>
                    <a:cubicBezTo>
                      <a:pt x="234" y="1917"/>
                      <a:pt x="282" y="1917"/>
                      <a:pt x="329" y="1917"/>
                    </a:cubicBezTo>
                    <a:cubicBezTo>
                      <a:pt x="423" y="1917"/>
                      <a:pt x="516" y="1917"/>
                      <a:pt x="607" y="1917"/>
                    </a:cubicBezTo>
                    <a:cubicBezTo>
                      <a:pt x="652" y="1917"/>
                      <a:pt x="697" y="1917"/>
                      <a:pt x="742" y="1917"/>
                    </a:cubicBezTo>
                    <a:cubicBezTo>
                      <a:pt x="764" y="1917"/>
                      <a:pt x="787" y="1918"/>
                      <a:pt x="809" y="1917"/>
                    </a:cubicBezTo>
                    <a:cubicBezTo>
                      <a:pt x="830" y="1916"/>
                      <a:pt x="852" y="1907"/>
                      <a:pt x="868" y="1894"/>
                    </a:cubicBezTo>
                    <a:cubicBezTo>
                      <a:pt x="877" y="1887"/>
                      <a:pt x="884" y="1879"/>
                      <a:pt x="890" y="1870"/>
                    </a:cubicBezTo>
                    <a:cubicBezTo>
                      <a:pt x="896" y="1861"/>
                      <a:pt x="900" y="1851"/>
                      <a:pt x="903" y="1841"/>
                    </a:cubicBezTo>
                    <a:cubicBezTo>
                      <a:pt x="906" y="1830"/>
                      <a:pt x="907" y="1820"/>
                      <a:pt x="907" y="1809"/>
                    </a:cubicBezTo>
                    <a:cubicBezTo>
                      <a:pt x="907" y="1798"/>
                      <a:pt x="907" y="1788"/>
                      <a:pt x="907" y="1777"/>
                    </a:cubicBezTo>
                    <a:cubicBezTo>
                      <a:pt x="907" y="1734"/>
                      <a:pt x="907" y="1692"/>
                      <a:pt x="907" y="1650"/>
                    </a:cubicBezTo>
                    <a:cubicBezTo>
                      <a:pt x="907" y="1315"/>
                      <a:pt x="907" y="1013"/>
                      <a:pt x="908" y="760"/>
                    </a:cubicBezTo>
                    <a:cubicBezTo>
                      <a:pt x="908" y="507"/>
                      <a:pt x="908" y="302"/>
                      <a:pt x="908" y="161"/>
                    </a:cubicBezTo>
                    <a:cubicBezTo>
                      <a:pt x="908" y="143"/>
                      <a:pt x="908" y="126"/>
                      <a:pt x="908" y="110"/>
                    </a:cubicBezTo>
                    <a:cubicBezTo>
                      <a:pt x="908" y="95"/>
                      <a:pt x="906" y="80"/>
                      <a:pt x="901" y="68"/>
                    </a:cubicBezTo>
                    <a:cubicBezTo>
                      <a:pt x="895" y="55"/>
                      <a:pt x="888" y="44"/>
                      <a:pt x="881" y="36"/>
                    </a:cubicBezTo>
                    <a:cubicBezTo>
                      <a:pt x="873" y="28"/>
                      <a:pt x="865" y="21"/>
                      <a:pt x="857" y="16"/>
                    </a:cubicBezTo>
                    <a:cubicBezTo>
                      <a:pt x="841" y="7"/>
                      <a:pt x="826" y="4"/>
                      <a:pt x="817" y="2"/>
                    </a:cubicBezTo>
                    <a:cubicBezTo>
                      <a:pt x="812" y="2"/>
                      <a:pt x="809" y="2"/>
                      <a:pt x="806" y="1"/>
                    </a:cubicBezTo>
                    <a:cubicBezTo>
                      <a:pt x="804" y="1"/>
                      <a:pt x="803" y="1"/>
                      <a:pt x="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22"/>
              <p:cNvSpPr/>
              <p:nvPr/>
            </p:nvSpPr>
            <p:spPr>
              <a:xfrm>
                <a:off x="207210" y="1137797"/>
                <a:ext cx="142120" cy="3644"/>
              </a:xfrm>
              <a:custGeom>
                <a:rect b="b" l="l" r="r" t="t"/>
                <a:pathLst>
                  <a:path extrusionOk="0" h="2" w="78">
                    <a:moveTo>
                      <a:pt x="78" y="1"/>
                    </a:moveTo>
                    <a:cubicBezTo>
                      <a:pt x="78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8" y="0"/>
                      <a:pt x="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22"/>
              <p:cNvSpPr/>
              <p:nvPr/>
            </p:nvSpPr>
            <p:spPr>
              <a:xfrm>
                <a:off x="207210" y="1174238"/>
                <a:ext cx="143942" cy="3644"/>
              </a:xfrm>
              <a:custGeom>
                <a:rect b="b" l="l" r="r" t="t"/>
                <a:pathLst>
                  <a:path extrusionOk="0" h="2" w="79">
                    <a:moveTo>
                      <a:pt x="79" y="1"/>
                    </a:moveTo>
                    <a:cubicBezTo>
                      <a:pt x="79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2"/>
              <p:cNvSpPr/>
              <p:nvPr/>
            </p:nvSpPr>
            <p:spPr>
              <a:xfrm>
                <a:off x="207210" y="1210679"/>
                <a:ext cx="143942" cy="3644"/>
              </a:xfrm>
              <a:custGeom>
                <a:rect b="b" l="l" r="r" t="t"/>
                <a:pathLst>
                  <a:path extrusionOk="0" h="2" w="79">
                    <a:moveTo>
                      <a:pt x="79" y="1"/>
                    </a:moveTo>
                    <a:cubicBezTo>
                      <a:pt x="79" y="1"/>
                      <a:pt x="61" y="2"/>
                      <a:pt x="40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40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2"/>
              <p:cNvSpPr/>
              <p:nvPr/>
            </p:nvSpPr>
            <p:spPr>
              <a:xfrm>
                <a:off x="-1009920" y="1443901"/>
                <a:ext cx="1353785" cy="251442"/>
              </a:xfrm>
              <a:custGeom>
                <a:rect b="b" l="l" r="r" t="t"/>
                <a:pathLst>
                  <a:path extrusionOk="0" h="138" w="743">
                    <a:moveTo>
                      <a:pt x="685" y="137"/>
                    </a:moveTo>
                    <a:cubicBezTo>
                      <a:pt x="685" y="137"/>
                      <a:pt x="687" y="136"/>
                      <a:pt x="690" y="136"/>
                    </a:cubicBezTo>
                    <a:cubicBezTo>
                      <a:pt x="693" y="136"/>
                      <a:pt x="697" y="135"/>
                      <a:pt x="702" y="134"/>
                    </a:cubicBezTo>
                    <a:cubicBezTo>
                      <a:pt x="707" y="132"/>
                      <a:pt x="713" y="129"/>
                      <a:pt x="720" y="124"/>
                    </a:cubicBezTo>
                    <a:cubicBezTo>
                      <a:pt x="726" y="120"/>
                      <a:pt x="732" y="113"/>
                      <a:pt x="737" y="103"/>
                    </a:cubicBezTo>
                    <a:cubicBezTo>
                      <a:pt x="739" y="98"/>
                      <a:pt x="741" y="93"/>
                      <a:pt x="741" y="87"/>
                    </a:cubicBezTo>
                    <a:cubicBezTo>
                      <a:pt x="742" y="82"/>
                      <a:pt x="742" y="76"/>
                      <a:pt x="742" y="69"/>
                    </a:cubicBezTo>
                    <a:cubicBezTo>
                      <a:pt x="742" y="63"/>
                      <a:pt x="742" y="56"/>
                      <a:pt x="741" y="49"/>
                    </a:cubicBezTo>
                    <a:cubicBezTo>
                      <a:pt x="740" y="43"/>
                      <a:pt x="737" y="36"/>
                      <a:pt x="733" y="30"/>
                    </a:cubicBezTo>
                    <a:cubicBezTo>
                      <a:pt x="726" y="17"/>
                      <a:pt x="712" y="7"/>
                      <a:pt x="696" y="4"/>
                    </a:cubicBezTo>
                    <a:cubicBezTo>
                      <a:pt x="688" y="2"/>
                      <a:pt x="679" y="3"/>
                      <a:pt x="670" y="3"/>
                    </a:cubicBezTo>
                    <a:cubicBezTo>
                      <a:pt x="661" y="3"/>
                      <a:pt x="652" y="3"/>
                      <a:pt x="643" y="3"/>
                    </a:cubicBezTo>
                    <a:cubicBezTo>
                      <a:pt x="493" y="3"/>
                      <a:pt x="286" y="3"/>
                      <a:pt x="58" y="3"/>
                    </a:cubicBezTo>
                    <a:cubicBezTo>
                      <a:pt x="44" y="3"/>
                      <a:pt x="30" y="9"/>
                      <a:pt x="20" y="18"/>
                    </a:cubicBezTo>
                    <a:cubicBezTo>
                      <a:pt x="10" y="27"/>
                      <a:pt x="4" y="40"/>
                      <a:pt x="3" y="54"/>
                    </a:cubicBezTo>
                    <a:cubicBezTo>
                      <a:pt x="2" y="61"/>
                      <a:pt x="3" y="68"/>
                      <a:pt x="3" y="75"/>
                    </a:cubicBezTo>
                    <a:cubicBezTo>
                      <a:pt x="2" y="82"/>
                      <a:pt x="3" y="88"/>
                      <a:pt x="5" y="95"/>
                    </a:cubicBezTo>
                    <a:cubicBezTo>
                      <a:pt x="8" y="108"/>
                      <a:pt x="17" y="119"/>
                      <a:pt x="28" y="126"/>
                    </a:cubicBezTo>
                    <a:cubicBezTo>
                      <a:pt x="33" y="130"/>
                      <a:pt x="39" y="132"/>
                      <a:pt x="46" y="134"/>
                    </a:cubicBezTo>
                    <a:cubicBezTo>
                      <a:pt x="52" y="135"/>
                      <a:pt x="58" y="135"/>
                      <a:pt x="65" y="135"/>
                    </a:cubicBezTo>
                    <a:cubicBezTo>
                      <a:pt x="78" y="135"/>
                      <a:pt x="91" y="135"/>
                      <a:pt x="104" y="135"/>
                    </a:cubicBezTo>
                    <a:cubicBezTo>
                      <a:pt x="130" y="135"/>
                      <a:pt x="156" y="135"/>
                      <a:pt x="180" y="135"/>
                    </a:cubicBezTo>
                    <a:cubicBezTo>
                      <a:pt x="279" y="135"/>
                      <a:pt x="368" y="135"/>
                      <a:pt x="443" y="136"/>
                    </a:cubicBezTo>
                    <a:cubicBezTo>
                      <a:pt x="518" y="136"/>
                      <a:pt x="579" y="136"/>
                      <a:pt x="620" y="136"/>
                    </a:cubicBezTo>
                    <a:cubicBezTo>
                      <a:pt x="641" y="136"/>
                      <a:pt x="658" y="136"/>
                      <a:pt x="669" y="136"/>
                    </a:cubicBezTo>
                    <a:cubicBezTo>
                      <a:pt x="674" y="136"/>
                      <a:pt x="678" y="136"/>
                      <a:pt x="681" y="136"/>
                    </a:cubicBezTo>
                    <a:cubicBezTo>
                      <a:pt x="684" y="136"/>
                      <a:pt x="685" y="137"/>
                      <a:pt x="685" y="137"/>
                    </a:cubicBezTo>
                    <a:cubicBezTo>
                      <a:pt x="685" y="137"/>
                      <a:pt x="684" y="137"/>
                      <a:pt x="681" y="137"/>
                    </a:cubicBezTo>
                    <a:cubicBezTo>
                      <a:pt x="678" y="137"/>
                      <a:pt x="674" y="137"/>
                      <a:pt x="669" y="137"/>
                    </a:cubicBezTo>
                    <a:cubicBezTo>
                      <a:pt x="657" y="137"/>
                      <a:pt x="641" y="137"/>
                      <a:pt x="620" y="137"/>
                    </a:cubicBezTo>
                    <a:cubicBezTo>
                      <a:pt x="579" y="137"/>
                      <a:pt x="518" y="137"/>
                      <a:pt x="443" y="137"/>
                    </a:cubicBezTo>
                    <a:cubicBezTo>
                      <a:pt x="368" y="138"/>
                      <a:pt x="279" y="138"/>
                      <a:pt x="180" y="138"/>
                    </a:cubicBezTo>
                    <a:cubicBezTo>
                      <a:pt x="156" y="138"/>
                      <a:pt x="130" y="138"/>
                      <a:pt x="104" y="138"/>
                    </a:cubicBezTo>
                    <a:cubicBezTo>
                      <a:pt x="91" y="138"/>
                      <a:pt x="78" y="138"/>
                      <a:pt x="65" y="138"/>
                    </a:cubicBezTo>
                    <a:cubicBezTo>
                      <a:pt x="59" y="138"/>
                      <a:pt x="52" y="138"/>
                      <a:pt x="45" y="136"/>
                    </a:cubicBezTo>
                    <a:cubicBezTo>
                      <a:pt x="38" y="135"/>
                      <a:pt x="32" y="132"/>
                      <a:pt x="26" y="128"/>
                    </a:cubicBezTo>
                    <a:cubicBezTo>
                      <a:pt x="15" y="121"/>
                      <a:pt x="6" y="109"/>
                      <a:pt x="2" y="95"/>
                    </a:cubicBezTo>
                    <a:cubicBezTo>
                      <a:pt x="0" y="89"/>
                      <a:pt x="0" y="81"/>
                      <a:pt x="0" y="75"/>
                    </a:cubicBezTo>
                    <a:cubicBezTo>
                      <a:pt x="0" y="68"/>
                      <a:pt x="0" y="61"/>
                      <a:pt x="0" y="54"/>
                    </a:cubicBezTo>
                    <a:cubicBezTo>
                      <a:pt x="1" y="39"/>
                      <a:pt x="8" y="26"/>
                      <a:pt x="19" y="16"/>
                    </a:cubicBezTo>
                    <a:cubicBezTo>
                      <a:pt x="29" y="6"/>
                      <a:pt x="44" y="0"/>
                      <a:pt x="58" y="0"/>
                    </a:cubicBezTo>
                    <a:cubicBezTo>
                      <a:pt x="286" y="0"/>
                      <a:pt x="493" y="1"/>
                      <a:pt x="643" y="1"/>
                    </a:cubicBezTo>
                    <a:cubicBezTo>
                      <a:pt x="652" y="1"/>
                      <a:pt x="661" y="1"/>
                      <a:pt x="670" y="1"/>
                    </a:cubicBezTo>
                    <a:cubicBezTo>
                      <a:pt x="679" y="1"/>
                      <a:pt x="688" y="0"/>
                      <a:pt x="696" y="2"/>
                    </a:cubicBezTo>
                    <a:cubicBezTo>
                      <a:pt x="713" y="5"/>
                      <a:pt x="727" y="16"/>
                      <a:pt x="735" y="29"/>
                    </a:cubicBezTo>
                    <a:cubicBezTo>
                      <a:pt x="739" y="35"/>
                      <a:pt x="741" y="42"/>
                      <a:pt x="742" y="49"/>
                    </a:cubicBezTo>
                    <a:cubicBezTo>
                      <a:pt x="743" y="56"/>
                      <a:pt x="743" y="63"/>
                      <a:pt x="743" y="69"/>
                    </a:cubicBezTo>
                    <a:cubicBezTo>
                      <a:pt x="743" y="75"/>
                      <a:pt x="743" y="81"/>
                      <a:pt x="742" y="87"/>
                    </a:cubicBezTo>
                    <a:cubicBezTo>
                      <a:pt x="742" y="93"/>
                      <a:pt x="740" y="98"/>
                      <a:pt x="738" y="103"/>
                    </a:cubicBezTo>
                    <a:cubicBezTo>
                      <a:pt x="733" y="113"/>
                      <a:pt x="727" y="120"/>
                      <a:pt x="720" y="125"/>
                    </a:cubicBezTo>
                    <a:cubicBezTo>
                      <a:pt x="714" y="130"/>
                      <a:pt x="708" y="133"/>
                      <a:pt x="702" y="134"/>
                    </a:cubicBezTo>
                    <a:cubicBezTo>
                      <a:pt x="697" y="136"/>
                      <a:pt x="693" y="136"/>
                      <a:pt x="690" y="136"/>
                    </a:cubicBezTo>
                    <a:cubicBezTo>
                      <a:pt x="687" y="136"/>
                      <a:pt x="686" y="136"/>
                      <a:pt x="686" y="136"/>
                    </a:cubicBezTo>
                    <a:lnTo>
                      <a:pt x="685" y="1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675" lIns="90000" spcFirstLastPara="1" rIns="90000" wrap="square" tIns="46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22"/>
              <p:cNvSpPr/>
              <p:nvPr/>
            </p:nvSpPr>
            <p:spPr>
              <a:xfrm>
                <a:off x="-527076" y="2571748"/>
                <a:ext cx="783483" cy="5466"/>
              </a:xfrm>
              <a:custGeom>
                <a:rect b="b" l="l" r="r" t="t"/>
                <a:pathLst>
                  <a:path extrusionOk="0" h="3" w="43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2"/>
              <p:cNvSpPr/>
              <p:nvPr/>
            </p:nvSpPr>
            <p:spPr>
              <a:xfrm>
                <a:off x="-527076" y="2999929"/>
                <a:ext cx="792593" cy="5466"/>
              </a:xfrm>
              <a:custGeom>
                <a:rect b="b" l="l" r="r" t="t"/>
                <a:pathLst>
                  <a:path extrusionOk="0" h="3" w="435">
                    <a:moveTo>
                      <a:pt x="435" y="1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1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22"/>
              <p:cNvSpPr/>
              <p:nvPr/>
            </p:nvSpPr>
            <p:spPr>
              <a:xfrm>
                <a:off x="-527076" y="3065523"/>
                <a:ext cx="783483" cy="3644"/>
              </a:xfrm>
              <a:custGeom>
                <a:rect b="b" l="l" r="r" t="t"/>
                <a:pathLst>
                  <a:path extrusionOk="0" h="2" w="430">
                    <a:moveTo>
                      <a:pt x="430" y="1"/>
                    </a:moveTo>
                    <a:cubicBezTo>
                      <a:pt x="430" y="2"/>
                      <a:pt x="334" y="2"/>
                      <a:pt x="215" y="2"/>
                    </a:cubicBezTo>
                    <a:cubicBezTo>
                      <a:pt x="96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2"/>
              <p:cNvSpPr/>
              <p:nvPr/>
            </p:nvSpPr>
            <p:spPr>
              <a:xfrm>
                <a:off x="-527076" y="3491882"/>
                <a:ext cx="792593" cy="5466"/>
              </a:xfrm>
              <a:custGeom>
                <a:rect b="b" l="l" r="r" t="t"/>
                <a:pathLst>
                  <a:path extrusionOk="0" h="3" w="435">
                    <a:moveTo>
                      <a:pt x="435" y="2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2"/>
              <p:cNvSpPr/>
              <p:nvPr/>
            </p:nvSpPr>
            <p:spPr>
              <a:xfrm>
                <a:off x="-527076" y="3557476"/>
                <a:ext cx="783483" cy="5466"/>
              </a:xfrm>
              <a:custGeom>
                <a:rect b="b" l="l" r="r" t="t"/>
                <a:pathLst>
                  <a:path extrusionOk="0" h="3" w="430">
                    <a:moveTo>
                      <a:pt x="430" y="1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2"/>
              <p:cNvSpPr/>
              <p:nvPr/>
            </p:nvSpPr>
            <p:spPr>
              <a:xfrm>
                <a:off x="-527076" y="3982013"/>
                <a:ext cx="792593" cy="3644"/>
              </a:xfrm>
              <a:custGeom>
                <a:rect b="b" l="l" r="r" t="t"/>
                <a:pathLst>
                  <a:path extrusionOk="0" h="2" w="435">
                    <a:moveTo>
                      <a:pt x="435" y="1"/>
                    </a:moveTo>
                    <a:cubicBezTo>
                      <a:pt x="435" y="2"/>
                      <a:pt x="337" y="2"/>
                      <a:pt x="217" y="2"/>
                    </a:cubicBezTo>
                    <a:cubicBezTo>
                      <a:pt x="97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7" y="0"/>
                    </a:cubicBezTo>
                    <a:cubicBezTo>
                      <a:pt x="337" y="0"/>
                      <a:pt x="435" y="0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22"/>
              <p:cNvSpPr/>
              <p:nvPr/>
            </p:nvSpPr>
            <p:spPr>
              <a:xfrm>
                <a:off x="-527076" y="4045784"/>
                <a:ext cx="783483" cy="5466"/>
              </a:xfrm>
              <a:custGeom>
                <a:rect b="b" l="l" r="r" t="t"/>
                <a:pathLst>
                  <a:path extrusionOk="0" h="3" w="43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4" name="Google Shape;794;p22"/>
            <p:cNvGrpSpPr/>
            <p:nvPr/>
          </p:nvGrpSpPr>
          <p:grpSpPr>
            <a:xfrm flipH="1">
              <a:off x="7830526" y="4746263"/>
              <a:ext cx="1065901" cy="619495"/>
              <a:chOff x="-192639" y="64613"/>
              <a:chExt cx="1065901" cy="619495"/>
            </a:xfrm>
          </p:grpSpPr>
          <p:sp>
            <p:nvSpPr>
              <p:cNvPr id="795" name="Google Shape;795;p22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rect b="b" l="l" r="r" t="t"/>
                <a:pathLst>
                  <a:path extrusionOk="0" h="340" w="585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22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rect b="b" l="l" r="r" t="t"/>
                <a:pathLst>
                  <a:path extrusionOk="0" h="2" w="582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22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rect b="b" l="l" r="r" t="t"/>
                <a:pathLst>
                  <a:path extrusionOk="0" h="180" w="18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19800" lIns="90000" spcFirstLastPara="1" rIns="90000" wrap="square" tIns="19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22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rect b="b" l="l" r="r" t="t"/>
                <a:pathLst>
                  <a:path extrusionOk="0" h="3" w="261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22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22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22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02" name="Google Shape;802;p22"/>
          <p:cNvGrpSpPr/>
          <p:nvPr/>
        </p:nvGrpSpPr>
        <p:grpSpPr>
          <a:xfrm>
            <a:off x="-467821" y="4104134"/>
            <a:ext cx="1293604" cy="1903762"/>
            <a:chOff x="-467821" y="4104134"/>
            <a:chExt cx="1293604" cy="1903762"/>
          </a:xfrm>
        </p:grpSpPr>
        <p:grpSp>
          <p:nvGrpSpPr>
            <p:cNvPr id="803" name="Google Shape;803;p22"/>
            <p:cNvGrpSpPr/>
            <p:nvPr/>
          </p:nvGrpSpPr>
          <p:grpSpPr>
            <a:xfrm rot="5400000">
              <a:off x="-243698" y="4938415"/>
              <a:ext cx="1629907" cy="509054"/>
              <a:chOff x="5401930" y="789587"/>
              <a:chExt cx="1629907" cy="509054"/>
            </a:xfrm>
          </p:grpSpPr>
          <p:sp>
            <p:nvSpPr>
              <p:cNvPr id="804" name="Google Shape;804;p22"/>
              <p:cNvSpPr/>
              <p:nvPr/>
            </p:nvSpPr>
            <p:spPr>
              <a:xfrm>
                <a:off x="5401930" y="1244155"/>
                <a:ext cx="54486" cy="54486"/>
              </a:xfrm>
              <a:custGeom>
                <a:rect b="b" l="l" r="r" t="t"/>
                <a:pathLst>
                  <a:path extrusionOk="0" h="35" w="35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2"/>
              <p:cNvSpPr/>
              <p:nvPr/>
            </p:nvSpPr>
            <p:spPr>
              <a:xfrm>
                <a:off x="5423724" y="789587"/>
                <a:ext cx="1608112" cy="470135"/>
              </a:xfrm>
              <a:custGeom>
                <a:rect b="b" l="l" r="r" t="t"/>
                <a:pathLst>
                  <a:path extrusionOk="0" h="302" w="1033">
                    <a:moveTo>
                      <a:pt x="6" y="302"/>
                    </a:moveTo>
                    <a:lnTo>
                      <a:pt x="0" y="302"/>
                    </a:lnTo>
                    <a:lnTo>
                      <a:pt x="0" y="96"/>
                    </a:lnTo>
                    <a:cubicBezTo>
                      <a:pt x="0" y="43"/>
                      <a:pt x="43" y="0"/>
                      <a:pt x="95" y="0"/>
                    </a:cubicBezTo>
                    <a:lnTo>
                      <a:pt x="937" y="0"/>
                    </a:lnTo>
                    <a:cubicBezTo>
                      <a:pt x="990" y="0"/>
                      <a:pt x="1033" y="43"/>
                      <a:pt x="1033" y="96"/>
                    </a:cubicBezTo>
                    <a:lnTo>
                      <a:pt x="1033" y="129"/>
                    </a:lnTo>
                    <a:lnTo>
                      <a:pt x="1026" y="129"/>
                    </a:lnTo>
                    <a:lnTo>
                      <a:pt x="1026" y="96"/>
                    </a:lnTo>
                    <a:cubicBezTo>
                      <a:pt x="1026" y="47"/>
                      <a:pt x="986" y="7"/>
                      <a:pt x="937" y="7"/>
                    </a:cubicBezTo>
                    <a:lnTo>
                      <a:pt x="95" y="7"/>
                    </a:lnTo>
                    <a:cubicBezTo>
                      <a:pt x="46" y="7"/>
                      <a:pt x="6" y="47"/>
                      <a:pt x="6" y="96"/>
                    </a:cubicBezTo>
                    <a:lnTo>
                      <a:pt x="6" y="30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06" name="Google Shape;806;p22"/>
            <p:cNvSpPr/>
            <p:nvPr/>
          </p:nvSpPr>
          <p:spPr>
            <a:xfrm flipH="1" rot="-5400000">
              <a:off x="-467821" y="4104134"/>
              <a:ext cx="652200" cy="652200"/>
            </a:xfrm>
            <a:prstGeom prst="roundRect">
              <a:avLst>
                <a:gd fmla="val 30579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7" name="Google Shape;807;p22"/>
          <p:cNvGrpSpPr/>
          <p:nvPr/>
        </p:nvGrpSpPr>
        <p:grpSpPr>
          <a:xfrm>
            <a:off x="-467813" y="-389062"/>
            <a:ext cx="9963094" cy="2257077"/>
            <a:chOff x="-467813" y="-389062"/>
            <a:chExt cx="9963094" cy="2257077"/>
          </a:xfrm>
        </p:grpSpPr>
        <p:sp>
          <p:nvSpPr>
            <p:cNvPr id="808" name="Google Shape;808;p22"/>
            <p:cNvSpPr/>
            <p:nvPr/>
          </p:nvSpPr>
          <p:spPr>
            <a:xfrm>
              <a:off x="-467813" y="917813"/>
              <a:ext cx="807169" cy="807166"/>
            </a:xfrm>
            <a:custGeom>
              <a:rect b="b" l="l" r="r" t="t"/>
              <a:pathLst>
                <a:path extrusionOk="0" h="443" w="443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9" name="Google Shape;809;p22"/>
            <p:cNvGrpSpPr/>
            <p:nvPr/>
          </p:nvGrpSpPr>
          <p:grpSpPr>
            <a:xfrm>
              <a:off x="431852" y="1589242"/>
              <a:ext cx="278774" cy="278773"/>
              <a:chOff x="2013865" y="139317"/>
              <a:chExt cx="278774" cy="278773"/>
            </a:xfrm>
          </p:grpSpPr>
          <p:sp>
            <p:nvSpPr>
              <p:cNvPr id="810" name="Google Shape;810;p22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rect b="b" l="l" r="r" t="t"/>
                <a:pathLst>
                  <a:path extrusionOk="0" h="152" w="151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9700" lIns="90000" spcFirstLastPara="1" rIns="90000" wrap="square" tIns="9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22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rect b="b" l="l" r="r" t="t"/>
                <a:pathLst>
                  <a:path extrusionOk="0" h="57" w="56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22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rect b="b" l="l" r="r" t="t"/>
                <a:pathLst>
                  <a:path extrusionOk="0" h="153" w="153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10075" lIns="90000" spcFirstLastPara="1" rIns="90000" wrap="square" tIns="100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3" name="Google Shape;813;p22"/>
            <p:cNvSpPr/>
            <p:nvPr/>
          </p:nvSpPr>
          <p:spPr>
            <a:xfrm>
              <a:off x="8688112" y="-389062"/>
              <a:ext cx="807169" cy="807166"/>
            </a:xfrm>
            <a:custGeom>
              <a:rect b="b" l="l" r="r" t="t"/>
              <a:pathLst>
                <a:path extrusionOk="0" h="443" w="443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13" name="Google Shape;113;p4"/>
          <p:cNvGrpSpPr/>
          <p:nvPr/>
        </p:nvGrpSpPr>
        <p:grpSpPr>
          <a:xfrm>
            <a:off x="8672408" y="4756412"/>
            <a:ext cx="521107" cy="335256"/>
            <a:chOff x="9601058" y="4286612"/>
            <a:chExt cx="521107" cy="335256"/>
          </a:xfrm>
        </p:grpSpPr>
        <p:sp>
          <p:nvSpPr>
            <p:cNvPr id="114" name="Google Shape;114;p4"/>
            <p:cNvSpPr/>
            <p:nvPr/>
          </p:nvSpPr>
          <p:spPr>
            <a:xfrm>
              <a:off x="9601058" y="4286612"/>
              <a:ext cx="61950" cy="67416"/>
            </a:xfrm>
            <a:custGeom>
              <a:rect b="b" l="l" r="r" t="t"/>
              <a:pathLst>
                <a:path extrusionOk="0" h="37" w="34">
                  <a:moveTo>
                    <a:pt x="0" y="19"/>
                  </a:moveTo>
                  <a:cubicBezTo>
                    <a:pt x="0" y="9"/>
                    <a:pt x="7" y="0"/>
                    <a:pt x="17" y="0"/>
                  </a:cubicBezTo>
                  <a:cubicBezTo>
                    <a:pt x="26" y="0"/>
                    <a:pt x="34" y="9"/>
                    <a:pt x="34" y="19"/>
                  </a:cubicBezTo>
                  <a:cubicBezTo>
                    <a:pt x="34" y="29"/>
                    <a:pt x="26" y="37"/>
                    <a:pt x="17" y="37"/>
                  </a:cubicBezTo>
                  <a:cubicBezTo>
                    <a:pt x="7" y="37"/>
                    <a:pt x="0" y="29"/>
                    <a:pt x="0" y="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9632033" y="4313943"/>
              <a:ext cx="490132" cy="307926"/>
            </a:xfrm>
            <a:custGeom>
              <a:rect b="b" l="l" r="r" t="t"/>
              <a:pathLst>
                <a:path extrusionOk="0" h="169" w="269">
                  <a:moveTo>
                    <a:pt x="0" y="0"/>
                  </a:moveTo>
                  <a:lnTo>
                    <a:pt x="58" y="0"/>
                  </a:lnTo>
                  <a:cubicBezTo>
                    <a:pt x="111" y="0"/>
                    <a:pt x="154" y="46"/>
                    <a:pt x="154" y="102"/>
                  </a:cubicBezTo>
                  <a:cubicBezTo>
                    <a:pt x="154" y="139"/>
                    <a:pt x="156" y="162"/>
                    <a:pt x="187" y="162"/>
                  </a:cubicBezTo>
                  <a:lnTo>
                    <a:pt x="269" y="162"/>
                  </a:lnTo>
                  <a:lnTo>
                    <a:pt x="269" y="169"/>
                  </a:lnTo>
                  <a:lnTo>
                    <a:pt x="187" y="169"/>
                  </a:lnTo>
                  <a:cubicBezTo>
                    <a:pt x="148" y="169"/>
                    <a:pt x="148" y="134"/>
                    <a:pt x="148" y="102"/>
                  </a:cubicBezTo>
                  <a:cubicBezTo>
                    <a:pt x="148" y="50"/>
                    <a:pt x="108" y="7"/>
                    <a:pt x="58" y="7"/>
                  </a:cubicBez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15825" lIns="90000" spcFirstLastPara="1" rIns="90000" wrap="square" tIns="15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p4"/>
          <p:cNvGrpSpPr/>
          <p:nvPr/>
        </p:nvGrpSpPr>
        <p:grpSpPr>
          <a:xfrm>
            <a:off x="-1156756" y="299834"/>
            <a:ext cx="11137385" cy="4198999"/>
            <a:chOff x="-1156756" y="299834"/>
            <a:chExt cx="11137385" cy="4198999"/>
          </a:xfrm>
        </p:grpSpPr>
        <p:grpSp>
          <p:nvGrpSpPr>
            <p:cNvPr id="117" name="Google Shape;117;p4"/>
            <p:cNvGrpSpPr/>
            <p:nvPr/>
          </p:nvGrpSpPr>
          <p:grpSpPr>
            <a:xfrm>
              <a:off x="-1156756" y="299834"/>
              <a:ext cx="1754642" cy="717886"/>
              <a:chOff x="-1340531" y="3895472"/>
              <a:chExt cx="1754642" cy="717886"/>
            </a:xfrm>
          </p:grpSpPr>
          <p:sp>
            <p:nvSpPr>
              <p:cNvPr id="118" name="Google Shape;118;p4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rect b="b" l="l" r="r" t="t"/>
                <a:pathLst>
                  <a:path extrusionOk="0" h="394" w="963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rect b="b" l="l" r="r" t="t"/>
                <a:pathLst>
                  <a:path extrusionOk="0" h="3" w="96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rect b="b" l="l" r="r" t="t"/>
                <a:pathLst>
                  <a:path extrusionOk="0" h="14" w="13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rect b="b" l="l" r="r" t="t"/>
                <a:pathLst>
                  <a:path extrusionOk="0" h="232" w="232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8500" lIns="90000" spcFirstLastPara="1" rIns="90000" wrap="square" tIns="38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rect b="b" l="l" r="r" t="t"/>
                <a:pathLst>
                  <a:path extrusionOk="0" h="2" w="344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rect b="b" l="l" r="r" t="t"/>
                <a:pathLst>
                  <a:path extrusionOk="0" h="4" w="395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rect b="b" l="l" r="r" t="t"/>
                <a:pathLst>
                  <a:path extrusionOk="0" h="3" w="395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rect b="b" l="l" r="r" t="t"/>
                <a:pathLst>
                  <a:path extrusionOk="0" h="3" w="233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430063" y="2639212"/>
              <a:ext cx="1550567" cy="1051320"/>
              <a:chOff x="-872012" y="2723887"/>
              <a:chExt cx="1550567" cy="105132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rect b="b" l="l" r="r" t="t"/>
                <a:pathLst>
                  <a:path extrusionOk="0" h="577" w="851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rect b="b" l="l" r="r" t="t"/>
                <a:pathLst>
                  <a:path extrusionOk="0" h="3" w="848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rect b="b" l="l" r="r" t="t"/>
                <a:pathLst>
                  <a:path extrusionOk="0" h="228" w="227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7075" lIns="90000" spcFirstLastPara="1" rIns="90000" wrap="square" tIns="370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rect b="b" l="l" r="r" t="t"/>
                <a:pathLst>
                  <a:path extrusionOk="0" h="4" w="395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rect b="b" l="l" r="r" t="t"/>
                <a:pathLst>
                  <a:path extrusionOk="0" h="3" w="395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rect b="b" l="l" r="r" t="t"/>
                <a:pathLst>
                  <a:path extrusionOk="0" h="3" w="233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" name="Google Shape;144;p4"/>
            <p:cNvGrpSpPr/>
            <p:nvPr/>
          </p:nvGrpSpPr>
          <p:grpSpPr>
            <a:xfrm>
              <a:off x="8672411" y="3879338"/>
              <a:ext cx="1065901" cy="619495"/>
              <a:chOff x="-192639" y="64613"/>
              <a:chExt cx="1065901" cy="619495"/>
            </a:xfrm>
          </p:grpSpPr>
          <p:sp>
            <p:nvSpPr>
              <p:cNvPr id="145" name="Google Shape;145;p4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rect b="b" l="l" r="r" t="t"/>
                <a:pathLst>
                  <a:path extrusionOk="0" h="340" w="585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rect b="b" l="l" r="r" t="t"/>
                <a:pathLst>
                  <a:path extrusionOk="0" h="2" w="582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rect b="b" l="l" r="r" t="t"/>
                <a:pathLst>
                  <a:path extrusionOk="0" h="180" w="18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19800" lIns="90000" spcFirstLastPara="1" rIns="90000" wrap="square" tIns="19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4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rect b="b" l="l" r="r" t="t"/>
                <a:pathLst>
                  <a:path extrusionOk="0" h="3" w="261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2" name="Google Shape;152;p4"/>
          <p:cNvGrpSpPr/>
          <p:nvPr/>
        </p:nvGrpSpPr>
        <p:grpSpPr>
          <a:xfrm>
            <a:off x="-191798" y="-451649"/>
            <a:ext cx="9633096" cy="5968389"/>
            <a:chOff x="-191798" y="-451649"/>
            <a:chExt cx="9633096" cy="5968389"/>
          </a:xfrm>
        </p:grpSpPr>
        <p:grpSp>
          <p:nvGrpSpPr>
            <p:cNvPr id="153" name="Google Shape;153;p4"/>
            <p:cNvGrpSpPr/>
            <p:nvPr/>
          </p:nvGrpSpPr>
          <p:grpSpPr>
            <a:xfrm>
              <a:off x="-191798" y="1290000"/>
              <a:ext cx="453184" cy="454844"/>
              <a:chOff x="1030277" y="-800500"/>
              <a:chExt cx="453184" cy="454844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1169718" y="-656079"/>
                <a:ext cx="169322" cy="167662"/>
              </a:xfrm>
              <a:custGeom>
                <a:rect b="b" l="l" r="r" t="t"/>
                <a:pathLst>
                  <a:path extrusionOk="0" h="101" w="102">
                    <a:moveTo>
                      <a:pt x="70" y="96"/>
                    </a:moveTo>
                    <a:lnTo>
                      <a:pt x="69" y="96"/>
                    </a:lnTo>
                    <a:cubicBezTo>
                      <a:pt x="68" y="97"/>
                      <a:pt x="67" y="97"/>
                      <a:pt x="65" y="98"/>
                    </a:cubicBezTo>
                    <a:cubicBezTo>
                      <a:pt x="61" y="99"/>
                      <a:pt x="55" y="100"/>
                      <a:pt x="47" y="100"/>
                    </a:cubicBezTo>
                    <a:cubicBezTo>
                      <a:pt x="40" y="99"/>
                      <a:pt x="30" y="97"/>
                      <a:pt x="22" y="90"/>
                    </a:cubicBezTo>
                    <a:cubicBezTo>
                      <a:pt x="13" y="84"/>
                      <a:pt x="5" y="73"/>
                      <a:pt x="3" y="59"/>
                    </a:cubicBezTo>
                    <a:cubicBezTo>
                      <a:pt x="0" y="46"/>
                      <a:pt x="4" y="29"/>
                      <a:pt x="16" y="18"/>
                    </a:cubicBezTo>
                    <a:cubicBezTo>
                      <a:pt x="27" y="6"/>
                      <a:pt x="46" y="-1"/>
                      <a:pt x="64" y="5"/>
                    </a:cubicBezTo>
                    <a:cubicBezTo>
                      <a:pt x="73" y="7"/>
                      <a:pt x="81" y="12"/>
                      <a:pt x="88" y="20"/>
                    </a:cubicBezTo>
                    <a:cubicBezTo>
                      <a:pt x="94" y="27"/>
                      <a:pt x="98" y="36"/>
                      <a:pt x="99" y="46"/>
                    </a:cubicBezTo>
                    <a:cubicBezTo>
                      <a:pt x="101" y="56"/>
                      <a:pt x="99" y="67"/>
                      <a:pt x="94" y="76"/>
                    </a:cubicBezTo>
                    <a:cubicBezTo>
                      <a:pt x="91" y="81"/>
                      <a:pt x="88" y="85"/>
                      <a:pt x="84" y="88"/>
                    </a:cubicBezTo>
                    <a:cubicBezTo>
                      <a:pt x="82" y="90"/>
                      <a:pt x="80" y="92"/>
                      <a:pt x="78" y="93"/>
                    </a:cubicBezTo>
                    <a:cubicBezTo>
                      <a:pt x="77" y="94"/>
                      <a:pt x="76" y="95"/>
                      <a:pt x="74" y="96"/>
                    </a:cubicBezTo>
                    <a:lnTo>
                      <a:pt x="73" y="96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cubicBezTo>
                      <a:pt x="71" y="97"/>
                      <a:pt x="73" y="96"/>
                      <a:pt x="72" y="95"/>
                    </a:cubicBezTo>
                    <a:lnTo>
                      <a:pt x="70" y="94"/>
                    </a:lnTo>
                    <a:cubicBezTo>
                      <a:pt x="71" y="93"/>
                      <a:pt x="74" y="92"/>
                      <a:pt x="75" y="91"/>
                    </a:cubicBezTo>
                    <a:cubicBezTo>
                      <a:pt x="93" y="81"/>
                      <a:pt x="101" y="59"/>
                      <a:pt x="97" y="41"/>
                    </a:cubicBezTo>
                    <a:cubicBezTo>
                      <a:pt x="93" y="22"/>
                      <a:pt x="77" y="8"/>
                      <a:pt x="60" y="5"/>
                    </a:cubicBezTo>
                    <a:cubicBezTo>
                      <a:pt x="42" y="1"/>
                      <a:pt x="25" y="8"/>
                      <a:pt x="15" y="20"/>
                    </a:cubicBezTo>
                    <a:cubicBezTo>
                      <a:pt x="4" y="31"/>
                      <a:pt x="1" y="47"/>
                      <a:pt x="3" y="60"/>
                    </a:cubicBezTo>
                    <a:cubicBezTo>
                      <a:pt x="6" y="73"/>
                      <a:pt x="13" y="84"/>
                      <a:pt x="22" y="90"/>
                    </a:cubicBezTo>
                    <a:cubicBezTo>
                      <a:pt x="30" y="97"/>
                      <a:pt x="40" y="99"/>
                      <a:pt x="47" y="100"/>
                    </a:cubicBezTo>
                    <a:cubicBezTo>
                      <a:pt x="55" y="100"/>
                      <a:pt x="61" y="99"/>
                      <a:pt x="65" y="98"/>
                    </a:cubicBezTo>
                    <a:cubicBezTo>
                      <a:pt x="68" y="97"/>
                      <a:pt x="70" y="96"/>
                      <a:pt x="70" y="96"/>
                    </a:cubicBezTo>
                    <a:cubicBezTo>
                      <a:pt x="70" y="96"/>
                      <a:pt x="69" y="97"/>
                      <a:pt x="65" y="99"/>
                    </a:cubicBezTo>
                    <a:cubicBezTo>
                      <a:pt x="61" y="100"/>
                      <a:pt x="55" y="102"/>
                      <a:pt x="47" y="101"/>
                    </a:cubicBezTo>
                    <a:cubicBezTo>
                      <a:pt x="39" y="101"/>
                      <a:pt x="30" y="99"/>
                      <a:pt x="21" y="92"/>
                    </a:cubicBezTo>
                    <a:cubicBezTo>
                      <a:pt x="11" y="86"/>
                      <a:pt x="3" y="75"/>
                      <a:pt x="1" y="61"/>
                    </a:cubicBezTo>
                    <a:cubicBezTo>
                      <a:pt x="-2" y="47"/>
                      <a:pt x="1" y="30"/>
                      <a:pt x="12" y="18"/>
                    </a:cubicBezTo>
                    <a:cubicBezTo>
                      <a:pt x="23" y="5"/>
                      <a:pt x="42" y="-3"/>
                      <a:pt x="61" y="1"/>
                    </a:cubicBezTo>
                    <a:cubicBezTo>
                      <a:pt x="70" y="3"/>
                      <a:pt x="79" y="7"/>
                      <a:pt x="86" y="14"/>
                    </a:cubicBezTo>
                    <a:cubicBezTo>
                      <a:pt x="93" y="21"/>
                      <a:pt x="99" y="30"/>
                      <a:pt x="101" y="40"/>
                    </a:cubicBezTo>
                    <a:cubicBezTo>
                      <a:pt x="106" y="60"/>
                      <a:pt x="97" y="84"/>
                      <a:pt x="77" y="95"/>
                    </a:cubicBezTo>
                    <a:cubicBezTo>
                      <a:pt x="75" y="96"/>
                      <a:pt x="73" y="97"/>
                      <a:pt x="71" y="98"/>
                    </a:cubicBezTo>
                    <a:lnTo>
                      <a:pt x="69" y="98"/>
                    </a:lnTo>
                    <a:lnTo>
                      <a:pt x="69" y="97"/>
                    </a:lnTo>
                    <a:cubicBezTo>
                      <a:pt x="68" y="96"/>
                      <a:pt x="69" y="94"/>
                      <a:pt x="69" y="95"/>
                    </a:cubicBezTo>
                    <a:cubicBezTo>
                      <a:pt x="69" y="94"/>
                      <a:pt x="69" y="94"/>
                      <a:pt x="69" y="94"/>
                    </a:cubicBezTo>
                    <a:lnTo>
                      <a:pt x="70" y="94"/>
                    </a:lnTo>
                    <a:lnTo>
                      <a:pt x="70" y="94"/>
                    </a:lnTo>
                    <a:lnTo>
                      <a:pt x="71" y="93"/>
                    </a:lnTo>
                    <a:lnTo>
                      <a:pt x="73" y="92"/>
                    </a:lnTo>
                    <a:cubicBezTo>
                      <a:pt x="74" y="92"/>
                      <a:pt x="75" y="91"/>
                      <a:pt x="76" y="90"/>
                    </a:cubicBezTo>
                    <a:cubicBezTo>
                      <a:pt x="78" y="89"/>
                      <a:pt x="80" y="87"/>
                      <a:pt x="81" y="86"/>
                    </a:cubicBezTo>
                    <a:cubicBezTo>
                      <a:pt x="85" y="82"/>
                      <a:pt x="88" y="79"/>
                      <a:pt x="90" y="74"/>
                    </a:cubicBezTo>
                    <a:cubicBezTo>
                      <a:pt x="95" y="66"/>
                      <a:pt x="97" y="56"/>
                      <a:pt x="96" y="47"/>
                    </a:cubicBezTo>
                    <a:cubicBezTo>
                      <a:pt x="95" y="38"/>
                      <a:pt x="91" y="29"/>
                      <a:pt x="85" y="22"/>
                    </a:cubicBezTo>
                    <a:cubicBezTo>
                      <a:pt x="79" y="16"/>
                      <a:pt x="71" y="11"/>
                      <a:pt x="63" y="8"/>
                    </a:cubicBezTo>
                    <a:cubicBezTo>
                      <a:pt x="46" y="4"/>
                      <a:pt x="29" y="9"/>
                      <a:pt x="18" y="20"/>
                    </a:cubicBezTo>
                    <a:cubicBezTo>
                      <a:pt x="7" y="31"/>
                      <a:pt x="3" y="46"/>
                      <a:pt x="6" y="59"/>
                    </a:cubicBezTo>
                    <a:cubicBezTo>
                      <a:pt x="8" y="72"/>
                      <a:pt x="15" y="83"/>
                      <a:pt x="23" y="89"/>
                    </a:cubicBezTo>
                    <a:cubicBezTo>
                      <a:pt x="31" y="95"/>
                      <a:pt x="40" y="98"/>
                      <a:pt x="47" y="99"/>
                    </a:cubicBezTo>
                    <a:cubicBezTo>
                      <a:pt x="55" y="99"/>
                      <a:pt x="61" y="98"/>
                      <a:pt x="64" y="97"/>
                    </a:cubicBezTo>
                    <a:cubicBezTo>
                      <a:pt x="68" y="97"/>
                      <a:pt x="70" y="96"/>
                      <a:pt x="70" y="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1030277" y="-800500"/>
                <a:ext cx="453184" cy="454844"/>
              </a:xfrm>
              <a:custGeom>
                <a:rect b="b" l="l" r="r" t="t"/>
                <a:pathLst>
                  <a:path extrusionOk="0" h="274" w="273">
                    <a:moveTo>
                      <a:pt x="154" y="247"/>
                    </a:moveTo>
                    <a:cubicBezTo>
                      <a:pt x="156" y="250"/>
                      <a:pt x="160" y="256"/>
                      <a:pt x="171" y="270"/>
                    </a:cubicBezTo>
                    <a:lnTo>
                      <a:pt x="170" y="269"/>
                    </a:lnTo>
                    <a:cubicBezTo>
                      <a:pt x="181" y="265"/>
                      <a:pt x="195" y="258"/>
                      <a:pt x="212" y="251"/>
                    </a:cubicBezTo>
                    <a:lnTo>
                      <a:pt x="212" y="252"/>
                    </a:lnTo>
                    <a:cubicBezTo>
                      <a:pt x="210" y="243"/>
                      <a:pt x="208" y="234"/>
                      <a:pt x="206" y="224"/>
                    </a:cubicBezTo>
                    <a:lnTo>
                      <a:pt x="208" y="224"/>
                    </a:lnTo>
                    <a:lnTo>
                      <a:pt x="208" y="225"/>
                    </a:lnTo>
                    <a:lnTo>
                      <a:pt x="206" y="224"/>
                    </a:lnTo>
                    <a:cubicBezTo>
                      <a:pt x="214" y="218"/>
                      <a:pt x="221" y="211"/>
                      <a:pt x="227" y="203"/>
                    </a:cubicBezTo>
                    <a:lnTo>
                      <a:pt x="228" y="204"/>
                    </a:lnTo>
                    <a:lnTo>
                      <a:pt x="227" y="205"/>
                    </a:lnTo>
                    <a:lnTo>
                      <a:pt x="227" y="203"/>
                    </a:lnTo>
                    <a:cubicBezTo>
                      <a:pt x="235" y="204"/>
                      <a:pt x="245" y="205"/>
                      <a:pt x="254" y="207"/>
                    </a:cubicBezTo>
                    <a:lnTo>
                      <a:pt x="253" y="208"/>
                    </a:lnTo>
                    <a:cubicBezTo>
                      <a:pt x="258" y="194"/>
                      <a:pt x="264" y="179"/>
                      <a:pt x="270" y="164"/>
                    </a:cubicBezTo>
                    <a:lnTo>
                      <a:pt x="271" y="165"/>
                    </a:lnTo>
                    <a:cubicBezTo>
                      <a:pt x="263" y="161"/>
                      <a:pt x="255" y="155"/>
                      <a:pt x="247" y="150"/>
                    </a:cubicBezTo>
                    <a:lnTo>
                      <a:pt x="249" y="148"/>
                    </a:lnTo>
                    <a:lnTo>
                      <a:pt x="249" y="149"/>
                    </a:lnTo>
                    <a:lnTo>
                      <a:pt x="247" y="150"/>
                    </a:lnTo>
                    <a:cubicBezTo>
                      <a:pt x="248" y="141"/>
                      <a:pt x="248" y="130"/>
                      <a:pt x="246" y="120"/>
                    </a:cubicBezTo>
                    <a:lnTo>
                      <a:pt x="249" y="120"/>
                    </a:lnTo>
                    <a:lnTo>
                      <a:pt x="248" y="122"/>
                    </a:lnTo>
                    <a:lnTo>
                      <a:pt x="246" y="120"/>
                    </a:lnTo>
                    <a:cubicBezTo>
                      <a:pt x="253" y="115"/>
                      <a:pt x="261" y="109"/>
                      <a:pt x="269" y="103"/>
                    </a:cubicBezTo>
                    <a:lnTo>
                      <a:pt x="269" y="105"/>
                    </a:lnTo>
                    <a:cubicBezTo>
                      <a:pt x="263" y="92"/>
                      <a:pt x="256" y="77"/>
                      <a:pt x="249" y="62"/>
                    </a:cubicBezTo>
                    <a:lnTo>
                      <a:pt x="251" y="63"/>
                    </a:lnTo>
                    <a:cubicBezTo>
                      <a:pt x="243" y="64"/>
                      <a:pt x="233" y="66"/>
                      <a:pt x="223" y="68"/>
                    </a:cubicBezTo>
                    <a:lnTo>
                      <a:pt x="224" y="65"/>
                    </a:lnTo>
                    <a:lnTo>
                      <a:pt x="225" y="66"/>
                    </a:lnTo>
                    <a:lnTo>
                      <a:pt x="223" y="68"/>
                    </a:lnTo>
                    <a:cubicBezTo>
                      <a:pt x="218" y="61"/>
                      <a:pt x="210" y="54"/>
                      <a:pt x="202" y="48"/>
                    </a:cubicBezTo>
                    <a:lnTo>
                      <a:pt x="204" y="46"/>
                    </a:lnTo>
                    <a:lnTo>
                      <a:pt x="205" y="47"/>
                    </a:lnTo>
                    <a:lnTo>
                      <a:pt x="202" y="48"/>
                    </a:lnTo>
                    <a:cubicBezTo>
                      <a:pt x="203" y="39"/>
                      <a:pt x="204" y="30"/>
                      <a:pt x="206" y="20"/>
                    </a:cubicBezTo>
                    <a:lnTo>
                      <a:pt x="207" y="21"/>
                    </a:lnTo>
                    <a:cubicBezTo>
                      <a:pt x="193" y="16"/>
                      <a:pt x="178" y="10"/>
                      <a:pt x="163" y="4"/>
                    </a:cubicBezTo>
                    <a:lnTo>
                      <a:pt x="165" y="4"/>
                    </a:lnTo>
                    <a:cubicBezTo>
                      <a:pt x="160" y="11"/>
                      <a:pt x="154" y="19"/>
                      <a:pt x="149" y="27"/>
                    </a:cubicBezTo>
                    <a:lnTo>
                      <a:pt x="147" y="25"/>
                    </a:lnTo>
                    <a:lnTo>
                      <a:pt x="148" y="24"/>
                    </a:lnTo>
                    <a:lnTo>
                      <a:pt x="149" y="27"/>
                    </a:lnTo>
                    <a:cubicBezTo>
                      <a:pt x="140" y="27"/>
                      <a:pt x="130" y="27"/>
                      <a:pt x="119" y="28"/>
                    </a:cubicBezTo>
                    <a:lnTo>
                      <a:pt x="120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9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1" y="26"/>
                    </a:lnTo>
                    <a:lnTo>
                      <a:pt x="119" y="28"/>
                    </a:lnTo>
                    <a:cubicBezTo>
                      <a:pt x="114" y="21"/>
                      <a:pt x="108" y="13"/>
                      <a:pt x="102" y="5"/>
                    </a:cubicBezTo>
                    <a:lnTo>
                      <a:pt x="104" y="6"/>
                    </a:lnTo>
                    <a:cubicBezTo>
                      <a:pt x="91" y="12"/>
                      <a:pt x="76" y="19"/>
                      <a:pt x="61" y="25"/>
                    </a:cubicBezTo>
                    <a:lnTo>
                      <a:pt x="62" y="23"/>
                    </a:lnTo>
                    <a:cubicBezTo>
                      <a:pt x="64" y="32"/>
                      <a:pt x="66" y="41"/>
                      <a:pt x="68" y="51"/>
                    </a:cubicBezTo>
                    <a:lnTo>
                      <a:pt x="64" y="51"/>
                    </a:lnTo>
                    <a:lnTo>
                      <a:pt x="65" y="49"/>
                    </a:lnTo>
                    <a:lnTo>
                      <a:pt x="67" y="52"/>
                    </a:lnTo>
                    <a:cubicBezTo>
                      <a:pt x="60" y="57"/>
                      <a:pt x="53" y="64"/>
                      <a:pt x="47" y="73"/>
                    </a:cubicBezTo>
                    <a:lnTo>
                      <a:pt x="45" y="70"/>
                    </a:lnTo>
                    <a:lnTo>
                      <a:pt x="46" y="69"/>
                    </a:lnTo>
                    <a:lnTo>
                      <a:pt x="47" y="73"/>
                    </a:lnTo>
                    <a:cubicBezTo>
                      <a:pt x="38" y="72"/>
                      <a:pt x="28" y="70"/>
                      <a:pt x="19" y="69"/>
                    </a:cubicBezTo>
                    <a:lnTo>
                      <a:pt x="21" y="68"/>
                    </a:lnTo>
                    <a:cubicBezTo>
                      <a:pt x="16" y="81"/>
                      <a:pt x="10" y="97"/>
                      <a:pt x="4" y="112"/>
                    </a:cubicBezTo>
                    <a:lnTo>
                      <a:pt x="3" y="109"/>
                    </a:lnTo>
                    <a:cubicBezTo>
                      <a:pt x="11" y="114"/>
                      <a:pt x="19" y="120"/>
                      <a:pt x="27" y="125"/>
                    </a:cubicBezTo>
                    <a:lnTo>
                      <a:pt x="24" y="128"/>
                    </a:lnTo>
                    <a:lnTo>
                      <a:pt x="23" y="126"/>
                    </a:lnTo>
                    <a:lnTo>
                      <a:pt x="27" y="126"/>
                    </a:lnTo>
                    <a:cubicBezTo>
                      <a:pt x="26" y="135"/>
                      <a:pt x="26" y="145"/>
                      <a:pt x="28" y="155"/>
                    </a:cubicBezTo>
                    <a:lnTo>
                      <a:pt x="24" y="155"/>
                    </a:lnTo>
                    <a:lnTo>
                      <a:pt x="25" y="154"/>
                    </a:lnTo>
                    <a:lnTo>
                      <a:pt x="28" y="156"/>
                    </a:lnTo>
                    <a:cubicBezTo>
                      <a:pt x="21" y="161"/>
                      <a:pt x="13" y="167"/>
                      <a:pt x="5" y="173"/>
                    </a:cubicBezTo>
                    <a:lnTo>
                      <a:pt x="6" y="170"/>
                    </a:lnTo>
                    <a:cubicBezTo>
                      <a:pt x="11" y="184"/>
                      <a:pt x="18" y="198"/>
                      <a:pt x="25" y="213"/>
                    </a:cubicBezTo>
                    <a:lnTo>
                      <a:pt x="22" y="212"/>
                    </a:lnTo>
                    <a:cubicBezTo>
                      <a:pt x="31" y="210"/>
                      <a:pt x="40" y="208"/>
                      <a:pt x="50" y="207"/>
                    </a:cubicBezTo>
                    <a:lnTo>
                      <a:pt x="50" y="210"/>
                    </a:lnTo>
                    <a:lnTo>
                      <a:pt x="49" y="210"/>
                    </a:lnTo>
                    <a:lnTo>
                      <a:pt x="51" y="207"/>
                    </a:lnTo>
                    <a:cubicBezTo>
                      <a:pt x="57" y="214"/>
                      <a:pt x="64" y="221"/>
                      <a:pt x="72" y="227"/>
                    </a:cubicBezTo>
                    <a:lnTo>
                      <a:pt x="69" y="229"/>
                    </a:lnTo>
                    <a:lnTo>
                      <a:pt x="69" y="228"/>
                    </a:lnTo>
                    <a:lnTo>
                      <a:pt x="72" y="228"/>
                    </a:lnTo>
                    <a:cubicBezTo>
                      <a:pt x="71" y="237"/>
                      <a:pt x="70" y="246"/>
                      <a:pt x="69" y="256"/>
                    </a:cubicBezTo>
                    <a:lnTo>
                      <a:pt x="67" y="253"/>
                    </a:lnTo>
                    <a:cubicBezTo>
                      <a:pt x="81" y="259"/>
                      <a:pt x="96" y="264"/>
                      <a:pt x="110" y="270"/>
                    </a:cubicBezTo>
                    <a:lnTo>
                      <a:pt x="108" y="271"/>
                    </a:lnTo>
                    <a:cubicBezTo>
                      <a:pt x="113" y="263"/>
                      <a:pt x="118" y="255"/>
                      <a:pt x="123" y="247"/>
                    </a:cubicBezTo>
                    <a:lnTo>
                      <a:pt x="126" y="250"/>
                    </a:lnTo>
                    <a:lnTo>
                      <a:pt x="126" y="251"/>
                    </a:lnTo>
                    <a:lnTo>
                      <a:pt x="125" y="247"/>
                    </a:lnTo>
                    <a:cubicBezTo>
                      <a:pt x="133" y="248"/>
                      <a:pt x="141" y="248"/>
                      <a:pt x="150" y="246"/>
                    </a:cubicBezTo>
                    <a:lnTo>
                      <a:pt x="152" y="246"/>
                    </a:lnTo>
                    <a:lnTo>
                      <a:pt x="152" y="246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3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0" y="250"/>
                    </a:lnTo>
                    <a:cubicBezTo>
                      <a:pt x="147" y="250"/>
                      <a:pt x="144" y="251"/>
                      <a:pt x="141" y="251"/>
                    </a:cubicBezTo>
                    <a:cubicBezTo>
                      <a:pt x="136" y="251"/>
                      <a:pt x="130" y="251"/>
                      <a:pt x="124" y="250"/>
                    </a:cubicBezTo>
                    <a:lnTo>
                      <a:pt x="126" y="249"/>
                    </a:lnTo>
                    <a:cubicBezTo>
                      <a:pt x="121" y="257"/>
                      <a:pt x="116" y="264"/>
                      <a:pt x="111" y="272"/>
                    </a:cubicBezTo>
                    <a:lnTo>
                      <a:pt x="109" y="269"/>
                    </a:lnTo>
                    <a:lnTo>
                      <a:pt x="109" y="269"/>
                    </a:lnTo>
                    <a:lnTo>
                      <a:pt x="109" y="272"/>
                    </a:lnTo>
                    <a:cubicBezTo>
                      <a:pt x="95" y="267"/>
                      <a:pt x="81" y="261"/>
                      <a:pt x="67" y="256"/>
                    </a:cubicBezTo>
                    <a:lnTo>
                      <a:pt x="70" y="253"/>
                    </a:lnTo>
                    <a:lnTo>
                      <a:pt x="70" y="254"/>
                    </a:lnTo>
                    <a:lnTo>
                      <a:pt x="66" y="255"/>
                    </a:lnTo>
                    <a:cubicBezTo>
                      <a:pt x="68" y="245"/>
                      <a:pt x="69" y="236"/>
                      <a:pt x="71" y="227"/>
                    </a:cubicBezTo>
                    <a:lnTo>
                      <a:pt x="71" y="229"/>
                    </a:lnTo>
                    <a:cubicBezTo>
                      <a:pt x="63" y="223"/>
                      <a:pt x="55" y="216"/>
                      <a:pt x="49" y="208"/>
                    </a:cubicBezTo>
                    <a:lnTo>
                      <a:pt x="51" y="208"/>
                    </a:lnTo>
                    <a:cubicBezTo>
                      <a:pt x="42" y="210"/>
                      <a:pt x="33" y="212"/>
                      <a:pt x="24" y="214"/>
                    </a:cubicBezTo>
                    <a:lnTo>
                      <a:pt x="24" y="210"/>
                    </a:lnTo>
                    <a:lnTo>
                      <a:pt x="25" y="211"/>
                    </a:lnTo>
                    <a:lnTo>
                      <a:pt x="23" y="213"/>
                    </a:lnTo>
                    <a:cubicBezTo>
                      <a:pt x="17" y="199"/>
                      <a:pt x="11" y="185"/>
                      <a:pt x="5" y="172"/>
                    </a:cubicBezTo>
                    <a:lnTo>
                      <a:pt x="8" y="172"/>
                    </a:lnTo>
                    <a:lnTo>
                      <a:pt x="8" y="173"/>
                    </a:lnTo>
                    <a:lnTo>
                      <a:pt x="5" y="171"/>
                    </a:lnTo>
                    <a:cubicBezTo>
                      <a:pt x="12" y="165"/>
                      <a:pt x="20" y="160"/>
                      <a:pt x="27" y="154"/>
                    </a:cubicBezTo>
                    <a:lnTo>
                      <a:pt x="26" y="156"/>
                    </a:lnTo>
                    <a:cubicBezTo>
                      <a:pt x="25" y="146"/>
                      <a:pt x="24" y="135"/>
                      <a:pt x="26" y="125"/>
                    </a:cubicBezTo>
                    <a:lnTo>
                      <a:pt x="26" y="127"/>
                    </a:lnTo>
                    <a:cubicBezTo>
                      <a:pt x="19" y="122"/>
                      <a:pt x="11" y="116"/>
                      <a:pt x="3" y="111"/>
                    </a:cubicBezTo>
                    <a:lnTo>
                      <a:pt x="6" y="109"/>
                    </a:lnTo>
                    <a:lnTo>
                      <a:pt x="7" y="111"/>
                    </a:lnTo>
                    <a:lnTo>
                      <a:pt x="3" y="111"/>
                    </a:lnTo>
                    <a:cubicBezTo>
                      <a:pt x="9" y="96"/>
                      <a:pt x="14" y="82"/>
                      <a:pt x="19" y="68"/>
                    </a:cubicBezTo>
                    <a:lnTo>
                      <a:pt x="22" y="71"/>
                    </a:lnTo>
                    <a:lnTo>
                      <a:pt x="21" y="72"/>
                    </a:lnTo>
                    <a:lnTo>
                      <a:pt x="20" y="68"/>
                    </a:lnTo>
                    <a:cubicBezTo>
                      <a:pt x="29" y="70"/>
                      <a:pt x="39" y="71"/>
                      <a:pt x="48" y="72"/>
                    </a:cubicBezTo>
                    <a:lnTo>
                      <a:pt x="46" y="73"/>
                    </a:lnTo>
                    <a:cubicBezTo>
                      <a:pt x="52" y="64"/>
                      <a:pt x="59" y="57"/>
                      <a:pt x="67" y="50"/>
                    </a:cubicBezTo>
                    <a:lnTo>
                      <a:pt x="67" y="52"/>
                    </a:lnTo>
                    <a:cubicBezTo>
                      <a:pt x="65" y="43"/>
                      <a:pt x="63" y="34"/>
                      <a:pt x="61" y="25"/>
                    </a:cubicBezTo>
                    <a:lnTo>
                      <a:pt x="65" y="25"/>
                    </a:lnTo>
                    <a:lnTo>
                      <a:pt x="64" y="27"/>
                    </a:lnTo>
                    <a:lnTo>
                      <a:pt x="62" y="24"/>
                    </a:lnTo>
                    <a:cubicBezTo>
                      <a:pt x="76" y="18"/>
                      <a:pt x="89" y="12"/>
                      <a:pt x="103" y="6"/>
                    </a:cubicBezTo>
                    <a:lnTo>
                      <a:pt x="103" y="9"/>
                    </a:lnTo>
                    <a:lnTo>
                      <a:pt x="101" y="9"/>
                    </a:lnTo>
                    <a:lnTo>
                      <a:pt x="103" y="6"/>
                    </a:lnTo>
                    <a:cubicBezTo>
                      <a:pt x="109" y="14"/>
                      <a:pt x="114" y="21"/>
                      <a:pt x="119" y="28"/>
                    </a:cubicBezTo>
                    <a:lnTo>
                      <a:pt x="119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18" y="29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20" y="28"/>
                    </a:lnTo>
                    <a:lnTo>
                      <a:pt x="119" y="28"/>
                    </a:lnTo>
                    <a:cubicBezTo>
                      <a:pt x="130" y="26"/>
                      <a:pt x="140" y="26"/>
                      <a:pt x="149" y="27"/>
                    </a:cubicBezTo>
                    <a:lnTo>
                      <a:pt x="148" y="28"/>
                    </a:lnTo>
                    <a:cubicBezTo>
                      <a:pt x="153" y="20"/>
                      <a:pt x="158" y="12"/>
                      <a:pt x="164" y="4"/>
                    </a:cubicBezTo>
                    <a:lnTo>
                      <a:pt x="165" y="7"/>
                    </a:lnTo>
                    <a:lnTo>
                      <a:pt x="164" y="7"/>
                    </a:lnTo>
                    <a:lnTo>
                      <a:pt x="164" y="4"/>
                    </a:lnTo>
                    <a:cubicBezTo>
                      <a:pt x="179" y="10"/>
                      <a:pt x="192" y="15"/>
                      <a:pt x="206" y="21"/>
                    </a:cubicBezTo>
                    <a:lnTo>
                      <a:pt x="204" y="23"/>
                    </a:lnTo>
                    <a:lnTo>
                      <a:pt x="203" y="21"/>
                    </a:lnTo>
                    <a:lnTo>
                      <a:pt x="206" y="21"/>
                    </a:lnTo>
                    <a:cubicBezTo>
                      <a:pt x="205" y="31"/>
                      <a:pt x="203" y="40"/>
                      <a:pt x="202" y="48"/>
                    </a:cubicBezTo>
                    <a:lnTo>
                      <a:pt x="201" y="47"/>
                    </a:lnTo>
                    <a:cubicBezTo>
                      <a:pt x="210" y="53"/>
                      <a:pt x="218" y="61"/>
                      <a:pt x="224" y="68"/>
                    </a:cubicBezTo>
                    <a:lnTo>
                      <a:pt x="222" y="68"/>
                    </a:lnTo>
                    <a:cubicBezTo>
                      <a:pt x="232" y="66"/>
                      <a:pt x="241" y="64"/>
                      <a:pt x="250" y="62"/>
                    </a:cubicBezTo>
                    <a:lnTo>
                      <a:pt x="249" y="65"/>
                    </a:lnTo>
                    <a:lnTo>
                      <a:pt x="248" y="64"/>
                    </a:lnTo>
                    <a:lnTo>
                      <a:pt x="250" y="62"/>
                    </a:lnTo>
                    <a:cubicBezTo>
                      <a:pt x="257" y="77"/>
                      <a:pt x="263" y="91"/>
                      <a:pt x="268" y="104"/>
                    </a:cubicBezTo>
                    <a:lnTo>
                      <a:pt x="266" y="104"/>
                    </a:lnTo>
                    <a:lnTo>
                      <a:pt x="266" y="102"/>
                    </a:lnTo>
                    <a:lnTo>
                      <a:pt x="268" y="104"/>
                    </a:lnTo>
                    <a:cubicBezTo>
                      <a:pt x="260" y="110"/>
                      <a:pt x="253" y="115"/>
                      <a:pt x="246" y="121"/>
                    </a:cubicBezTo>
                    <a:lnTo>
                      <a:pt x="246" y="119"/>
                    </a:lnTo>
                    <a:cubicBezTo>
                      <a:pt x="248" y="131"/>
                      <a:pt x="248" y="141"/>
                      <a:pt x="247" y="150"/>
                    </a:cubicBezTo>
                    <a:lnTo>
                      <a:pt x="247" y="149"/>
                    </a:lnTo>
                    <a:cubicBezTo>
                      <a:pt x="255" y="155"/>
                      <a:pt x="263" y="160"/>
                      <a:pt x="270" y="165"/>
                    </a:cubicBezTo>
                    <a:lnTo>
                      <a:pt x="268" y="166"/>
                    </a:lnTo>
                    <a:lnTo>
                      <a:pt x="268" y="165"/>
                    </a:lnTo>
                    <a:lnTo>
                      <a:pt x="270" y="165"/>
                    </a:lnTo>
                    <a:cubicBezTo>
                      <a:pt x="264" y="181"/>
                      <a:pt x="258" y="194"/>
                      <a:pt x="254" y="207"/>
                    </a:cubicBezTo>
                    <a:lnTo>
                      <a:pt x="252" y="205"/>
                    </a:lnTo>
                    <a:lnTo>
                      <a:pt x="253" y="205"/>
                    </a:lnTo>
                    <a:lnTo>
                      <a:pt x="254" y="207"/>
                    </a:lnTo>
                    <a:cubicBezTo>
                      <a:pt x="243" y="205"/>
                      <a:pt x="234" y="204"/>
                      <a:pt x="226" y="203"/>
                    </a:cubicBezTo>
                    <a:lnTo>
                      <a:pt x="227" y="202"/>
                    </a:lnTo>
                    <a:cubicBezTo>
                      <a:pt x="220" y="212"/>
                      <a:pt x="213" y="219"/>
                      <a:pt x="206" y="224"/>
                    </a:cubicBezTo>
                    <a:lnTo>
                      <a:pt x="206" y="224"/>
                    </a:lnTo>
                    <a:cubicBezTo>
                      <a:pt x="209" y="235"/>
                      <a:pt x="210" y="243"/>
                      <a:pt x="212" y="251"/>
                    </a:cubicBezTo>
                    <a:lnTo>
                      <a:pt x="210" y="251"/>
                    </a:lnTo>
                    <a:lnTo>
                      <a:pt x="211" y="250"/>
                    </a:lnTo>
                    <a:lnTo>
                      <a:pt x="212" y="251"/>
                    </a:lnTo>
                    <a:cubicBezTo>
                      <a:pt x="194" y="259"/>
                      <a:pt x="181" y="265"/>
                      <a:pt x="170" y="269"/>
                    </a:cubicBezTo>
                    <a:lnTo>
                      <a:pt x="170" y="268"/>
                    </a:lnTo>
                    <a:lnTo>
                      <a:pt x="171" y="268"/>
                    </a:lnTo>
                    <a:lnTo>
                      <a:pt x="170" y="269"/>
                    </a:lnTo>
                    <a:cubicBezTo>
                      <a:pt x="160" y="255"/>
                      <a:pt x="156" y="250"/>
                      <a:pt x="154" y="247"/>
                    </a:cubicBezTo>
                    <a:cubicBezTo>
                      <a:pt x="154" y="247"/>
                      <a:pt x="156" y="249"/>
                      <a:pt x="158" y="252"/>
                    </a:cubicBezTo>
                    <a:cubicBezTo>
                      <a:pt x="161" y="256"/>
                      <a:pt x="166" y="261"/>
                      <a:pt x="171" y="269"/>
                    </a:cubicBezTo>
                    <a:lnTo>
                      <a:pt x="172" y="269"/>
                    </a:lnTo>
                    <a:lnTo>
                      <a:pt x="171" y="269"/>
                    </a:lnTo>
                    <a:lnTo>
                      <a:pt x="170" y="269"/>
                    </a:lnTo>
                    <a:lnTo>
                      <a:pt x="169" y="269"/>
                    </a:lnTo>
                    <a:lnTo>
                      <a:pt x="170" y="268"/>
                    </a:lnTo>
                    <a:cubicBezTo>
                      <a:pt x="180" y="264"/>
                      <a:pt x="193" y="258"/>
                      <a:pt x="211" y="249"/>
                    </a:cubicBezTo>
                    <a:lnTo>
                      <a:pt x="213" y="249"/>
                    </a:lnTo>
                    <a:lnTo>
                      <a:pt x="212" y="250"/>
                    </a:lnTo>
                    <a:lnTo>
                      <a:pt x="212" y="251"/>
                    </a:lnTo>
                    <a:lnTo>
                      <a:pt x="211" y="253"/>
                    </a:lnTo>
                    <a:lnTo>
                      <a:pt x="210" y="251"/>
                    </a:lnTo>
                    <a:cubicBezTo>
                      <a:pt x="209" y="243"/>
                      <a:pt x="207" y="235"/>
                      <a:pt x="205" y="224"/>
                    </a:cubicBezTo>
                    <a:lnTo>
                      <a:pt x="205" y="223"/>
                    </a:lnTo>
                    <a:lnTo>
                      <a:pt x="205" y="223"/>
                    </a:lnTo>
                    <a:cubicBezTo>
                      <a:pt x="212" y="218"/>
                      <a:pt x="218" y="211"/>
                      <a:pt x="225" y="201"/>
                    </a:cubicBezTo>
                    <a:lnTo>
                      <a:pt x="226" y="201"/>
                    </a:lnTo>
                    <a:lnTo>
                      <a:pt x="226" y="201"/>
                    </a:lnTo>
                    <a:cubicBezTo>
                      <a:pt x="234" y="202"/>
                      <a:pt x="243" y="203"/>
                      <a:pt x="254" y="205"/>
                    </a:cubicBezTo>
                    <a:lnTo>
                      <a:pt x="257" y="205"/>
                    </a:lnTo>
                    <a:lnTo>
                      <a:pt x="254" y="207"/>
                    </a:lnTo>
                    <a:lnTo>
                      <a:pt x="253" y="207"/>
                    </a:lnTo>
                    <a:lnTo>
                      <a:pt x="251" y="209"/>
                    </a:lnTo>
                    <a:lnTo>
                      <a:pt x="252" y="206"/>
                    </a:lnTo>
                    <a:cubicBezTo>
                      <a:pt x="257" y="193"/>
                      <a:pt x="262" y="180"/>
                      <a:pt x="268" y="164"/>
                    </a:cubicBezTo>
                    <a:lnTo>
                      <a:pt x="269" y="161"/>
                    </a:lnTo>
                    <a:lnTo>
                      <a:pt x="270" y="164"/>
                    </a:lnTo>
                    <a:lnTo>
                      <a:pt x="270" y="165"/>
                    </a:lnTo>
                    <a:lnTo>
                      <a:pt x="271" y="168"/>
                    </a:lnTo>
                    <a:lnTo>
                      <a:pt x="269" y="167"/>
                    </a:lnTo>
                    <a:cubicBezTo>
                      <a:pt x="261" y="162"/>
                      <a:pt x="254" y="157"/>
                      <a:pt x="245" y="151"/>
                    </a:cubicBezTo>
                    <a:lnTo>
                      <a:pt x="245" y="151"/>
                    </a:lnTo>
                    <a:lnTo>
                      <a:pt x="245" y="150"/>
                    </a:lnTo>
                    <a:cubicBezTo>
                      <a:pt x="246" y="141"/>
                      <a:pt x="246" y="131"/>
                      <a:pt x="244" y="120"/>
                    </a:cubicBezTo>
                    <a:lnTo>
                      <a:pt x="244" y="119"/>
                    </a:lnTo>
                    <a:lnTo>
                      <a:pt x="244" y="119"/>
                    </a:lnTo>
                    <a:cubicBezTo>
                      <a:pt x="251" y="113"/>
                      <a:pt x="258" y="108"/>
                      <a:pt x="267" y="102"/>
                    </a:cubicBezTo>
                    <a:lnTo>
                      <a:pt x="270" y="99"/>
                    </a:lnTo>
                    <a:lnTo>
                      <a:pt x="269" y="103"/>
                    </a:lnTo>
                    <a:lnTo>
                      <a:pt x="268" y="105"/>
                    </a:lnTo>
                    <a:lnTo>
                      <a:pt x="267" y="108"/>
                    </a:lnTo>
                    <a:lnTo>
                      <a:pt x="266" y="105"/>
                    </a:lnTo>
                    <a:cubicBezTo>
                      <a:pt x="260" y="92"/>
                      <a:pt x="254" y="79"/>
                      <a:pt x="247" y="64"/>
                    </a:cubicBezTo>
                    <a:lnTo>
                      <a:pt x="246" y="60"/>
                    </a:lnTo>
                    <a:lnTo>
                      <a:pt x="249" y="62"/>
                    </a:lnTo>
                    <a:lnTo>
                      <a:pt x="251" y="63"/>
                    </a:lnTo>
                    <a:lnTo>
                      <a:pt x="254" y="64"/>
                    </a:lnTo>
                    <a:lnTo>
                      <a:pt x="250" y="65"/>
                    </a:lnTo>
                    <a:cubicBezTo>
                      <a:pt x="242" y="67"/>
                      <a:pt x="233" y="69"/>
                      <a:pt x="223" y="71"/>
                    </a:cubicBezTo>
                    <a:lnTo>
                      <a:pt x="222" y="71"/>
                    </a:lnTo>
                    <a:lnTo>
                      <a:pt x="222" y="70"/>
                    </a:lnTo>
                    <a:cubicBezTo>
                      <a:pt x="215" y="63"/>
                      <a:pt x="208" y="56"/>
                      <a:pt x="200" y="49"/>
                    </a:cubicBezTo>
                    <a:lnTo>
                      <a:pt x="199" y="49"/>
                    </a:lnTo>
                    <a:lnTo>
                      <a:pt x="199" y="48"/>
                    </a:lnTo>
                    <a:cubicBezTo>
                      <a:pt x="200" y="39"/>
                      <a:pt x="201" y="30"/>
                      <a:pt x="203" y="20"/>
                    </a:cubicBezTo>
                    <a:lnTo>
                      <a:pt x="204" y="16"/>
                    </a:lnTo>
                    <a:lnTo>
                      <a:pt x="206" y="20"/>
                    </a:lnTo>
                    <a:lnTo>
                      <a:pt x="207" y="21"/>
                    </a:lnTo>
                    <a:lnTo>
                      <a:pt x="209" y="25"/>
                    </a:lnTo>
                    <a:lnTo>
                      <a:pt x="205" y="23"/>
                    </a:lnTo>
                    <a:cubicBezTo>
                      <a:pt x="191" y="18"/>
                      <a:pt x="177" y="13"/>
                      <a:pt x="163" y="7"/>
                    </a:cubicBezTo>
                    <a:lnTo>
                      <a:pt x="158" y="6"/>
                    </a:lnTo>
                    <a:lnTo>
                      <a:pt x="163" y="4"/>
                    </a:lnTo>
                    <a:lnTo>
                      <a:pt x="164" y="4"/>
                    </a:lnTo>
                    <a:lnTo>
                      <a:pt x="169" y="2"/>
                    </a:lnTo>
                    <a:lnTo>
                      <a:pt x="166" y="6"/>
                    </a:lnTo>
                    <a:cubicBezTo>
                      <a:pt x="161" y="14"/>
                      <a:pt x="156" y="21"/>
                      <a:pt x="151" y="29"/>
                    </a:cubicBezTo>
                    <a:lnTo>
                      <a:pt x="150" y="30"/>
                    </a:lnTo>
                    <a:lnTo>
                      <a:pt x="149" y="30"/>
                    </a:lnTo>
                    <a:cubicBezTo>
                      <a:pt x="139" y="29"/>
                      <a:pt x="130" y="29"/>
                      <a:pt x="120" y="31"/>
                    </a:cubicBez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0"/>
                    </a:lnTo>
                    <a:lnTo>
                      <a:pt x="119" y="30"/>
                    </a:lnTo>
                    <a:lnTo>
                      <a:pt x="120" y="28"/>
                    </a:lnTo>
                    <a:cubicBezTo>
                      <a:pt x="120" y="27"/>
                      <a:pt x="120" y="27"/>
                      <a:pt x="120" y="27"/>
                    </a:cubicBezTo>
                    <a:lnTo>
                      <a:pt x="120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1" y="30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8" y="31"/>
                    </a:lnTo>
                    <a:lnTo>
                      <a:pt x="117" y="30"/>
                    </a:lnTo>
                    <a:lnTo>
                      <a:pt x="117" y="30"/>
                    </a:lnTo>
                    <a:lnTo>
                      <a:pt x="117" y="30"/>
                    </a:lnTo>
                    <a:cubicBezTo>
                      <a:pt x="111" y="23"/>
                      <a:pt x="106" y="15"/>
                      <a:pt x="100" y="8"/>
                    </a:cubicBezTo>
                    <a:lnTo>
                      <a:pt x="97" y="4"/>
                    </a:lnTo>
                    <a:lnTo>
                      <a:pt x="102" y="5"/>
                    </a:lnTo>
                    <a:lnTo>
                      <a:pt x="104" y="5"/>
                    </a:lnTo>
                    <a:lnTo>
                      <a:pt x="109" y="7"/>
                    </a:lnTo>
                    <a:lnTo>
                      <a:pt x="104" y="9"/>
                    </a:lnTo>
                    <a:cubicBezTo>
                      <a:pt x="91" y="15"/>
                      <a:pt x="77" y="21"/>
                      <a:pt x="63" y="27"/>
                    </a:cubicBezTo>
                    <a:lnTo>
                      <a:pt x="58" y="29"/>
                    </a:lnTo>
                    <a:lnTo>
                      <a:pt x="61" y="25"/>
                    </a:lnTo>
                    <a:lnTo>
                      <a:pt x="62" y="23"/>
                    </a:lnTo>
                    <a:lnTo>
                      <a:pt x="64" y="18"/>
                    </a:lnTo>
                    <a:lnTo>
                      <a:pt x="65" y="23"/>
                    </a:lnTo>
                    <a:cubicBezTo>
                      <a:pt x="67" y="32"/>
                      <a:pt x="68" y="42"/>
                      <a:pt x="70" y="51"/>
                    </a:cubicBezTo>
                    <a:lnTo>
                      <a:pt x="70" y="52"/>
                    </a:lnTo>
                    <a:lnTo>
                      <a:pt x="70" y="53"/>
                    </a:lnTo>
                    <a:cubicBezTo>
                      <a:pt x="62" y="59"/>
                      <a:pt x="55" y="66"/>
                      <a:pt x="49" y="75"/>
                    </a:cubicBezTo>
                    <a:lnTo>
                      <a:pt x="48" y="76"/>
                    </a:lnTo>
                    <a:lnTo>
                      <a:pt x="47" y="75"/>
                    </a:lnTo>
                    <a:cubicBezTo>
                      <a:pt x="38" y="74"/>
                      <a:pt x="29" y="73"/>
                      <a:pt x="19" y="71"/>
                    </a:cubicBezTo>
                    <a:lnTo>
                      <a:pt x="14" y="71"/>
                    </a:lnTo>
                    <a:lnTo>
                      <a:pt x="19" y="68"/>
                    </a:lnTo>
                    <a:lnTo>
                      <a:pt x="20" y="67"/>
                    </a:lnTo>
                    <a:lnTo>
                      <a:pt x="25" y="64"/>
                    </a:lnTo>
                    <a:lnTo>
                      <a:pt x="23" y="69"/>
                    </a:lnTo>
                    <a:cubicBezTo>
                      <a:pt x="17" y="83"/>
                      <a:pt x="12" y="97"/>
                      <a:pt x="6" y="111"/>
                    </a:cubicBezTo>
                    <a:lnTo>
                      <a:pt x="5" y="116"/>
                    </a:lnTo>
                    <a:lnTo>
                      <a:pt x="3" y="111"/>
                    </a:lnTo>
                    <a:lnTo>
                      <a:pt x="2" y="110"/>
                    </a:lnTo>
                    <a:lnTo>
                      <a:pt x="1" y="105"/>
                    </a:lnTo>
                    <a:lnTo>
                      <a:pt x="5" y="108"/>
                    </a:lnTo>
                    <a:cubicBezTo>
                      <a:pt x="13" y="113"/>
                      <a:pt x="21" y="118"/>
                      <a:pt x="29" y="123"/>
                    </a:cubicBezTo>
                    <a:lnTo>
                      <a:pt x="30" y="124"/>
                    </a:lnTo>
                    <a:lnTo>
                      <a:pt x="29" y="125"/>
                    </a:lnTo>
                    <a:cubicBezTo>
                      <a:pt x="28" y="135"/>
                      <a:pt x="28" y="145"/>
                      <a:pt x="30" y="155"/>
                    </a:cubicBezTo>
                    <a:lnTo>
                      <a:pt x="30" y="156"/>
                    </a:lnTo>
                    <a:lnTo>
                      <a:pt x="29" y="157"/>
                    </a:lnTo>
                    <a:cubicBezTo>
                      <a:pt x="22" y="163"/>
                      <a:pt x="15" y="168"/>
                      <a:pt x="7" y="174"/>
                    </a:cubicBezTo>
                    <a:lnTo>
                      <a:pt x="3" y="177"/>
                    </a:lnTo>
                    <a:lnTo>
                      <a:pt x="4" y="172"/>
                    </a:lnTo>
                    <a:lnTo>
                      <a:pt x="4" y="170"/>
                    </a:lnTo>
                    <a:lnTo>
                      <a:pt x="6" y="165"/>
                    </a:lnTo>
                    <a:lnTo>
                      <a:pt x="8" y="170"/>
                    </a:lnTo>
                    <a:cubicBezTo>
                      <a:pt x="14" y="184"/>
                      <a:pt x="20" y="197"/>
                      <a:pt x="26" y="211"/>
                    </a:cubicBezTo>
                    <a:lnTo>
                      <a:pt x="29" y="216"/>
                    </a:lnTo>
                    <a:lnTo>
                      <a:pt x="24" y="214"/>
                    </a:lnTo>
                    <a:lnTo>
                      <a:pt x="22" y="213"/>
                    </a:lnTo>
                    <a:lnTo>
                      <a:pt x="18" y="211"/>
                    </a:lnTo>
                    <a:lnTo>
                      <a:pt x="23" y="209"/>
                    </a:lnTo>
                    <a:cubicBezTo>
                      <a:pt x="32" y="208"/>
                      <a:pt x="41" y="206"/>
                      <a:pt x="50" y="204"/>
                    </a:cubicBezTo>
                    <a:lnTo>
                      <a:pt x="52" y="204"/>
                    </a:lnTo>
                    <a:lnTo>
                      <a:pt x="52" y="205"/>
                    </a:lnTo>
                    <a:cubicBezTo>
                      <a:pt x="58" y="213"/>
                      <a:pt x="66" y="220"/>
                      <a:pt x="74" y="225"/>
                    </a:cubicBezTo>
                    <a:lnTo>
                      <a:pt x="75" y="226"/>
                    </a:lnTo>
                    <a:lnTo>
                      <a:pt x="75" y="227"/>
                    </a:lnTo>
                    <a:cubicBezTo>
                      <a:pt x="73" y="236"/>
                      <a:pt x="72" y="246"/>
                      <a:pt x="70" y="255"/>
                    </a:cubicBezTo>
                    <a:lnTo>
                      <a:pt x="70" y="260"/>
                    </a:lnTo>
                    <a:lnTo>
                      <a:pt x="67" y="255"/>
                    </a:lnTo>
                    <a:lnTo>
                      <a:pt x="66" y="255"/>
                    </a:lnTo>
                    <a:lnTo>
                      <a:pt x="63" y="250"/>
                    </a:lnTo>
                    <a:lnTo>
                      <a:pt x="69" y="252"/>
                    </a:lnTo>
                    <a:cubicBezTo>
                      <a:pt x="83" y="257"/>
                      <a:pt x="97" y="263"/>
                      <a:pt x="111" y="268"/>
                    </a:cubicBezTo>
                    <a:lnTo>
                      <a:pt x="116" y="270"/>
                    </a:lnTo>
                    <a:lnTo>
                      <a:pt x="111" y="272"/>
                    </a:lnTo>
                    <a:lnTo>
                      <a:pt x="110" y="272"/>
                    </a:lnTo>
                    <a:lnTo>
                      <a:pt x="104" y="274"/>
                    </a:lnTo>
                    <a:lnTo>
                      <a:pt x="108" y="269"/>
                    </a:lnTo>
                    <a:cubicBezTo>
                      <a:pt x="113" y="262"/>
                      <a:pt x="118" y="254"/>
                      <a:pt x="123" y="246"/>
                    </a:cubicBezTo>
                    <a:lnTo>
                      <a:pt x="124" y="245"/>
                    </a:lnTo>
                    <a:lnTo>
                      <a:pt x="125" y="246"/>
                    </a:lnTo>
                    <a:cubicBezTo>
                      <a:pt x="130" y="246"/>
                      <a:pt x="136" y="246"/>
                      <a:pt x="141" y="246"/>
                    </a:cubicBezTo>
                    <a:cubicBezTo>
                      <a:pt x="144" y="246"/>
                      <a:pt x="147" y="246"/>
                      <a:pt x="150" y="246"/>
                    </a:cubicBezTo>
                    <a:lnTo>
                      <a:pt x="154" y="245"/>
                    </a:lnTo>
                    <a:lnTo>
                      <a:pt x="154" y="245"/>
                    </a:lnTo>
                    <a:lnTo>
                      <a:pt x="155" y="245"/>
                    </a:lnTo>
                    <a:lnTo>
                      <a:pt x="155" y="245"/>
                    </a:lnTo>
                    <a:cubicBezTo>
                      <a:pt x="156" y="245"/>
                      <a:pt x="157" y="248"/>
                      <a:pt x="156" y="248"/>
                    </a:cubicBezTo>
                    <a:lnTo>
                      <a:pt x="156" y="248"/>
                    </a:lnTo>
                    <a:lnTo>
                      <a:pt x="156" y="248"/>
                    </a:lnTo>
                    <a:lnTo>
                      <a:pt x="155" y="249"/>
                    </a:lnTo>
                    <a:cubicBezTo>
                      <a:pt x="154" y="249"/>
                      <a:pt x="153" y="250"/>
                      <a:pt x="153" y="250"/>
                    </a:cubicBezTo>
                    <a:lnTo>
                      <a:pt x="151" y="250"/>
                    </a:lnTo>
                    <a:cubicBezTo>
                      <a:pt x="142" y="251"/>
                      <a:pt x="133" y="251"/>
                      <a:pt x="125" y="250"/>
                    </a:cubicBezTo>
                    <a:lnTo>
                      <a:pt x="118" y="250"/>
                    </a:lnTo>
                    <a:lnTo>
                      <a:pt x="124" y="247"/>
                    </a:lnTo>
                    <a:lnTo>
                      <a:pt x="125" y="246"/>
                    </a:lnTo>
                    <a:lnTo>
                      <a:pt x="131" y="243"/>
                    </a:lnTo>
                    <a:lnTo>
                      <a:pt x="127" y="249"/>
                    </a:lnTo>
                    <a:cubicBezTo>
                      <a:pt x="122" y="257"/>
                      <a:pt x="117" y="265"/>
                      <a:pt x="112" y="273"/>
                    </a:cubicBezTo>
                    <a:lnTo>
                      <a:pt x="111" y="274"/>
                    </a:lnTo>
                    <a:lnTo>
                      <a:pt x="109" y="273"/>
                    </a:lnTo>
                    <a:cubicBezTo>
                      <a:pt x="95" y="268"/>
                      <a:pt x="80" y="262"/>
                      <a:pt x="66" y="257"/>
                    </a:cubicBezTo>
                    <a:lnTo>
                      <a:pt x="65" y="256"/>
                    </a:lnTo>
                    <a:lnTo>
                      <a:pt x="65" y="255"/>
                    </a:lnTo>
                    <a:cubicBezTo>
                      <a:pt x="66" y="245"/>
                      <a:pt x="68" y="236"/>
                      <a:pt x="69" y="227"/>
                    </a:cubicBezTo>
                    <a:lnTo>
                      <a:pt x="70" y="220"/>
                    </a:lnTo>
                    <a:lnTo>
                      <a:pt x="73" y="227"/>
                    </a:lnTo>
                    <a:lnTo>
                      <a:pt x="73" y="227"/>
                    </a:lnTo>
                    <a:lnTo>
                      <a:pt x="76" y="234"/>
                    </a:lnTo>
                    <a:lnTo>
                      <a:pt x="70" y="230"/>
                    </a:lnTo>
                    <a:cubicBezTo>
                      <a:pt x="62" y="224"/>
                      <a:pt x="54" y="216"/>
                      <a:pt x="48" y="209"/>
                    </a:cubicBezTo>
                    <a:lnTo>
                      <a:pt x="44" y="204"/>
                    </a:lnTo>
                    <a:lnTo>
                      <a:pt x="50" y="206"/>
                    </a:lnTo>
                    <a:lnTo>
                      <a:pt x="51" y="206"/>
                    </a:lnTo>
                    <a:lnTo>
                      <a:pt x="58" y="209"/>
                    </a:lnTo>
                    <a:lnTo>
                      <a:pt x="51" y="210"/>
                    </a:lnTo>
                    <a:cubicBezTo>
                      <a:pt x="41" y="212"/>
                      <a:pt x="32" y="214"/>
                      <a:pt x="23" y="215"/>
                    </a:cubicBezTo>
                    <a:lnTo>
                      <a:pt x="22" y="216"/>
                    </a:lnTo>
                    <a:lnTo>
                      <a:pt x="21" y="214"/>
                    </a:lnTo>
                    <a:cubicBezTo>
                      <a:pt x="15" y="200"/>
                      <a:pt x="8" y="185"/>
                      <a:pt x="2" y="172"/>
                    </a:cubicBezTo>
                    <a:lnTo>
                      <a:pt x="2" y="170"/>
                    </a:lnTo>
                    <a:lnTo>
                      <a:pt x="3" y="169"/>
                    </a:lnTo>
                    <a:cubicBezTo>
                      <a:pt x="11" y="163"/>
                      <a:pt x="18" y="158"/>
                      <a:pt x="25" y="152"/>
                    </a:cubicBezTo>
                    <a:lnTo>
                      <a:pt x="31" y="148"/>
                    </a:lnTo>
                    <a:lnTo>
                      <a:pt x="28" y="155"/>
                    </a:lnTo>
                    <a:lnTo>
                      <a:pt x="28" y="156"/>
                    </a:lnTo>
                    <a:lnTo>
                      <a:pt x="25" y="162"/>
                    </a:lnTo>
                    <a:lnTo>
                      <a:pt x="24" y="155"/>
                    </a:lnTo>
                    <a:cubicBezTo>
                      <a:pt x="22" y="145"/>
                      <a:pt x="22" y="134"/>
                      <a:pt x="23" y="125"/>
                    </a:cubicBezTo>
                    <a:lnTo>
                      <a:pt x="24" y="118"/>
                    </a:lnTo>
                    <a:lnTo>
                      <a:pt x="27" y="125"/>
                    </a:lnTo>
                    <a:lnTo>
                      <a:pt x="28" y="126"/>
                    </a:lnTo>
                    <a:lnTo>
                      <a:pt x="30" y="132"/>
                    </a:lnTo>
                    <a:lnTo>
                      <a:pt x="25" y="128"/>
                    </a:lnTo>
                    <a:cubicBezTo>
                      <a:pt x="17" y="123"/>
                      <a:pt x="9" y="117"/>
                      <a:pt x="1" y="112"/>
                    </a:cubicBezTo>
                    <a:lnTo>
                      <a:pt x="0" y="112"/>
                    </a:lnTo>
                    <a:lnTo>
                      <a:pt x="1" y="110"/>
                    </a:lnTo>
                    <a:cubicBezTo>
                      <a:pt x="6" y="95"/>
                      <a:pt x="12" y="80"/>
                      <a:pt x="18" y="66"/>
                    </a:cubicBezTo>
                    <a:lnTo>
                      <a:pt x="18" y="65"/>
                    </a:lnTo>
                    <a:lnTo>
                      <a:pt x="20" y="65"/>
                    </a:lnTo>
                    <a:cubicBezTo>
                      <a:pt x="29" y="66"/>
                      <a:pt x="39" y="68"/>
                      <a:pt x="48" y="69"/>
                    </a:cubicBezTo>
                    <a:lnTo>
                      <a:pt x="54" y="70"/>
                    </a:lnTo>
                    <a:lnTo>
                      <a:pt x="48" y="73"/>
                    </a:lnTo>
                    <a:lnTo>
                      <a:pt x="47" y="73"/>
                    </a:lnTo>
                    <a:lnTo>
                      <a:pt x="41" y="76"/>
                    </a:lnTo>
                    <a:lnTo>
                      <a:pt x="44" y="70"/>
                    </a:lnTo>
                    <a:cubicBezTo>
                      <a:pt x="51" y="62"/>
                      <a:pt x="58" y="54"/>
                      <a:pt x="65" y="48"/>
                    </a:cubicBezTo>
                    <a:lnTo>
                      <a:pt x="70" y="44"/>
                    </a:lnTo>
                    <a:lnTo>
                      <a:pt x="68" y="50"/>
                    </a:lnTo>
                    <a:lnTo>
                      <a:pt x="68" y="52"/>
                    </a:lnTo>
                    <a:lnTo>
                      <a:pt x="65" y="58"/>
                    </a:lnTo>
                    <a:lnTo>
                      <a:pt x="64" y="51"/>
                    </a:lnTo>
                    <a:cubicBezTo>
                      <a:pt x="62" y="42"/>
                      <a:pt x="60" y="32"/>
                      <a:pt x="59" y="24"/>
                    </a:cubicBezTo>
                    <a:lnTo>
                      <a:pt x="58" y="22"/>
                    </a:lnTo>
                    <a:lnTo>
                      <a:pt x="60" y="22"/>
                    </a:lnTo>
                    <a:cubicBezTo>
                      <a:pt x="75" y="15"/>
                      <a:pt x="90" y="8"/>
                      <a:pt x="103" y="2"/>
                    </a:cubicBezTo>
                    <a:lnTo>
                      <a:pt x="104" y="2"/>
                    </a:lnTo>
                    <a:lnTo>
                      <a:pt x="105" y="3"/>
                    </a:lnTo>
                    <a:cubicBezTo>
                      <a:pt x="111" y="11"/>
                      <a:pt x="117" y="19"/>
                      <a:pt x="122" y="26"/>
                    </a:cubicBezTo>
                    <a:lnTo>
                      <a:pt x="126" y="31"/>
                    </a:lnTo>
                    <a:lnTo>
                      <a:pt x="120" y="28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8" y="27"/>
                    </a:lnTo>
                    <a:lnTo>
                      <a:pt x="119" y="24"/>
                    </a:lnTo>
                    <a:cubicBezTo>
                      <a:pt x="120" y="24"/>
                      <a:pt x="120" y="24"/>
                      <a:pt x="120" y="25"/>
                    </a:cubicBez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cubicBezTo>
                      <a:pt x="120" y="25"/>
                      <a:pt x="120" y="24"/>
                      <a:pt x="120" y="25"/>
                    </a:cubicBezTo>
                    <a:lnTo>
                      <a:pt x="119" y="27"/>
                    </a:lnTo>
                    <a:lnTo>
                      <a:pt x="119" y="27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4" y="26"/>
                    </a:lnTo>
                    <a:lnTo>
                      <a:pt x="119" y="25"/>
                    </a:lnTo>
                    <a:lnTo>
                      <a:pt x="119" y="25"/>
                    </a:lnTo>
                    <a:cubicBezTo>
                      <a:pt x="129" y="23"/>
                      <a:pt x="140" y="23"/>
                      <a:pt x="149" y="24"/>
                    </a:cubicBezTo>
                    <a:lnTo>
                      <a:pt x="155" y="24"/>
                    </a:lnTo>
                    <a:lnTo>
                      <a:pt x="150" y="27"/>
                    </a:lnTo>
                    <a:lnTo>
                      <a:pt x="148" y="28"/>
                    </a:lnTo>
                    <a:lnTo>
                      <a:pt x="143" y="30"/>
                    </a:lnTo>
                    <a:lnTo>
                      <a:pt x="146" y="25"/>
                    </a:lnTo>
                    <a:cubicBezTo>
                      <a:pt x="152" y="17"/>
                      <a:pt x="157" y="9"/>
                      <a:pt x="162" y="2"/>
                    </a:cubicBezTo>
                    <a:lnTo>
                      <a:pt x="163" y="0"/>
                    </a:lnTo>
                    <a:lnTo>
                      <a:pt x="164" y="1"/>
                    </a:lnTo>
                    <a:cubicBezTo>
                      <a:pt x="179" y="7"/>
                      <a:pt x="195" y="13"/>
                      <a:pt x="208" y="18"/>
                    </a:cubicBezTo>
                    <a:lnTo>
                      <a:pt x="209" y="18"/>
                    </a:lnTo>
                    <a:lnTo>
                      <a:pt x="209" y="20"/>
                    </a:lnTo>
                    <a:cubicBezTo>
                      <a:pt x="208" y="30"/>
                      <a:pt x="206" y="39"/>
                      <a:pt x="205" y="48"/>
                    </a:cubicBezTo>
                    <a:lnTo>
                      <a:pt x="204" y="53"/>
                    </a:lnTo>
                    <a:lnTo>
                      <a:pt x="202" y="48"/>
                    </a:lnTo>
                    <a:lnTo>
                      <a:pt x="201" y="47"/>
                    </a:lnTo>
                    <a:lnTo>
                      <a:pt x="199" y="42"/>
                    </a:lnTo>
                    <a:lnTo>
                      <a:pt x="204" y="45"/>
                    </a:lnTo>
                    <a:cubicBezTo>
                      <a:pt x="212" y="51"/>
                      <a:pt x="220" y="59"/>
                      <a:pt x="226" y="66"/>
                    </a:cubicBezTo>
                    <a:lnTo>
                      <a:pt x="229" y="70"/>
                    </a:lnTo>
                    <a:lnTo>
                      <a:pt x="224" y="68"/>
                    </a:lnTo>
                    <a:lnTo>
                      <a:pt x="223" y="68"/>
                    </a:lnTo>
                    <a:lnTo>
                      <a:pt x="218" y="66"/>
                    </a:lnTo>
                    <a:lnTo>
                      <a:pt x="223" y="65"/>
                    </a:lnTo>
                    <a:cubicBezTo>
                      <a:pt x="233" y="63"/>
                      <a:pt x="242" y="61"/>
                      <a:pt x="251" y="60"/>
                    </a:cubicBezTo>
                    <a:lnTo>
                      <a:pt x="252" y="59"/>
                    </a:lnTo>
                    <a:lnTo>
                      <a:pt x="252" y="60"/>
                    </a:lnTo>
                    <a:cubicBezTo>
                      <a:pt x="259" y="75"/>
                      <a:pt x="265" y="90"/>
                      <a:pt x="271" y="103"/>
                    </a:cubicBezTo>
                    <a:lnTo>
                      <a:pt x="272" y="104"/>
                    </a:lnTo>
                    <a:lnTo>
                      <a:pt x="271" y="105"/>
                    </a:lnTo>
                    <a:cubicBezTo>
                      <a:pt x="263" y="111"/>
                      <a:pt x="255" y="117"/>
                      <a:pt x="248" y="122"/>
                    </a:cubicBezTo>
                    <a:lnTo>
                      <a:pt x="244" y="125"/>
                    </a:lnTo>
                    <a:lnTo>
                      <a:pt x="246" y="120"/>
                    </a:lnTo>
                    <a:lnTo>
                      <a:pt x="246" y="119"/>
                    </a:lnTo>
                    <a:lnTo>
                      <a:pt x="248" y="115"/>
                    </a:lnTo>
                    <a:lnTo>
                      <a:pt x="249" y="120"/>
                    </a:lnTo>
                    <a:cubicBezTo>
                      <a:pt x="251" y="130"/>
                      <a:pt x="251" y="141"/>
                      <a:pt x="250" y="150"/>
                    </a:cubicBezTo>
                    <a:lnTo>
                      <a:pt x="249" y="154"/>
                    </a:lnTo>
                    <a:lnTo>
                      <a:pt x="247" y="150"/>
                    </a:lnTo>
                    <a:lnTo>
                      <a:pt x="247" y="149"/>
                    </a:lnTo>
                    <a:lnTo>
                      <a:pt x="245" y="145"/>
                    </a:lnTo>
                    <a:lnTo>
                      <a:pt x="248" y="147"/>
                    </a:lnTo>
                    <a:cubicBezTo>
                      <a:pt x="257" y="153"/>
                      <a:pt x="265" y="158"/>
                      <a:pt x="272" y="163"/>
                    </a:cubicBezTo>
                    <a:lnTo>
                      <a:pt x="273" y="164"/>
                    </a:lnTo>
                    <a:lnTo>
                      <a:pt x="272" y="165"/>
                    </a:lnTo>
                    <a:cubicBezTo>
                      <a:pt x="266" y="180"/>
                      <a:pt x="260" y="194"/>
                      <a:pt x="255" y="208"/>
                    </a:cubicBezTo>
                    <a:lnTo>
                      <a:pt x="255" y="209"/>
                    </a:lnTo>
                    <a:lnTo>
                      <a:pt x="254" y="209"/>
                    </a:lnTo>
                    <a:cubicBezTo>
                      <a:pt x="244" y="207"/>
                      <a:pt x="235" y="206"/>
                      <a:pt x="226" y="204"/>
                    </a:cubicBezTo>
                    <a:lnTo>
                      <a:pt x="223" y="204"/>
                    </a:lnTo>
                    <a:lnTo>
                      <a:pt x="226" y="203"/>
                    </a:lnTo>
                    <a:lnTo>
                      <a:pt x="227" y="202"/>
                    </a:lnTo>
                    <a:lnTo>
                      <a:pt x="230" y="201"/>
                    </a:lnTo>
                    <a:lnTo>
                      <a:pt x="228" y="204"/>
                    </a:lnTo>
                    <a:cubicBezTo>
                      <a:pt x="222" y="212"/>
                      <a:pt x="215" y="219"/>
                      <a:pt x="207" y="225"/>
                    </a:cubicBezTo>
                    <a:lnTo>
                      <a:pt x="205" y="227"/>
                    </a:lnTo>
                    <a:lnTo>
                      <a:pt x="206" y="224"/>
                    </a:lnTo>
                    <a:lnTo>
                      <a:pt x="206" y="224"/>
                    </a:lnTo>
                    <a:lnTo>
                      <a:pt x="207" y="221"/>
                    </a:lnTo>
                    <a:lnTo>
                      <a:pt x="208" y="224"/>
                    </a:lnTo>
                    <a:cubicBezTo>
                      <a:pt x="210" y="234"/>
                      <a:pt x="211" y="243"/>
                      <a:pt x="213" y="251"/>
                    </a:cubicBezTo>
                    <a:lnTo>
                      <a:pt x="213" y="252"/>
                    </a:lnTo>
                    <a:lnTo>
                      <a:pt x="213" y="252"/>
                    </a:lnTo>
                    <a:cubicBezTo>
                      <a:pt x="195" y="259"/>
                      <a:pt x="181" y="265"/>
                      <a:pt x="170" y="270"/>
                    </a:cubicBezTo>
                    <a:lnTo>
                      <a:pt x="170" y="270"/>
                    </a:lnTo>
                    <a:lnTo>
                      <a:pt x="170" y="270"/>
                    </a:lnTo>
                    <a:cubicBezTo>
                      <a:pt x="165" y="263"/>
                      <a:pt x="161" y="257"/>
                      <a:pt x="158" y="253"/>
                    </a:cubicBezTo>
                    <a:cubicBezTo>
                      <a:pt x="157" y="251"/>
                      <a:pt x="156" y="250"/>
                      <a:pt x="155" y="249"/>
                    </a:cubicBezTo>
                    <a:cubicBezTo>
                      <a:pt x="154" y="248"/>
                      <a:pt x="154" y="247"/>
                      <a:pt x="154" y="2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6" name="Google Shape;156;p4"/>
            <p:cNvSpPr/>
            <p:nvPr/>
          </p:nvSpPr>
          <p:spPr>
            <a:xfrm>
              <a:off x="8544623" y="-451649"/>
              <a:ext cx="896675" cy="896675"/>
            </a:xfrm>
            <a:custGeom>
              <a:rect b="b" l="l" r="r" t="t"/>
              <a:pathLst>
                <a:path extrusionOk="0" h="493" w="493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2" y="42"/>
                  </a:lnTo>
                  <a:cubicBezTo>
                    <a:pt x="250" y="41"/>
                    <a:pt x="269" y="42"/>
                    <a:pt x="286" y="46"/>
                  </a:cubicBezTo>
                  <a:lnTo>
                    <a:pt x="318" y="7"/>
                  </a:lnTo>
                  <a:lnTo>
                    <a:pt x="392" y="44"/>
                  </a:lnTo>
                  <a:lnTo>
                    <a:pt x="381" y="92"/>
                  </a:lnTo>
                  <a:cubicBezTo>
                    <a:pt x="395" y="104"/>
                    <a:pt x="406" y="118"/>
                    <a:pt x="416" y="133"/>
                  </a:cubicBezTo>
                  <a:lnTo>
                    <a:pt x="466" y="128"/>
                  </a:lnTo>
                  <a:lnTo>
                    <a:pt x="493" y="206"/>
                  </a:lnTo>
                  <a:lnTo>
                    <a:pt x="450" y="233"/>
                  </a:lnTo>
                  <a:cubicBezTo>
                    <a:pt x="451" y="250"/>
                    <a:pt x="450" y="269"/>
                    <a:pt x="447" y="287"/>
                  </a:cubicBezTo>
                  <a:lnTo>
                    <a:pt x="486" y="318"/>
                  </a:lnTo>
                  <a:lnTo>
                    <a:pt x="449" y="393"/>
                  </a:lnTo>
                  <a:lnTo>
                    <a:pt x="400" y="381"/>
                  </a:lnTo>
                  <a:cubicBezTo>
                    <a:pt x="388" y="395"/>
                    <a:pt x="374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4"/>
                  </a:lnTo>
                  <a:lnTo>
                    <a:pt x="43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4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49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7816037" y="4709575"/>
              <a:ext cx="807169" cy="807166"/>
            </a:xfrm>
            <a:custGeom>
              <a:rect b="b" l="l" r="r" t="t"/>
              <a:pathLst>
                <a:path extrusionOk="0" h="443" w="443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5"/>
          <p:cNvSpPr txBox="1"/>
          <p:nvPr>
            <p:ph idx="1" type="subTitle"/>
          </p:nvPr>
        </p:nvSpPr>
        <p:spPr>
          <a:xfrm>
            <a:off x="4983888" y="2878947"/>
            <a:ext cx="2606400" cy="14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5"/>
          <p:cNvSpPr txBox="1"/>
          <p:nvPr>
            <p:ph idx="2" type="subTitle"/>
          </p:nvPr>
        </p:nvSpPr>
        <p:spPr>
          <a:xfrm>
            <a:off x="1553713" y="2878946"/>
            <a:ext cx="2606400" cy="14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" name="Google Shape;162;p5"/>
          <p:cNvSpPr txBox="1"/>
          <p:nvPr>
            <p:ph idx="3" type="subTitle"/>
          </p:nvPr>
        </p:nvSpPr>
        <p:spPr>
          <a:xfrm>
            <a:off x="1553713" y="2527525"/>
            <a:ext cx="2606400" cy="43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63" name="Google Shape;163;p5"/>
          <p:cNvSpPr txBox="1"/>
          <p:nvPr>
            <p:ph idx="4" type="subTitle"/>
          </p:nvPr>
        </p:nvSpPr>
        <p:spPr>
          <a:xfrm>
            <a:off x="4983888" y="2527525"/>
            <a:ext cx="2606400" cy="43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grpSp>
        <p:nvGrpSpPr>
          <p:cNvPr id="164" name="Google Shape;164;p5"/>
          <p:cNvGrpSpPr/>
          <p:nvPr/>
        </p:nvGrpSpPr>
        <p:grpSpPr>
          <a:xfrm>
            <a:off x="-187189" y="139313"/>
            <a:ext cx="10397451" cy="5226445"/>
            <a:chOff x="-187189" y="139313"/>
            <a:chExt cx="10397451" cy="5226445"/>
          </a:xfrm>
        </p:grpSpPr>
        <p:grpSp>
          <p:nvGrpSpPr>
            <p:cNvPr id="165" name="Google Shape;165;p5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rect b="b" l="l" r="r" t="t"/>
                <a:pathLst>
                  <a:path extrusionOk="0" h="340" w="585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rect b="b" l="l" r="r" t="t"/>
                <a:pathLst>
                  <a:path extrusionOk="0" h="2" w="582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rect b="b" l="l" r="r" t="t"/>
                <a:pathLst>
                  <a:path extrusionOk="0" h="180" w="18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19800" lIns="90000" spcFirstLastPara="1" rIns="90000" wrap="square" tIns="19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rect b="b" l="l" r="r" t="t"/>
                <a:pathLst>
                  <a:path extrusionOk="0" h="3" w="261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" name="Google Shape;173;p5"/>
            <p:cNvGrpSpPr/>
            <p:nvPr/>
          </p:nvGrpSpPr>
          <p:grpSpPr>
            <a:xfrm flipH="1">
              <a:off x="8552194" y="917833"/>
              <a:ext cx="1658068" cy="3498326"/>
              <a:chOff x="-1133549" y="822583"/>
              <a:chExt cx="1658068" cy="3498326"/>
            </a:xfrm>
          </p:grpSpPr>
          <p:sp>
            <p:nvSpPr>
              <p:cNvPr id="174" name="Google Shape;174;p5"/>
              <p:cNvSpPr/>
              <p:nvPr/>
            </p:nvSpPr>
            <p:spPr>
              <a:xfrm>
                <a:off x="-1133549" y="822583"/>
                <a:ext cx="1658068" cy="3498326"/>
              </a:xfrm>
              <a:custGeom>
                <a:rect b="b" l="l" r="r" t="t"/>
                <a:pathLst>
                  <a:path extrusionOk="0" h="1920" w="910">
                    <a:moveTo>
                      <a:pt x="803" y="1"/>
                    </a:moveTo>
                    <a:cubicBezTo>
                      <a:pt x="803" y="1"/>
                      <a:pt x="804" y="1"/>
                      <a:pt x="807" y="2"/>
                    </a:cubicBezTo>
                    <a:cubicBezTo>
                      <a:pt x="809" y="2"/>
                      <a:pt x="813" y="2"/>
                      <a:pt x="817" y="2"/>
                    </a:cubicBezTo>
                    <a:cubicBezTo>
                      <a:pt x="827" y="3"/>
                      <a:pt x="841" y="7"/>
                      <a:pt x="857" y="16"/>
                    </a:cubicBezTo>
                    <a:cubicBezTo>
                      <a:pt x="865" y="21"/>
                      <a:pt x="873" y="27"/>
                      <a:pt x="881" y="36"/>
                    </a:cubicBezTo>
                    <a:cubicBezTo>
                      <a:pt x="888" y="44"/>
                      <a:pt x="897" y="55"/>
                      <a:pt x="902" y="68"/>
                    </a:cubicBezTo>
                    <a:cubicBezTo>
                      <a:pt x="907" y="80"/>
                      <a:pt x="910" y="95"/>
                      <a:pt x="910" y="111"/>
                    </a:cubicBezTo>
                    <a:cubicBezTo>
                      <a:pt x="910" y="126"/>
                      <a:pt x="910" y="143"/>
                      <a:pt x="910" y="161"/>
                    </a:cubicBezTo>
                    <a:cubicBezTo>
                      <a:pt x="910" y="302"/>
                      <a:pt x="910" y="507"/>
                      <a:pt x="910" y="761"/>
                    </a:cubicBezTo>
                    <a:cubicBezTo>
                      <a:pt x="910" y="1014"/>
                      <a:pt x="910" y="1315"/>
                      <a:pt x="910" y="1650"/>
                    </a:cubicBezTo>
                    <a:cubicBezTo>
                      <a:pt x="910" y="1692"/>
                      <a:pt x="910" y="1734"/>
                      <a:pt x="910" y="1777"/>
                    </a:cubicBezTo>
                    <a:lnTo>
                      <a:pt x="910" y="1809"/>
                    </a:lnTo>
                    <a:cubicBezTo>
                      <a:pt x="910" y="1820"/>
                      <a:pt x="909" y="1831"/>
                      <a:pt x="906" y="1842"/>
                    </a:cubicBezTo>
                    <a:cubicBezTo>
                      <a:pt x="903" y="1852"/>
                      <a:pt x="899" y="1862"/>
                      <a:pt x="893" y="1872"/>
                    </a:cubicBezTo>
                    <a:cubicBezTo>
                      <a:pt x="886" y="1881"/>
                      <a:pt x="879" y="1889"/>
                      <a:pt x="870" y="1896"/>
                    </a:cubicBezTo>
                    <a:cubicBezTo>
                      <a:pt x="853" y="1910"/>
                      <a:pt x="831" y="1919"/>
                      <a:pt x="809" y="1920"/>
                    </a:cubicBezTo>
                    <a:cubicBezTo>
                      <a:pt x="787" y="1921"/>
                      <a:pt x="765" y="1920"/>
                      <a:pt x="742" y="1920"/>
                    </a:cubicBezTo>
                    <a:cubicBezTo>
                      <a:pt x="698" y="1920"/>
                      <a:pt x="652" y="1920"/>
                      <a:pt x="607" y="1920"/>
                    </a:cubicBezTo>
                    <a:cubicBezTo>
                      <a:pt x="516" y="1920"/>
                      <a:pt x="423" y="1920"/>
                      <a:pt x="329" y="1920"/>
                    </a:cubicBezTo>
                    <a:cubicBezTo>
                      <a:pt x="282" y="1920"/>
                      <a:pt x="235" y="1920"/>
                      <a:pt x="187" y="1920"/>
                    </a:cubicBezTo>
                    <a:cubicBezTo>
                      <a:pt x="163" y="1920"/>
                      <a:pt x="139" y="1920"/>
                      <a:pt x="115" y="1920"/>
                    </a:cubicBezTo>
                    <a:cubicBezTo>
                      <a:pt x="91" y="1921"/>
                      <a:pt x="66" y="1915"/>
                      <a:pt x="46" y="1901"/>
                    </a:cubicBezTo>
                    <a:cubicBezTo>
                      <a:pt x="26" y="1887"/>
                      <a:pt x="11" y="1866"/>
                      <a:pt x="4" y="1843"/>
                    </a:cubicBezTo>
                    <a:cubicBezTo>
                      <a:pt x="0" y="1831"/>
                      <a:pt x="0" y="1819"/>
                      <a:pt x="0" y="1807"/>
                    </a:cubicBezTo>
                    <a:cubicBezTo>
                      <a:pt x="0" y="1795"/>
                      <a:pt x="0" y="1783"/>
                      <a:pt x="0" y="1771"/>
                    </a:cubicBezTo>
                    <a:cubicBezTo>
                      <a:pt x="0" y="1723"/>
                      <a:pt x="0" y="1676"/>
                      <a:pt x="0" y="1629"/>
                    </a:cubicBezTo>
                    <a:cubicBezTo>
                      <a:pt x="0" y="1535"/>
                      <a:pt x="0" y="1442"/>
                      <a:pt x="0" y="1351"/>
                    </a:cubicBezTo>
                    <a:cubicBezTo>
                      <a:pt x="0" y="1169"/>
                      <a:pt x="0" y="993"/>
                      <a:pt x="0" y="826"/>
                    </a:cubicBezTo>
                    <a:cubicBezTo>
                      <a:pt x="0" y="658"/>
                      <a:pt x="0" y="499"/>
                      <a:pt x="0" y="350"/>
                    </a:cubicBezTo>
                    <a:cubicBezTo>
                      <a:pt x="0" y="276"/>
                      <a:pt x="0" y="204"/>
                      <a:pt x="0" y="135"/>
                    </a:cubicBezTo>
                    <a:cubicBezTo>
                      <a:pt x="0" y="126"/>
                      <a:pt x="0" y="118"/>
                      <a:pt x="0" y="109"/>
                    </a:cubicBezTo>
                    <a:cubicBezTo>
                      <a:pt x="0" y="105"/>
                      <a:pt x="1" y="100"/>
                      <a:pt x="1" y="96"/>
                    </a:cubicBezTo>
                    <a:cubicBezTo>
                      <a:pt x="2" y="92"/>
                      <a:pt x="2" y="88"/>
                      <a:pt x="3" y="83"/>
                    </a:cubicBezTo>
                    <a:cubicBezTo>
                      <a:pt x="7" y="67"/>
                      <a:pt x="15" y="51"/>
                      <a:pt x="25" y="38"/>
                    </a:cubicBezTo>
                    <a:cubicBezTo>
                      <a:pt x="36" y="26"/>
                      <a:pt x="50" y="16"/>
                      <a:pt x="65" y="9"/>
                    </a:cubicBezTo>
                    <a:cubicBezTo>
                      <a:pt x="80" y="2"/>
                      <a:pt x="96" y="0"/>
                      <a:pt x="112" y="0"/>
                    </a:cubicBezTo>
                    <a:cubicBezTo>
                      <a:pt x="144" y="0"/>
                      <a:pt x="175" y="0"/>
                      <a:pt x="205" y="0"/>
                    </a:cubicBezTo>
                    <a:cubicBezTo>
                      <a:pt x="220" y="0"/>
                      <a:pt x="235" y="0"/>
                      <a:pt x="249" y="0"/>
                    </a:cubicBezTo>
                    <a:cubicBezTo>
                      <a:pt x="257" y="0"/>
                      <a:pt x="264" y="0"/>
                      <a:pt x="271" y="0"/>
                    </a:cubicBezTo>
                    <a:cubicBezTo>
                      <a:pt x="278" y="0"/>
                      <a:pt x="286" y="2"/>
                      <a:pt x="292" y="6"/>
                    </a:cubicBezTo>
                    <a:cubicBezTo>
                      <a:pt x="298" y="10"/>
                      <a:pt x="303" y="16"/>
                      <a:pt x="305" y="23"/>
                    </a:cubicBezTo>
                    <a:cubicBezTo>
                      <a:pt x="308" y="30"/>
                      <a:pt x="307" y="37"/>
                      <a:pt x="307" y="44"/>
                    </a:cubicBezTo>
                    <a:cubicBezTo>
                      <a:pt x="307" y="48"/>
                      <a:pt x="307" y="50"/>
                      <a:pt x="307" y="54"/>
                    </a:cubicBezTo>
                    <a:cubicBezTo>
                      <a:pt x="307" y="57"/>
                      <a:pt x="307" y="61"/>
                      <a:pt x="307" y="65"/>
                    </a:cubicBezTo>
                    <a:cubicBezTo>
                      <a:pt x="308" y="71"/>
                      <a:pt x="311" y="77"/>
                      <a:pt x="315" y="82"/>
                    </a:cubicBezTo>
                    <a:cubicBezTo>
                      <a:pt x="320" y="87"/>
                      <a:pt x="325" y="91"/>
                      <a:pt x="332" y="92"/>
                    </a:cubicBezTo>
                    <a:cubicBezTo>
                      <a:pt x="335" y="93"/>
                      <a:pt x="338" y="93"/>
                      <a:pt x="341" y="93"/>
                    </a:cubicBezTo>
                    <a:cubicBezTo>
                      <a:pt x="345" y="93"/>
                      <a:pt x="348" y="93"/>
                      <a:pt x="351" y="93"/>
                    </a:cubicBezTo>
                    <a:cubicBezTo>
                      <a:pt x="364" y="93"/>
                      <a:pt x="377" y="93"/>
                      <a:pt x="389" y="93"/>
                    </a:cubicBezTo>
                    <a:cubicBezTo>
                      <a:pt x="440" y="93"/>
                      <a:pt x="486" y="94"/>
                      <a:pt x="529" y="94"/>
                    </a:cubicBezTo>
                    <a:cubicBezTo>
                      <a:pt x="551" y="94"/>
                      <a:pt x="572" y="94"/>
                      <a:pt x="591" y="94"/>
                    </a:cubicBezTo>
                    <a:cubicBezTo>
                      <a:pt x="596" y="94"/>
                      <a:pt x="601" y="94"/>
                      <a:pt x="606" y="94"/>
                    </a:cubicBezTo>
                    <a:cubicBezTo>
                      <a:pt x="610" y="93"/>
                      <a:pt x="615" y="91"/>
                      <a:pt x="619" y="89"/>
                    </a:cubicBezTo>
                    <a:cubicBezTo>
                      <a:pt x="627" y="84"/>
                      <a:pt x="632" y="76"/>
                      <a:pt x="634" y="68"/>
                    </a:cubicBezTo>
                    <a:cubicBezTo>
                      <a:pt x="635" y="63"/>
                      <a:pt x="634" y="59"/>
                      <a:pt x="634" y="55"/>
                    </a:cubicBezTo>
                    <a:cubicBezTo>
                      <a:pt x="634" y="50"/>
                      <a:pt x="634" y="46"/>
                      <a:pt x="634" y="42"/>
                    </a:cubicBezTo>
                    <a:cubicBezTo>
                      <a:pt x="634" y="38"/>
                      <a:pt x="634" y="34"/>
                      <a:pt x="635" y="29"/>
                    </a:cubicBezTo>
                    <a:cubicBezTo>
                      <a:pt x="636" y="25"/>
                      <a:pt x="637" y="22"/>
                      <a:pt x="639" y="18"/>
                    </a:cubicBezTo>
                    <a:cubicBezTo>
                      <a:pt x="643" y="11"/>
                      <a:pt x="649" y="6"/>
                      <a:pt x="656" y="3"/>
                    </a:cubicBezTo>
                    <a:cubicBezTo>
                      <a:pt x="663" y="0"/>
                      <a:pt x="670" y="1"/>
                      <a:pt x="677" y="1"/>
                    </a:cubicBezTo>
                    <a:cubicBezTo>
                      <a:pt x="704" y="1"/>
                      <a:pt x="727" y="1"/>
                      <a:pt x="746" y="1"/>
                    </a:cubicBezTo>
                    <a:cubicBezTo>
                      <a:pt x="765" y="1"/>
                      <a:pt x="779" y="1"/>
                      <a:pt x="788" y="1"/>
                    </a:cubicBezTo>
                    <a:cubicBezTo>
                      <a:pt x="798" y="1"/>
                      <a:pt x="803" y="1"/>
                      <a:pt x="803" y="1"/>
                    </a:cubicBezTo>
                    <a:cubicBezTo>
                      <a:pt x="803" y="1"/>
                      <a:pt x="798" y="1"/>
                      <a:pt x="788" y="1"/>
                    </a:cubicBezTo>
                    <a:cubicBezTo>
                      <a:pt x="779" y="1"/>
                      <a:pt x="765" y="2"/>
                      <a:pt x="746" y="2"/>
                    </a:cubicBezTo>
                    <a:cubicBezTo>
                      <a:pt x="727" y="2"/>
                      <a:pt x="704" y="2"/>
                      <a:pt x="677" y="2"/>
                    </a:cubicBezTo>
                    <a:cubicBezTo>
                      <a:pt x="670" y="2"/>
                      <a:pt x="663" y="1"/>
                      <a:pt x="656" y="4"/>
                    </a:cubicBezTo>
                    <a:cubicBezTo>
                      <a:pt x="650" y="7"/>
                      <a:pt x="644" y="12"/>
                      <a:pt x="640" y="19"/>
                    </a:cubicBezTo>
                    <a:cubicBezTo>
                      <a:pt x="638" y="22"/>
                      <a:pt x="637" y="26"/>
                      <a:pt x="636" y="30"/>
                    </a:cubicBezTo>
                    <a:cubicBezTo>
                      <a:pt x="635" y="34"/>
                      <a:pt x="636" y="38"/>
                      <a:pt x="636" y="42"/>
                    </a:cubicBezTo>
                    <a:cubicBezTo>
                      <a:pt x="636" y="46"/>
                      <a:pt x="636" y="50"/>
                      <a:pt x="636" y="55"/>
                    </a:cubicBezTo>
                    <a:cubicBezTo>
                      <a:pt x="636" y="59"/>
                      <a:pt x="636" y="63"/>
                      <a:pt x="635" y="68"/>
                    </a:cubicBezTo>
                    <a:cubicBezTo>
                      <a:pt x="633" y="77"/>
                      <a:pt x="627" y="85"/>
                      <a:pt x="619" y="90"/>
                    </a:cubicBezTo>
                    <a:cubicBezTo>
                      <a:pt x="615" y="93"/>
                      <a:pt x="611" y="94"/>
                      <a:pt x="606" y="95"/>
                    </a:cubicBezTo>
                    <a:cubicBezTo>
                      <a:pt x="601" y="95"/>
                      <a:pt x="596" y="95"/>
                      <a:pt x="591" y="95"/>
                    </a:cubicBezTo>
                    <a:cubicBezTo>
                      <a:pt x="571" y="95"/>
                      <a:pt x="551" y="95"/>
                      <a:pt x="529" y="95"/>
                    </a:cubicBezTo>
                    <a:cubicBezTo>
                      <a:pt x="486" y="95"/>
                      <a:pt x="439" y="95"/>
                      <a:pt x="389" y="95"/>
                    </a:cubicBezTo>
                    <a:cubicBezTo>
                      <a:pt x="377" y="95"/>
                      <a:pt x="364" y="95"/>
                      <a:pt x="351" y="95"/>
                    </a:cubicBezTo>
                    <a:cubicBezTo>
                      <a:pt x="348" y="95"/>
                      <a:pt x="344" y="95"/>
                      <a:pt x="341" y="95"/>
                    </a:cubicBezTo>
                    <a:cubicBezTo>
                      <a:pt x="338" y="95"/>
                      <a:pt x="334" y="95"/>
                      <a:pt x="331" y="94"/>
                    </a:cubicBezTo>
                    <a:cubicBezTo>
                      <a:pt x="324" y="92"/>
                      <a:pt x="318" y="89"/>
                      <a:pt x="314" y="83"/>
                    </a:cubicBezTo>
                    <a:cubicBezTo>
                      <a:pt x="309" y="78"/>
                      <a:pt x="306" y="72"/>
                      <a:pt x="305" y="65"/>
                    </a:cubicBezTo>
                    <a:cubicBezTo>
                      <a:pt x="305" y="61"/>
                      <a:pt x="305" y="58"/>
                      <a:pt x="305" y="54"/>
                    </a:cubicBezTo>
                    <a:cubicBezTo>
                      <a:pt x="305" y="51"/>
                      <a:pt x="305" y="47"/>
                      <a:pt x="305" y="44"/>
                    </a:cubicBezTo>
                    <a:cubicBezTo>
                      <a:pt x="305" y="37"/>
                      <a:pt x="306" y="30"/>
                      <a:pt x="303" y="24"/>
                    </a:cubicBezTo>
                    <a:cubicBezTo>
                      <a:pt x="301" y="17"/>
                      <a:pt x="296" y="11"/>
                      <a:pt x="291" y="7"/>
                    </a:cubicBezTo>
                    <a:cubicBezTo>
                      <a:pt x="285" y="3"/>
                      <a:pt x="278" y="2"/>
                      <a:pt x="271" y="2"/>
                    </a:cubicBezTo>
                    <a:lnTo>
                      <a:pt x="249" y="2"/>
                    </a:lnTo>
                    <a:cubicBezTo>
                      <a:pt x="234" y="2"/>
                      <a:pt x="220" y="2"/>
                      <a:pt x="204" y="2"/>
                    </a:cubicBezTo>
                    <a:cubicBezTo>
                      <a:pt x="174" y="2"/>
                      <a:pt x="144" y="2"/>
                      <a:pt x="112" y="2"/>
                    </a:cubicBezTo>
                    <a:cubicBezTo>
                      <a:pt x="96" y="2"/>
                      <a:pt x="80" y="4"/>
                      <a:pt x="65" y="11"/>
                    </a:cubicBezTo>
                    <a:cubicBezTo>
                      <a:pt x="51" y="17"/>
                      <a:pt x="37" y="27"/>
                      <a:pt x="27" y="40"/>
                    </a:cubicBezTo>
                    <a:cubicBezTo>
                      <a:pt x="16" y="52"/>
                      <a:pt x="9" y="67"/>
                      <a:pt x="5" y="84"/>
                    </a:cubicBezTo>
                    <a:cubicBezTo>
                      <a:pt x="4" y="88"/>
                      <a:pt x="4" y="92"/>
                      <a:pt x="3" y="96"/>
                    </a:cubicBezTo>
                    <a:cubicBezTo>
                      <a:pt x="3" y="100"/>
                      <a:pt x="2" y="105"/>
                      <a:pt x="2" y="109"/>
                    </a:cubicBezTo>
                    <a:cubicBezTo>
                      <a:pt x="2" y="117"/>
                      <a:pt x="2" y="126"/>
                      <a:pt x="2" y="135"/>
                    </a:cubicBezTo>
                    <a:cubicBezTo>
                      <a:pt x="2" y="204"/>
                      <a:pt x="2" y="276"/>
                      <a:pt x="2" y="350"/>
                    </a:cubicBezTo>
                    <a:cubicBezTo>
                      <a:pt x="2" y="499"/>
                      <a:pt x="2" y="657"/>
                      <a:pt x="2" y="825"/>
                    </a:cubicBezTo>
                    <a:cubicBezTo>
                      <a:pt x="2" y="992"/>
                      <a:pt x="2" y="1169"/>
                      <a:pt x="2" y="1351"/>
                    </a:cubicBezTo>
                    <a:cubicBezTo>
                      <a:pt x="2" y="1442"/>
                      <a:pt x="2" y="1535"/>
                      <a:pt x="2" y="1629"/>
                    </a:cubicBezTo>
                    <a:cubicBezTo>
                      <a:pt x="2" y="1676"/>
                      <a:pt x="2" y="1723"/>
                      <a:pt x="2" y="1771"/>
                    </a:cubicBezTo>
                    <a:cubicBezTo>
                      <a:pt x="2" y="1783"/>
                      <a:pt x="2" y="1795"/>
                      <a:pt x="2" y="1807"/>
                    </a:cubicBezTo>
                    <a:cubicBezTo>
                      <a:pt x="2" y="1819"/>
                      <a:pt x="3" y="1830"/>
                      <a:pt x="7" y="1842"/>
                    </a:cubicBezTo>
                    <a:cubicBezTo>
                      <a:pt x="13" y="1864"/>
                      <a:pt x="28" y="1885"/>
                      <a:pt x="48" y="1898"/>
                    </a:cubicBezTo>
                    <a:cubicBezTo>
                      <a:pt x="67" y="1912"/>
                      <a:pt x="91" y="1918"/>
                      <a:pt x="115" y="1917"/>
                    </a:cubicBezTo>
                    <a:cubicBezTo>
                      <a:pt x="139" y="1917"/>
                      <a:pt x="163" y="1917"/>
                      <a:pt x="187" y="1917"/>
                    </a:cubicBezTo>
                    <a:cubicBezTo>
                      <a:pt x="234" y="1917"/>
                      <a:pt x="282" y="1917"/>
                      <a:pt x="329" y="1917"/>
                    </a:cubicBezTo>
                    <a:cubicBezTo>
                      <a:pt x="423" y="1917"/>
                      <a:pt x="516" y="1917"/>
                      <a:pt x="607" y="1917"/>
                    </a:cubicBezTo>
                    <a:cubicBezTo>
                      <a:pt x="652" y="1917"/>
                      <a:pt x="697" y="1917"/>
                      <a:pt x="742" y="1917"/>
                    </a:cubicBezTo>
                    <a:cubicBezTo>
                      <a:pt x="764" y="1917"/>
                      <a:pt x="787" y="1918"/>
                      <a:pt x="809" y="1917"/>
                    </a:cubicBezTo>
                    <a:cubicBezTo>
                      <a:pt x="830" y="1916"/>
                      <a:pt x="852" y="1907"/>
                      <a:pt x="868" y="1894"/>
                    </a:cubicBezTo>
                    <a:cubicBezTo>
                      <a:pt x="877" y="1887"/>
                      <a:pt x="884" y="1879"/>
                      <a:pt x="890" y="1870"/>
                    </a:cubicBezTo>
                    <a:cubicBezTo>
                      <a:pt x="896" y="1861"/>
                      <a:pt x="900" y="1851"/>
                      <a:pt x="903" y="1841"/>
                    </a:cubicBezTo>
                    <a:cubicBezTo>
                      <a:pt x="906" y="1830"/>
                      <a:pt x="907" y="1820"/>
                      <a:pt x="907" y="1809"/>
                    </a:cubicBezTo>
                    <a:cubicBezTo>
                      <a:pt x="907" y="1798"/>
                      <a:pt x="907" y="1788"/>
                      <a:pt x="907" y="1777"/>
                    </a:cubicBezTo>
                    <a:cubicBezTo>
                      <a:pt x="907" y="1734"/>
                      <a:pt x="907" y="1692"/>
                      <a:pt x="907" y="1650"/>
                    </a:cubicBezTo>
                    <a:cubicBezTo>
                      <a:pt x="907" y="1315"/>
                      <a:pt x="907" y="1013"/>
                      <a:pt x="908" y="760"/>
                    </a:cubicBezTo>
                    <a:cubicBezTo>
                      <a:pt x="908" y="507"/>
                      <a:pt x="908" y="302"/>
                      <a:pt x="908" y="161"/>
                    </a:cubicBezTo>
                    <a:cubicBezTo>
                      <a:pt x="908" y="143"/>
                      <a:pt x="908" y="126"/>
                      <a:pt x="908" y="110"/>
                    </a:cubicBezTo>
                    <a:cubicBezTo>
                      <a:pt x="908" y="95"/>
                      <a:pt x="906" y="80"/>
                      <a:pt x="901" y="68"/>
                    </a:cubicBezTo>
                    <a:cubicBezTo>
                      <a:pt x="895" y="55"/>
                      <a:pt x="888" y="44"/>
                      <a:pt x="881" y="36"/>
                    </a:cubicBezTo>
                    <a:cubicBezTo>
                      <a:pt x="873" y="28"/>
                      <a:pt x="865" y="21"/>
                      <a:pt x="857" y="16"/>
                    </a:cubicBezTo>
                    <a:cubicBezTo>
                      <a:pt x="841" y="7"/>
                      <a:pt x="826" y="4"/>
                      <a:pt x="817" y="2"/>
                    </a:cubicBezTo>
                    <a:cubicBezTo>
                      <a:pt x="812" y="2"/>
                      <a:pt x="809" y="2"/>
                      <a:pt x="806" y="1"/>
                    </a:cubicBezTo>
                    <a:cubicBezTo>
                      <a:pt x="804" y="1"/>
                      <a:pt x="803" y="1"/>
                      <a:pt x="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207210" y="1137797"/>
                <a:ext cx="142120" cy="3644"/>
              </a:xfrm>
              <a:custGeom>
                <a:rect b="b" l="l" r="r" t="t"/>
                <a:pathLst>
                  <a:path extrusionOk="0" h="2" w="78">
                    <a:moveTo>
                      <a:pt x="78" y="1"/>
                    </a:moveTo>
                    <a:cubicBezTo>
                      <a:pt x="78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8" y="0"/>
                      <a:pt x="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207210" y="1174238"/>
                <a:ext cx="143942" cy="3644"/>
              </a:xfrm>
              <a:custGeom>
                <a:rect b="b" l="l" r="r" t="t"/>
                <a:pathLst>
                  <a:path extrusionOk="0" h="2" w="79">
                    <a:moveTo>
                      <a:pt x="79" y="1"/>
                    </a:moveTo>
                    <a:cubicBezTo>
                      <a:pt x="79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207210" y="1210679"/>
                <a:ext cx="143942" cy="3644"/>
              </a:xfrm>
              <a:custGeom>
                <a:rect b="b" l="l" r="r" t="t"/>
                <a:pathLst>
                  <a:path extrusionOk="0" h="2" w="79">
                    <a:moveTo>
                      <a:pt x="79" y="1"/>
                    </a:moveTo>
                    <a:cubicBezTo>
                      <a:pt x="79" y="1"/>
                      <a:pt x="61" y="2"/>
                      <a:pt x="40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40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-1009920" y="1443901"/>
                <a:ext cx="1353785" cy="251442"/>
              </a:xfrm>
              <a:custGeom>
                <a:rect b="b" l="l" r="r" t="t"/>
                <a:pathLst>
                  <a:path extrusionOk="0" h="138" w="743">
                    <a:moveTo>
                      <a:pt x="685" y="137"/>
                    </a:moveTo>
                    <a:cubicBezTo>
                      <a:pt x="685" y="137"/>
                      <a:pt x="687" y="136"/>
                      <a:pt x="690" y="136"/>
                    </a:cubicBezTo>
                    <a:cubicBezTo>
                      <a:pt x="693" y="136"/>
                      <a:pt x="697" y="135"/>
                      <a:pt x="702" y="134"/>
                    </a:cubicBezTo>
                    <a:cubicBezTo>
                      <a:pt x="707" y="132"/>
                      <a:pt x="713" y="129"/>
                      <a:pt x="720" y="124"/>
                    </a:cubicBezTo>
                    <a:cubicBezTo>
                      <a:pt x="726" y="120"/>
                      <a:pt x="732" y="113"/>
                      <a:pt x="737" y="103"/>
                    </a:cubicBezTo>
                    <a:cubicBezTo>
                      <a:pt x="739" y="98"/>
                      <a:pt x="741" y="93"/>
                      <a:pt x="741" y="87"/>
                    </a:cubicBezTo>
                    <a:cubicBezTo>
                      <a:pt x="742" y="82"/>
                      <a:pt x="742" y="76"/>
                      <a:pt x="742" y="69"/>
                    </a:cubicBezTo>
                    <a:cubicBezTo>
                      <a:pt x="742" y="63"/>
                      <a:pt x="742" y="56"/>
                      <a:pt x="741" y="49"/>
                    </a:cubicBezTo>
                    <a:cubicBezTo>
                      <a:pt x="740" y="43"/>
                      <a:pt x="737" y="36"/>
                      <a:pt x="733" y="30"/>
                    </a:cubicBezTo>
                    <a:cubicBezTo>
                      <a:pt x="726" y="17"/>
                      <a:pt x="712" y="7"/>
                      <a:pt x="696" y="4"/>
                    </a:cubicBezTo>
                    <a:cubicBezTo>
                      <a:pt x="688" y="2"/>
                      <a:pt x="679" y="3"/>
                      <a:pt x="670" y="3"/>
                    </a:cubicBezTo>
                    <a:cubicBezTo>
                      <a:pt x="661" y="3"/>
                      <a:pt x="652" y="3"/>
                      <a:pt x="643" y="3"/>
                    </a:cubicBezTo>
                    <a:cubicBezTo>
                      <a:pt x="493" y="3"/>
                      <a:pt x="286" y="3"/>
                      <a:pt x="58" y="3"/>
                    </a:cubicBezTo>
                    <a:cubicBezTo>
                      <a:pt x="44" y="3"/>
                      <a:pt x="30" y="9"/>
                      <a:pt x="20" y="18"/>
                    </a:cubicBezTo>
                    <a:cubicBezTo>
                      <a:pt x="10" y="27"/>
                      <a:pt x="4" y="40"/>
                      <a:pt x="3" y="54"/>
                    </a:cubicBezTo>
                    <a:cubicBezTo>
                      <a:pt x="2" y="61"/>
                      <a:pt x="3" y="68"/>
                      <a:pt x="3" y="75"/>
                    </a:cubicBezTo>
                    <a:cubicBezTo>
                      <a:pt x="2" y="82"/>
                      <a:pt x="3" y="88"/>
                      <a:pt x="5" y="95"/>
                    </a:cubicBezTo>
                    <a:cubicBezTo>
                      <a:pt x="8" y="108"/>
                      <a:pt x="17" y="119"/>
                      <a:pt x="28" y="126"/>
                    </a:cubicBezTo>
                    <a:cubicBezTo>
                      <a:pt x="33" y="130"/>
                      <a:pt x="39" y="132"/>
                      <a:pt x="46" y="134"/>
                    </a:cubicBezTo>
                    <a:cubicBezTo>
                      <a:pt x="52" y="135"/>
                      <a:pt x="58" y="135"/>
                      <a:pt x="65" y="135"/>
                    </a:cubicBezTo>
                    <a:cubicBezTo>
                      <a:pt x="78" y="135"/>
                      <a:pt x="91" y="135"/>
                      <a:pt x="104" y="135"/>
                    </a:cubicBezTo>
                    <a:cubicBezTo>
                      <a:pt x="130" y="135"/>
                      <a:pt x="156" y="135"/>
                      <a:pt x="180" y="135"/>
                    </a:cubicBezTo>
                    <a:cubicBezTo>
                      <a:pt x="279" y="135"/>
                      <a:pt x="368" y="135"/>
                      <a:pt x="443" y="136"/>
                    </a:cubicBezTo>
                    <a:cubicBezTo>
                      <a:pt x="518" y="136"/>
                      <a:pt x="579" y="136"/>
                      <a:pt x="620" y="136"/>
                    </a:cubicBezTo>
                    <a:cubicBezTo>
                      <a:pt x="641" y="136"/>
                      <a:pt x="658" y="136"/>
                      <a:pt x="669" y="136"/>
                    </a:cubicBezTo>
                    <a:cubicBezTo>
                      <a:pt x="674" y="136"/>
                      <a:pt x="678" y="136"/>
                      <a:pt x="681" y="136"/>
                    </a:cubicBezTo>
                    <a:cubicBezTo>
                      <a:pt x="684" y="136"/>
                      <a:pt x="685" y="137"/>
                      <a:pt x="685" y="137"/>
                    </a:cubicBezTo>
                    <a:cubicBezTo>
                      <a:pt x="685" y="137"/>
                      <a:pt x="684" y="137"/>
                      <a:pt x="681" y="137"/>
                    </a:cubicBezTo>
                    <a:cubicBezTo>
                      <a:pt x="678" y="137"/>
                      <a:pt x="674" y="137"/>
                      <a:pt x="669" y="137"/>
                    </a:cubicBezTo>
                    <a:cubicBezTo>
                      <a:pt x="657" y="137"/>
                      <a:pt x="641" y="137"/>
                      <a:pt x="620" y="137"/>
                    </a:cubicBezTo>
                    <a:cubicBezTo>
                      <a:pt x="579" y="137"/>
                      <a:pt x="518" y="137"/>
                      <a:pt x="443" y="137"/>
                    </a:cubicBezTo>
                    <a:cubicBezTo>
                      <a:pt x="368" y="138"/>
                      <a:pt x="279" y="138"/>
                      <a:pt x="180" y="138"/>
                    </a:cubicBezTo>
                    <a:cubicBezTo>
                      <a:pt x="156" y="138"/>
                      <a:pt x="130" y="138"/>
                      <a:pt x="104" y="138"/>
                    </a:cubicBezTo>
                    <a:cubicBezTo>
                      <a:pt x="91" y="138"/>
                      <a:pt x="78" y="138"/>
                      <a:pt x="65" y="138"/>
                    </a:cubicBezTo>
                    <a:cubicBezTo>
                      <a:pt x="59" y="138"/>
                      <a:pt x="52" y="138"/>
                      <a:pt x="45" y="136"/>
                    </a:cubicBezTo>
                    <a:cubicBezTo>
                      <a:pt x="38" y="135"/>
                      <a:pt x="32" y="132"/>
                      <a:pt x="26" y="128"/>
                    </a:cubicBezTo>
                    <a:cubicBezTo>
                      <a:pt x="15" y="121"/>
                      <a:pt x="6" y="109"/>
                      <a:pt x="2" y="95"/>
                    </a:cubicBezTo>
                    <a:cubicBezTo>
                      <a:pt x="0" y="89"/>
                      <a:pt x="0" y="81"/>
                      <a:pt x="0" y="75"/>
                    </a:cubicBezTo>
                    <a:cubicBezTo>
                      <a:pt x="0" y="68"/>
                      <a:pt x="0" y="61"/>
                      <a:pt x="0" y="54"/>
                    </a:cubicBezTo>
                    <a:cubicBezTo>
                      <a:pt x="1" y="39"/>
                      <a:pt x="8" y="26"/>
                      <a:pt x="19" y="16"/>
                    </a:cubicBezTo>
                    <a:cubicBezTo>
                      <a:pt x="29" y="6"/>
                      <a:pt x="44" y="0"/>
                      <a:pt x="58" y="0"/>
                    </a:cubicBezTo>
                    <a:cubicBezTo>
                      <a:pt x="286" y="0"/>
                      <a:pt x="493" y="1"/>
                      <a:pt x="643" y="1"/>
                    </a:cubicBezTo>
                    <a:cubicBezTo>
                      <a:pt x="652" y="1"/>
                      <a:pt x="661" y="1"/>
                      <a:pt x="670" y="1"/>
                    </a:cubicBezTo>
                    <a:cubicBezTo>
                      <a:pt x="679" y="1"/>
                      <a:pt x="688" y="0"/>
                      <a:pt x="696" y="2"/>
                    </a:cubicBezTo>
                    <a:cubicBezTo>
                      <a:pt x="713" y="5"/>
                      <a:pt x="727" y="16"/>
                      <a:pt x="735" y="29"/>
                    </a:cubicBezTo>
                    <a:cubicBezTo>
                      <a:pt x="739" y="35"/>
                      <a:pt x="741" y="42"/>
                      <a:pt x="742" y="49"/>
                    </a:cubicBezTo>
                    <a:cubicBezTo>
                      <a:pt x="743" y="56"/>
                      <a:pt x="743" y="63"/>
                      <a:pt x="743" y="69"/>
                    </a:cubicBezTo>
                    <a:cubicBezTo>
                      <a:pt x="743" y="75"/>
                      <a:pt x="743" y="81"/>
                      <a:pt x="742" y="87"/>
                    </a:cubicBezTo>
                    <a:cubicBezTo>
                      <a:pt x="742" y="93"/>
                      <a:pt x="740" y="98"/>
                      <a:pt x="738" y="103"/>
                    </a:cubicBezTo>
                    <a:cubicBezTo>
                      <a:pt x="733" y="113"/>
                      <a:pt x="727" y="120"/>
                      <a:pt x="720" y="125"/>
                    </a:cubicBezTo>
                    <a:cubicBezTo>
                      <a:pt x="714" y="130"/>
                      <a:pt x="708" y="133"/>
                      <a:pt x="702" y="134"/>
                    </a:cubicBezTo>
                    <a:cubicBezTo>
                      <a:pt x="697" y="136"/>
                      <a:pt x="693" y="136"/>
                      <a:pt x="690" y="136"/>
                    </a:cubicBezTo>
                    <a:cubicBezTo>
                      <a:pt x="687" y="136"/>
                      <a:pt x="686" y="136"/>
                      <a:pt x="686" y="136"/>
                    </a:cubicBezTo>
                    <a:lnTo>
                      <a:pt x="685" y="1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675" lIns="90000" spcFirstLastPara="1" rIns="90000" wrap="square" tIns="46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-527076" y="2571748"/>
                <a:ext cx="783483" cy="5466"/>
              </a:xfrm>
              <a:custGeom>
                <a:rect b="b" l="l" r="r" t="t"/>
                <a:pathLst>
                  <a:path extrusionOk="0" h="3" w="43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-527076" y="2999929"/>
                <a:ext cx="792593" cy="5466"/>
              </a:xfrm>
              <a:custGeom>
                <a:rect b="b" l="l" r="r" t="t"/>
                <a:pathLst>
                  <a:path extrusionOk="0" h="3" w="435">
                    <a:moveTo>
                      <a:pt x="435" y="1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1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-527076" y="3065523"/>
                <a:ext cx="783483" cy="3644"/>
              </a:xfrm>
              <a:custGeom>
                <a:rect b="b" l="l" r="r" t="t"/>
                <a:pathLst>
                  <a:path extrusionOk="0" h="2" w="430">
                    <a:moveTo>
                      <a:pt x="430" y="1"/>
                    </a:moveTo>
                    <a:cubicBezTo>
                      <a:pt x="430" y="2"/>
                      <a:pt x="334" y="2"/>
                      <a:pt x="215" y="2"/>
                    </a:cubicBezTo>
                    <a:cubicBezTo>
                      <a:pt x="96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-527076" y="3491882"/>
                <a:ext cx="792593" cy="5466"/>
              </a:xfrm>
              <a:custGeom>
                <a:rect b="b" l="l" r="r" t="t"/>
                <a:pathLst>
                  <a:path extrusionOk="0" h="3" w="435">
                    <a:moveTo>
                      <a:pt x="435" y="2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-527076" y="3557476"/>
                <a:ext cx="783483" cy="5466"/>
              </a:xfrm>
              <a:custGeom>
                <a:rect b="b" l="l" r="r" t="t"/>
                <a:pathLst>
                  <a:path extrusionOk="0" h="3" w="430">
                    <a:moveTo>
                      <a:pt x="430" y="1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-527076" y="3982013"/>
                <a:ext cx="792593" cy="3644"/>
              </a:xfrm>
              <a:custGeom>
                <a:rect b="b" l="l" r="r" t="t"/>
                <a:pathLst>
                  <a:path extrusionOk="0" h="2" w="435">
                    <a:moveTo>
                      <a:pt x="435" y="1"/>
                    </a:moveTo>
                    <a:cubicBezTo>
                      <a:pt x="435" y="2"/>
                      <a:pt x="337" y="2"/>
                      <a:pt x="217" y="2"/>
                    </a:cubicBezTo>
                    <a:cubicBezTo>
                      <a:pt x="97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7" y="0"/>
                    </a:cubicBezTo>
                    <a:cubicBezTo>
                      <a:pt x="337" y="0"/>
                      <a:pt x="435" y="0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-527076" y="4045784"/>
                <a:ext cx="783483" cy="5466"/>
              </a:xfrm>
              <a:custGeom>
                <a:rect b="b" l="l" r="r" t="t"/>
                <a:pathLst>
                  <a:path extrusionOk="0" h="3" w="43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" name="Google Shape;186;p5"/>
            <p:cNvGrpSpPr/>
            <p:nvPr/>
          </p:nvGrpSpPr>
          <p:grpSpPr>
            <a:xfrm flipH="1">
              <a:off x="7830526" y="4746263"/>
              <a:ext cx="1065901" cy="619495"/>
              <a:chOff x="-192639" y="64613"/>
              <a:chExt cx="1065901" cy="619495"/>
            </a:xfrm>
          </p:grpSpPr>
          <p:sp>
            <p:nvSpPr>
              <p:cNvPr id="187" name="Google Shape;187;p5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rect b="b" l="l" r="r" t="t"/>
                <a:pathLst>
                  <a:path extrusionOk="0" h="340" w="585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rect b="b" l="l" r="r" t="t"/>
                <a:pathLst>
                  <a:path extrusionOk="0" h="2" w="582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rect b="b" l="l" r="r" t="t"/>
                <a:pathLst>
                  <a:path extrusionOk="0" h="180" w="18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19800" lIns="90000" spcFirstLastPara="1" rIns="90000" wrap="square" tIns="19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rect b="b" l="l" r="r" t="t"/>
                <a:pathLst>
                  <a:path extrusionOk="0" h="3" w="261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4" name="Google Shape;194;p5"/>
          <p:cNvGrpSpPr/>
          <p:nvPr/>
        </p:nvGrpSpPr>
        <p:grpSpPr>
          <a:xfrm>
            <a:off x="-467821" y="4104134"/>
            <a:ext cx="1293604" cy="1903762"/>
            <a:chOff x="-467821" y="4104134"/>
            <a:chExt cx="1293604" cy="1903762"/>
          </a:xfrm>
        </p:grpSpPr>
        <p:grpSp>
          <p:nvGrpSpPr>
            <p:cNvPr id="195" name="Google Shape;195;p5"/>
            <p:cNvGrpSpPr/>
            <p:nvPr/>
          </p:nvGrpSpPr>
          <p:grpSpPr>
            <a:xfrm rot="5400000">
              <a:off x="-243698" y="4938415"/>
              <a:ext cx="1629907" cy="509054"/>
              <a:chOff x="5401930" y="789587"/>
              <a:chExt cx="1629907" cy="509054"/>
            </a:xfrm>
          </p:grpSpPr>
          <p:sp>
            <p:nvSpPr>
              <p:cNvPr id="196" name="Google Shape;196;p5"/>
              <p:cNvSpPr/>
              <p:nvPr/>
            </p:nvSpPr>
            <p:spPr>
              <a:xfrm>
                <a:off x="5401930" y="1244155"/>
                <a:ext cx="54486" cy="54486"/>
              </a:xfrm>
              <a:custGeom>
                <a:rect b="b" l="l" r="r" t="t"/>
                <a:pathLst>
                  <a:path extrusionOk="0" h="35" w="35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5423724" y="789587"/>
                <a:ext cx="1608112" cy="470135"/>
              </a:xfrm>
              <a:custGeom>
                <a:rect b="b" l="l" r="r" t="t"/>
                <a:pathLst>
                  <a:path extrusionOk="0" h="302" w="1033">
                    <a:moveTo>
                      <a:pt x="6" y="302"/>
                    </a:moveTo>
                    <a:lnTo>
                      <a:pt x="0" y="302"/>
                    </a:lnTo>
                    <a:lnTo>
                      <a:pt x="0" y="96"/>
                    </a:lnTo>
                    <a:cubicBezTo>
                      <a:pt x="0" y="43"/>
                      <a:pt x="43" y="0"/>
                      <a:pt x="95" y="0"/>
                    </a:cubicBezTo>
                    <a:lnTo>
                      <a:pt x="937" y="0"/>
                    </a:lnTo>
                    <a:cubicBezTo>
                      <a:pt x="990" y="0"/>
                      <a:pt x="1033" y="43"/>
                      <a:pt x="1033" y="96"/>
                    </a:cubicBezTo>
                    <a:lnTo>
                      <a:pt x="1033" y="129"/>
                    </a:lnTo>
                    <a:lnTo>
                      <a:pt x="1026" y="129"/>
                    </a:lnTo>
                    <a:lnTo>
                      <a:pt x="1026" y="96"/>
                    </a:lnTo>
                    <a:cubicBezTo>
                      <a:pt x="1026" y="47"/>
                      <a:pt x="986" y="7"/>
                      <a:pt x="937" y="7"/>
                    </a:cubicBezTo>
                    <a:lnTo>
                      <a:pt x="95" y="7"/>
                    </a:lnTo>
                    <a:cubicBezTo>
                      <a:pt x="46" y="7"/>
                      <a:pt x="6" y="47"/>
                      <a:pt x="6" y="96"/>
                    </a:cubicBezTo>
                    <a:lnTo>
                      <a:pt x="6" y="30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8" name="Google Shape;198;p5"/>
            <p:cNvSpPr/>
            <p:nvPr/>
          </p:nvSpPr>
          <p:spPr>
            <a:xfrm flipH="1" rot="-5400000">
              <a:off x="-467821" y="4104134"/>
              <a:ext cx="652200" cy="652200"/>
            </a:xfrm>
            <a:prstGeom prst="roundRect">
              <a:avLst>
                <a:gd fmla="val 30579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5"/>
          <p:cNvGrpSpPr/>
          <p:nvPr/>
        </p:nvGrpSpPr>
        <p:grpSpPr>
          <a:xfrm>
            <a:off x="-467813" y="-389062"/>
            <a:ext cx="9963094" cy="2257077"/>
            <a:chOff x="-467813" y="-389062"/>
            <a:chExt cx="9963094" cy="2257077"/>
          </a:xfrm>
        </p:grpSpPr>
        <p:sp>
          <p:nvSpPr>
            <p:cNvPr id="200" name="Google Shape;200;p5"/>
            <p:cNvSpPr/>
            <p:nvPr/>
          </p:nvSpPr>
          <p:spPr>
            <a:xfrm>
              <a:off x="-467813" y="917813"/>
              <a:ext cx="807169" cy="807166"/>
            </a:xfrm>
            <a:custGeom>
              <a:rect b="b" l="l" r="r" t="t"/>
              <a:pathLst>
                <a:path extrusionOk="0" h="443" w="443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1" name="Google Shape;201;p5"/>
            <p:cNvGrpSpPr/>
            <p:nvPr/>
          </p:nvGrpSpPr>
          <p:grpSpPr>
            <a:xfrm>
              <a:off x="431852" y="1589242"/>
              <a:ext cx="278774" cy="278773"/>
              <a:chOff x="2013865" y="139317"/>
              <a:chExt cx="278774" cy="278773"/>
            </a:xfrm>
          </p:grpSpPr>
          <p:sp>
            <p:nvSpPr>
              <p:cNvPr id="202" name="Google Shape;202;p5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rect b="b" l="l" r="r" t="t"/>
                <a:pathLst>
                  <a:path extrusionOk="0" h="152" w="151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9700" lIns="90000" spcFirstLastPara="1" rIns="90000" wrap="square" tIns="9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rect b="b" l="l" r="r" t="t"/>
                <a:pathLst>
                  <a:path extrusionOk="0" h="57" w="56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rect b="b" l="l" r="r" t="t"/>
                <a:pathLst>
                  <a:path extrusionOk="0" h="153" w="153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10075" lIns="90000" spcFirstLastPara="1" rIns="90000" wrap="square" tIns="100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5" name="Google Shape;205;p5"/>
            <p:cNvSpPr/>
            <p:nvPr/>
          </p:nvSpPr>
          <p:spPr>
            <a:xfrm>
              <a:off x="8688112" y="-389062"/>
              <a:ext cx="807169" cy="807166"/>
            </a:xfrm>
            <a:custGeom>
              <a:rect b="b" l="l" r="r" t="t"/>
              <a:pathLst>
                <a:path extrusionOk="0" h="443" w="443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08" name="Google Shape;208;p6"/>
          <p:cNvGrpSpPr/>
          <p:nvPr/>
        </p:nvGrpSpPr>
        <p:grpSpPr>
          <a:xfrm>
            <a:off x="-501553" y="-179987"/>
            <a:ext cx="1767651" cy="1127846"/>
            <a:chOff x="-501553" y="-179987"/>
            <a:chExt cx="1767651" cy="1127846"/>
          </a:xfrm>
        </p:grpSpPr>
        <p:sp>
          <p:nvSpPr>
            <p:cNvPr id="209" name="Google Shape;209;p6"/>
            <p:cNvSpPr/>
            <p:nvPr/>
          </p:nvSpPr>
          <p:spPr>
            <a:xfrm>
              <a:off x="-501553" y="-179987"/>
              <a:ext cx="1126028" cy="1127846"/>
            </a:xfrm>
            <a:custGeom>
              <a:rect b="b" l="l" r="r" t="t"/>
              <a:pathLst>
                <a:path extrusionOk="0" h="619" w="618">
                  <a:moveTo>
                    <a:pt x="564" y="269"/>
                  </a:moveTo>
                  <a:cubicBezTo>
                    <a:pt x="568" y="292"/>
                    <a:pt x="568" y="315"/>
                    <a:pt x="566" y="337"/>
                  </a:cubicBezTo>
                  <a:lnTo>
                    <a:pt x="618" y="372"/>
                  </a:lnTo>
                  <a:lnTo>
                    <a:pt x="581" y="470"/>
                  </a:lnTo>
                  <a:lnTo>
                    <a:pt x="518" y="461"/>
                  </a:lnTo>
                  <a:cubicBezTo>
                    <a:pt x="505" y="479"/>
                    <a:pt x="489" y="496"/>
                    <a:pt x="471" y="511"/>
                  </a:cubicBezTo>
                  <a:lnTo>
                    <a:pt x="483" y="573"/>
                  </a:lnTo>
                  <a:lnTo>
                    <a:pt x="387" y="615"/>
                  </a:lnTo>
                  <a:lnTo>
                    <a:pt x="350" y="564"/>
                  </a:lnTo>
                  <a:cubicBezTo>
                    <a:pt x="327" y="568"/>
                    <a:pt x="304" y="569"/>
                    <a:pt x="281" y="566"/>
                  </a:cubicBezTo>
                  <a:lnTo>
                    <a:pt x="246" y="619"/>
                  </a:lnTo>
                  <a:lnTo>
                    <a:pt x="148" y="581"/>
                  </a:lnTo>
                  <a:lnTo>
                    <a:pt x="157" y="518"/>
                  </a:lnTo>
                  <a:cubicBezTo>
                    <a:pt x="139" y="505"/>
                    <a:pt x="122" y="489"/>
                    <a:pt x="108" y="471"/>
                  </a:cubicBezTo>
                  <a:lnTo>
                    <a:pt x="46" y="484"/>
                  </a:lnTo>
                  <a:lnTo>
                    <a:pt x="3" y="388"/>
                  </a:lnTo>
                  <a:lnTo>
                    <a:pt x="54" y="350"/>
                  </a:lnTo>
                  <a:cubicBezTo>
                    <a:pt x="50" y="327"/>
                    <a:pt x="50" y="304"/>
                    <a:pt x="52" y="281"/>
                  </a:cubicBezTo>
                  <a:lnTo>
                    <a:pt x="0" y="246"/>
                  </a:lnTo>
                  <a:lnTo>
                    <a:pt x="37" y="148"/>
                  </a:lnTo>
                  <a:lnTo>
                    <a:pt x="100" y="157"/>
                  </a:lnTo>
                  <a:cubicBezTo>
                    <a:pt x="113" y="139"/>
                    <a:pt x="129" y="122"/>
                    <a:pt x="147" y="108"/>
                  </a:cubicBezTo>
                  <a:lnTo>
                    <a:pt x="135" y="46"/>
                  </a:lnTo>
                  <a:lnTo>
                    <a:pt x="231" y="3"/>
                  </a:lnTo>
                  <a:lnTo>
                    <a:pt x="268" y="54"/>
                  </a:lnTo>
                  <a:cubicBezTo>
                    <a:pt x="291" y="50"/>
                    <a:pt x="314" y="50"/>
                    <a:pt x="337" y="52"/>
                  </a:cubicBezTo>
                  <a:lnTo>
                    <a:pt x="372" y="0"/>
                  </a:lnTo>
                  <a:lnTo>
                    <a:pt x="470" y="37"/>
                  </a:lnTo>
                  <a:lnTo>
                    <a:pt x="461" y="100"/>
                  </a:lnTo>
                  <a:cubicBezTo>
                    <a:pt x="479" y="113"/>
                    <a:pt x="496" y="129"/>
                    <a:pt x="510" y="147"/>
                  </a:cubicBezTo>
                  <a:lnTo>
                    <a:pt x="572" y="135"/>
                  </a:lnTo>
                  <a:lnTo>
                    <a:pt x="615" y="231"/>
                  </a:lnTo>
                  <a:lnTo>
                    <a:pt x="564" y="269"/>
                  </a:lnTo>
                  <a:moveTo>
                    <a:pt x="414" y="268"/>
                  </a:moveTo>
                  <a:cubicBezTo>
                    <a:pt x="388" y="211"/>
                    <a:pt x="322" y="186"/>
                    <a:pt x="265" y="211"/>
                  </a:cubicBezTo>
                  <a:cubicBezTo>
                    <a:pt x="208" y="236"/>
                    <a:pt x="183" y="303"/>
                    <a:pt x="208" y="359"/>
                  </a:cubicBezTo>
                  <a:cubicBezTo>
                    <a:pt x="233" y="416"/>
                    <a:pt x="300" y="442"/>
                    <a:pt x="356" y="417"/>
                  </a:cubicBezTo>
                  <a:cubicBezTo>
                    <a:pt x="413" y="391"/>
                    <a:pt x="439" y="325"/>
                    <a:pt x="414" y="2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0" name="Google Shape;210;p6"/>
            <p:cNvGrpSpPr/>
            <p:nvPr/>
          </p:nvGrpSpPr>
          <p:grpSpPr>
            <a:xfrm>
              <a:off x="848848" y="-107879"/>
              <a:ext cx="417250" cy="417248"/>
              <a:chOff x="8892173" y="3448146"/>
              <a:chExt cx="417250" cy="417248"/>
            </a:xfrm>
          </p:grpSpPr>
          <p:sp>
            <p:nvSpPr>
              <p:cNvPr id="211" name="Google Shape;211;p6"/>
              <p:cNvSpPr/>
              <p:nvPr/>
            </p:nvSpPr>
            <p:spPr>
              <a:xfrm>
                <a:off x="9019717" y="3581155"/>
                <a:ext cx="154874" cy="153052"/>
              </a:xfrm>
              <a:custGeom>
                <a:rect b="b" l="l" r="r" t="t"/>
                <a:pathLst>
                  <a:path extrusionOk="0" h="84" w="85">
                    <a:moveTo>
                      <a:pt x="59" y="80"/>
                    </a:moveTo>
                    <a:cubicBezTo>
                      <a:pt x="59" y="80"/>
                      <a:pt x="59" y="81"/>
                      <a:pt x="57" y="81"/>
                    </a:cubicBezTo>
                    <a:cubicBezTo>
                      <a:pt x="56" y="82"/>
                      <a:pt x="53" y="83"/>
                      <a:pt x="50" y="84"/>
                    </a:cubicBezTo>
                    <a:cubicBezTo>
                      <a:pt x="44" y="85"/>
                      <a:pt x="33" y="85"/>
                      <a:pt x="23" y="80"/>
                    </a:cubicBezTo>
                    <a:cubicBezTo>
                      <a:pt x="12" y="74"/>
                      <a:pt x="2" y="62"/>
                      <a:pt x="0" y="46"/>
                    </a:cubicBezTo>
                    <a:cubicBezTo>
                      <a:pt x="0" y="38"/>
                      <a:pt x="1" y="29"/>
                      <a:pt x="6" y="22"/>
                    </a:cubicBezTo>
                    <a:cubicBezTo>
                      <a:pt x="10" y="14"/>
                      <a:pt x="17" y="8"/>
                      <a:pt x="25" y="4"/>
                    </a:cubicBezTo>
                    <a:cubicBezTo>
                      <a:pt x="34" y="0"/>
                      <a:pt x="43" y="-1"/>
                      <a:pt x="52" y="1"/>
                    </a:cubicBezTo>
                    <a:cubicBezTo>
                      <a:pt x="60" y="3"/>
                      <a:pt x="68" y="7"/>
                      <a:pt x="73" y="13"/>
                    </a:cubicBezTo>
                    <a:cubicBezTo>
                      <a:pt x="85" y="25"/>
                      <a:pt x="87" y="41"/>
                      <a:pt x="84" y="52"/>
                    </a:cubicBezTo>
                    <a:cubicBezTo>
                      <a:pt x="81" y="64"/>
                      <a:pt x="74" y="72"/>
                      <a:pt x="68" y="75"/>
                    </a:cubicBezTo>
                    <a:cubicBezTo>
                      <a:pt x="66" y="77"/>
                      <a:pt x="64" y="79"/>
                      <a:pt x="62" y="79"/>
                    </a:cubicBezTo>
                    <a:cubicBezTo>
                      <a:pt x="60" y="80"/>
                      <a:pt x="59" y="80"/>
                      <a:pt x="59" y="80"/>
                    </a:cubicBezTo>
                    <a:cubicBezTo>
                      <a:pt x="59" y="80"/>
                      <a:pt x="63" y="79"/>
                      <a:pt x="68" y="74"/>
                    </a:cubicBezTo>
                    <a:cubicBezTo>
                      <a:pt x="72" y="70"/>
                      <a:pt x="79" y="63"/>
                      <a:pt x="81" y="52"/>
                    </a:cubicBezTo>
                    <a:cubicBezTo>
                      <a:pt x="84" y="41"/>
                      <a:pt x="82" y="26"/>
                      <a:pt x="71" y="15"/>
                    </a:cubicBezTo>
                    <a:cubicBezTo>
                      <a:pt x="66" y="10"/>
                      <a:pt x="59" y="6"/>
                      <a:pt x="51" y="4"/>
                    </a:cubicBezTo>
                    <a:cubicBezTo>
                      <a:pt x="43" y="3"/>
                      <a:pt x="35" y="4"/>
                      <a:pt x="27" y="7"/>
                    </a:cubicBezTo>
                    <a:cubicBezTo>
                      <a:pt x="19" y="10"/>
                      <a:pt x="13" y="16"/>
                      <a:pt x="9" y="23"/>
                    </a:cubicBezTo>
                    <a:cubicBezTo>
                      <a:pt x="5" y="30"/>
                      <a:pt x="3" y="38"/>
                      <a:pt x="4" y="45"/>
                    </a:cubicBezTo>
                    <a:cubicBezTo>
                      <a:pt x="4" y="60"/>
                      <a:pt x="14" y="72"/>
                      <a:pt x="24" y="78"/>
                    </a:cubicBezTo>
                    <a:cubicBezTo>
                      <a:pt x="34" y="83"/>
                      <a:pt x="43" y="83"/>
                      <a:pt x="50" y="82"/>
                    </a:cubicBezTo>
                    <a:cubicBezTo>
                      <a:pt x="56" y="81"/>
                      <a:pt x="59" y="80"/>
                      <a:pt x="59" y="8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6"/>
              <p:cNvSpPr/>
              <p:nvPr/>
            </p:nvSpPr>
            <p:spPr>
              <a:xfrm>
                <a:off x="8892173" y="3448146"/>
                <a:ext cx="417250" cy="417248"/>
              </a:xfrm>
              <a:custGeom>
                <a:rect b="b" l="l" r="r" t="t"/>
                <a:pathLst>
                  <a:path extrusionOk="0" h="229" w="229">
                    <a:moveTo>
                      <a:pt x="129" y="208"/>
                    </a:moveTo>
                    <a:cubicBezTo>
                      <a:pt x="129" y="208"/>
                      <a:pt x="130" y="208"/>
                      <a:pt x="130" y="209"/>
                    </a:cubicBezTo>
                    <a:cubicBezTo>
                      <a:pt x="131" y="210"/>
                      <a:pt x="132" y="211"/>
                      <a:pt x="133" y="212"/>
                    </a:cubicBezTo>
                    <a:cubicBezTo>
                      <a:pt x="135" y="216"/>
                      <a:pt x="139" y="220"/>
                      <a:pt x="143" y="226"/>
                    </a:cubicBezTo>
                    <a:lnTo>
                      <a:pt x="143" y="226"/>
                    </a:lnTo>
                    <a:cubicBezTo>
                      <a:pt x="152" y="222"/>
                      <a:pt x="163" y="217"/>
                      <a:pt x="178" y="210"/>
                    </a:cubicBezTo>
                    <a:lnTo>
                      <a:pt x="177" y="211"/>
                    </a:lnTo>
                    <a:cubicBezTo>
                      <a:pt x="176" y="204"/>
                      <a:pt x="174" y="197"/>
                      <a:pt x="172" y="189"/>
                    </a:cubicBezTo>
                    <a:lnTo>
                      <a:pt x="172" y="188"/>
                    </a:lnTo>
                    <a:lnTo>
                      <a:pt x="173" y="188"/>
                    </a:lnTo>
                    <a:cubicBezTo>
                      <a:pt x="179" y="183"/>
                      <a:pt x="185" y="177"/>
                      <a:pt x="190" y="170"/>
                    </a:cubicBezTo>
                    <a:lnTo>
                      <a:pt x="190" y="169"/>
                    </a:lnTo>
                    <a:lnTo>
                      <a:pt x="191" y="169"/>
                    </a:lnTo>
                    <a:cubicBezTo>
                      <a:pt x="198" y="170"/>
                      <a:pt x="205" y="171"/>
                      <a:pt x="213" y="172"/>
                    </a:cubicBezTo>
                    <a:lnTo>
                      <a:pt x="212" y="173"/>
                    </a:lnTo>
                    <a:cubicBezTo>
                      <a:pt x="216" y="162"/>
                      <a:pt x="221" y="150"/>
                      <a:pt x="226" y="138"/>
                    </a:cubicBezTo>
                    <a:lnTo>
                      <a:pt x="226" y="139"/>
                    </a:lnTo>
                    <a:cubicBezTo>
                      <a:pt x="220" y="135"/>
                      <a:pt x="214" y="131"/>
                      <a:pt x="207" y="126"/>
                    </a:cubicBezTo>
                    <a:lnTo>
                      <a:pt x="206" y="126"/>
                    </a:lnTo>
                    <a:lnTo>
                      <a:pt x="206" y="125"/>
                    </a:lnTo>
                    <a:cubicBezTo>
                      <a:pt x="207" y="117"/>
                      <a:pt x="207" y="109"/>
                      <a:pt x="206" y="101"/>
                    </a:cubicBezTo>
                    <a:lnTo>
                      <a:pt x="206" y="100"/>
                    </a:lnTo>
                    <a:lnTo>
                      <a:pt x="206" y="99"/>
                    </a:lnTo>
                    <a:cubicBezTo>
                      <a:pt x="212" y="95"/>
                      <a:pt x="218" y="90"/>
                      <a:pt x="225" y="85"/>
                    </a:cubicBezTo>
                    <a:lnTo>
                      <a:pt x="224" y="87"/>
                    </a:lnTo>
                    <a:cubicBezTo>
                      <a:pt x="220" y="76"/>
                      <a:pt x="214" y="64"/>
                      <a:pt x="209" y="52"/>
                    </a:cubicBezTo>
                    <a:lnTo>
                      <a:pt x="211" y="53"/>
                    </a:lnTo>
                    <a:cubicBezTo>
                      <a:pt x="204" y="55"/>
                      <a:pt x="196" y="56"/>
                      <a:pt x="188" y="58"/>
                    </a:cubicBezTo>
                    <a:lnTo>
                      <a:pt x="187" y="58"/>
                    </a:lnTo>
                    <a:lnTo>
                      <a:pt x="187" y="57"/>
                    </a:lnTo>
                    <a:cubicBezTo>
                      <a:pt x="182" y="51"/>
                      <a:pt x="176" y="45"/>
                      <a:pt x="169" y="40"/>
                    </a:cubicBezTo>
                    <a:lnTo>
                      <a:pt x="168" y="40"/>
                    </a:lnTo>
                    <a:lnTo>
                      <a:pt x="168" y="39"/>
                    </a:lnTo>
                    <a:cubicBezTo>
                      <a:pt x="169" y="32"/>
                      <a:pt x="170" y="24"/>
                      <a:pt x="171" y="16"/>
                    </a:cubicBezTo>
                    <a:lnTo>
                      <a:pt x="172" y="18"/>
                    </a:lnTo>
                    <a:cubicBezTo>
                      <a:pt x="161" y="13"/>
                      <a:pt x="149" y="9"/>
                      <a:pt x="137" y="4"/>
                    </a:cubicBezTo>
                    <a:lnTo>
                      <a:pt x="139" y="3"/>
                    </a:lnTo>
                    <a:cubicBezTo>
                      <a:pt x="135" y="9"/>
                      <a:pt x="130" y="16"/>
                      <a:pt x="126" y="23"/>
                    </a:cubicBezTo>
                    <a:lnTo>
                      <a:pt x="125" y="23"/>
                    </a:lnTo>
                    <a:lnTo>
                      <a:pt x="124" y="23"/>
                    </a:lnTo>
                    <a:cubicBezTo>
                      <a:pt x="117" y="22"/>
                      <a:pt x="108" y="23"/>
                      <a:pt x="100" y="24"/>
                    </a:cubicBezTo>
                    <a:lnTo>
                      <a:pt x="100" y="24"/>
                    </a:lnTo>
                    <a:cubicBezTo>
                      <a:pt x="99" y="24"/>
                      <a:pt x="102" y="24"/>
                      <a:pt x="98" y="23"/>
                    </a:cubicBezTo>
                    <a:lnTo>
                      <a:pt x="98" y="23"/>
                    </a:lnTo>
                    <a:lnTo>
                      <a:pt x="98" y="23"/>
                    </a:lnTo>
                    <a:lnTo>
                      <a:pt x="98" y="23"/>
                    </a:lnTo>
                    <a:lnTo>
                      <a:pt x="98" y="23"/>
                    </a:lnTo>
                    <a:lnTo>
                      <a:pt x="97" y="22"/>
                    </a:lnTo>
                    <a:lnTo>
                      <a:pt x="97" y="21"/>
                    </a:lnTo>
                    <a:lnTo>
                      <a:pt x="95" y="19"/>
                    </a:lnTo>
                    <a:lnTo>
                      <a:pt x="91" y="14"/>
                    </a:lnTo>
                    <a:cubicBezTo>
                      <a:pt x="89" y="11"/>
                      <a:pt x="87" y="8"/>
                      <a:pt x="85" y="5"/>
                    </a:cubicBezTo>
                    <a:lnTo>
                      <a:pt x="87" y="5"/>
                    </a:lnTo>
                    <a:cubicBezTo>
                      <a:pt x="75" y="10"/>
                      <a:pt x="63" y="16"/>
                      <a:pt x="52" y="21"/>
                    </a:cubicBezTo>
                    <a:lnTo>
                      <a:pt x="53" y="19"/>
                    </a:lnTo>
                    <a:cubicBezTo>
                      <a:pt x="54" y="26"/>
                      <a:pt x="56" y="34"/>
                      <a:pt x="57" y="41"/>
                    </a:cubicBezTo>
                    <a:lnTo>
                      <a:pt x="57" y="42"/>
                    </a:lnTo>
                    <a:lnTo>
                      <a:pt x="57" y="43"/>
                    </a:lnTo>
                    <a:cubicBezTo>
                      <a:pt x="50" y="48"/>
                      <a:pt x="44" y="54"/>
                      <a:pt x="40" y="61"/>
                    </a:cubicBezTo>
                    <a:lnTo>
                      <a:pt x="39" y="61"/>
                    </a:lnTo>
                    <a:lnTo>
                      <a:pt x="38" y="61"/>
                    </a:lnTo>
                    <a:cubicBezTo>
                      <a:pt x="30" y="60"/>
                      <a:pt x="23" y="59"/>
                      <a:pt x="15" y="58"/>
                    </a:cubicBezTo>
                    <a:lnTo>
                      <a:pt x="17" y="57"/>
                    </a:lnTo>
                    <a:cubicBezTo>
                      <a:pt x="12" y="69"/>
                      <a:pt x="8" y="81"/>
                      <a:pt x="3" y="93"/>
                    </a:cubicBezTo>
                    <a:lnTo>
                      <a:pt x="3" y="91"/>
                    </a:lnTo>
                    <a:cubicBezTo>
                      <a:pt x="9" y="95"/>
                      <a:pt x="16" y="99"/>
                      <a:pt x="22" y="104"/>
                    </a:cubicBezTo>
                    <a:lnTo>
                      <a:pt x="23" y="104"/>
                    </a:lnTo>
                    <a:lnTo>
                      <a:pt x="22" y="105"/>
                    </a:lnTo>
                    <a:cubicBezTo>
                      <a:pt x="22" y="113"/>
                      <a:pt x="22" y="122"/>
                      <a:pt x="23" y="129"/>
                    </a:cubicBezTo>
                    <a:lnTo>
                      <a:pt x="23" y="130"/>
                    </a:lnTo>
                    <a:lnTo>
                      <a:pt x="22" y="131"/>
                    </a:lnTo>
                    <a:cubicBezTo>
                      <a:pt x="16" y="136"/>
                      <a:pt x="10" y="140"/>
                      <a:pt x="4" y="145"/>
                    </a:cubicBezTo>
                    <a:lnTo>
                      <a:pt x="4" y="143"/>
                    </a:lnTo>
                    <a:cubicBezTo>
                      <a:pt x="10" y="155"/>
                      <a:pt x="15" y="167"/>
                      <a:pt x="20" y="178"/>
                    </a:cubicBezTo>
                    <a:lnTo>
                      <a:pt x="18" y="177"/>
                    </a:lnTo>
                    <a:cubicBezTo>
                      <a:pt x="26" y="176"/>
                      <a:pt x="34" y="174"/>
                      <a:pt x="41" y="173"/>
                    </a:cubicBezTo>
                    <a:lnTo>
                      <a:pt x="42" y="173"/>
                    </a:lnTo>
                    <a:lnTo>
                      <a:pt x="42" y="173"/>
                    </a:lnTo>
                    <a:cubicBezTo>
                      <a:pt x="48" y="180"/>
                      <a:pt x="54" y="186"/>
                      <a:pt x="60" y="190"/>
                    </a:cubicBezTo>
                    <a:lnTo>
                      <a:pt x="60" y="191"/>
                    </a:lnTo>
                    <a:lnTo>
                      <a:pt x="60" y="191"/>
                    </a:lnTo>
                    <a:cubicBezTo>
                      <a:pt x="59" y="200"/>
                      <a:pt x="58" y="207"/>
                      <a:pt x="57" y="214"/>
                    </a:cubicBezTo>
                    <a:lnTo>
                      <a:pt x="56" y="213"/>
                    </a:lnTo>
                    <a:cubicBezTo>
                      <a:pt x="70" y="219"/>
                      <a:pt x="82" y="223"/>
                      <a:pt x="92" y="227"/>
                    </a:cubicBezTo>
                    <a:lnTo>
                      <a:pt x="91" y="227"/>
                    </a:lnTo>
                    <a:cubicBezTo>
                      <a:pt x="96" y="220"/>
                      <a:pt x="100" y="213"/>
                      <a:pt x="104" y="208"/>
                    </a:cubicBezTo>
                    <a:lnTo>
                      <a:pt x="104" y="208"/>
                    </a:lnTo>
                    <a:lnTo>
                      <a:pt x="104" y="208"/>
                    </a:lnTo>
                    <a:cubicBezTo>
                      <a:pt x="113" y="209"/>
                      <a:pt x="119" y="209"/>
                      <a:pt x="123" y="208"/>
                    </a:cubicBezTo>
                    <a:cubicBezTo>
                      <a:pt x="125" y="208"/>
                      <a:pt x="126" y="208"/>
                      <a:pt x="128" y="208"/>
                    </a:cubicBezTo>
                    <a:cubicBezTo>
                      <a:pt x="129" y="208"/>
                      <a:pt x="129" y="208"/>
                      <a:pt x="129" y="208"/>
                    </a:cubicBezTo>
                    <a:lnTo>
                      <a:pt x="128" y="208"/>
                    </a:lnTo>
                    <a:cubicBezTo>
                      <a:pt x="127" y="209"/>
                      <a:pt x="125" y="209"/>
                      <a:pt x="123" y="209"/>
                    </a:cubicBezTo>
                    <a:cubicBezTo>
                      <a:pt x="119" y="209"/>
                      <a:pt x="113" y="210"/>
                      <a:pt x="104" y="209"/>
                    </a:cubicBezTo>
                    <a:lnTo>
                      <a:pt x="105" y="209"/>
                    </a:lnTo>
                    <a:cubicBezTo>
                      <a:pt x="101" y="214"/>
                      <a:pt x="97" y="221"/>
                      <a:pt x="92" y="228"/>
                    </a:cubicBezTo>
                    <a:lnTo>
                      <a:pt x="92" y="229"/>
                    </a:lnTo>
                    <a:lnTo>
                      <a:pt x="91" y="228"/>
                    </a:lnTo>
                    <a:cubicBezTo>
                      <a:pt x="81" y="225"/>
                      <a:pt x="69" y="220"/>
                      <a:pt x="56" y="215"/>
                    </a:cubicBezTo>
                    <a:lnTo>
                      <a:pt x="55" y="215"/>
                    </a:lnTo>
                    <a:lnTo>
                      <a:pt x="55" y="214"/>
                    </a:lnTo>
                    <a:cubicBezTo>
                      <a:pt x="56" y="207"/>
                      <a:pt x="57" y="199"/>
                      <a:pt x="58" y="191"/>
                    </a:cubicBezTo>
                    <a:lnTo>
                      <a:pt x="59" y="192"/>
                    </a:lnTo>
                    <a:cubicBezTo>
                      <a:pt x="52" y="187"/>
                      <a:pt x="46" y="182"/>
                      <a:pt x="40" y="175"/>
                    </a:cubicBezTo>
                    <a:lnTo>
                      <a:pt x="41" y="175"/>
                    </a:lnTo>
                    <a:cubicBezTo>
                      <a:pt x="34" y="177"/>
                      <a:pt x="27" y="178"/>
                      <a:pt x="19" y="180"/>
                    </a:cubicBezTo>
                    <a:lnTo>
                      <a:pt x="18" y="180"/>
                    </a:lnTo>
                    <a:lnTo>
                      <a:pt x="17" y="179"/>
                    </a:lnTo>
                    <a:cubicBezTo>
                      <a:pt x="12" y="168"/>
                      <a:pt x="7" y="156"/>
                      <a:pt x="2" y="144"/>
                    </a:cubicBezTo>
                    <a:lnTo>
                      <a:pt x="1" y="143"/>
                    </a:lnTo>
                    <a:lnTo>
                      <a:pt x="2" y="142"/>
                    </a:lnTo>
                    <a:cubicBezTo>
                      <a:pt x="8" y="138"/>
                      <a:pt x="14" y="133"/>
                      <a:pt x="21" y="129"/>
                    </a:cubicBezTo>
                    <a:lnTo>
                      <a:pt x="20" y="130"/>
                    </a:lnTo>
                    <a:cubicBezTo>
                      <a:pt x="19" y="122"/>
                      <a:pt x="18" y="113"/>
                      <a:pt x="19" y="105"/>
                    </a:cubicBezTo>
                    <a:lnTo>
                      <a:pt x="20" y="106"/>
                    </a:lnTo>
                    <a:cubicBezTo>
                      <a:pt x="14" y="102"/>
                      <a:pt x="7" y="98"/>
                      <a:pt x="1" y="93"/>
                    </a:cubicBezTo>
                    <a:lnTo>
                      <a:pt x="0" y="93"/>
                    </a:lnTo>
                    <a:lnTo>
                      <a:pt x="0" y="92"/>
                    </a:lnTo>
                    <a:cubicBezTo>
                      <a:pt x="5" y="80"/>
                      <a:pt x="9" y="68"/>
                      <a:pt x="14" y="56"/>
                    </a:cubicBezTo>
                    <a:lnTo>
                      <a:pt x="14" y="55"/>
                    </a:lnTo>
                    <a:lnTo>
                      <a:pt x="16" y="55"/>
                    </a:lnTo>
                    <a:cubicBezTo>
                      <a:pt x="23" y="56"/>
                      <a:pt x="31" y="57"/>
                      <a:pt x="39" y="58"/>
                    </a:cubicBezTo>
                    <a:lnTo>
                      <a:pt x="37" y="59"/>
                    </a:lnTo>
                    <a:cubicBezTo>
                      <a:pt x="42" y="52"/>
                      <a:pt x="48" y="46"/>
                      <a:pt x="54" y="40"/>
                    </a:cubicBezTo>
                    <a:lnTo>
                      <a:pt x="54" y="42"/>
                    </a:lnTo>
                    <a:cubicBezTo>
                      <a:pt x="52" y="35"/>
                      <a:pt x="51" y="27"/>
                      <a:pt x="49" y="19"/>
                    </a:cubicBezTo>
                    <a:lnTo>
                      <a:pt x="49" y="18"/>
                    </a:lnTo>
                    <a:lnTo>
                      <a:pt x="50" y="18"/>
                    </a:lnTo>
                    <a:cubicBezTo>
                      <a:pt x="62" y="13"/>
                      <a:pt x="74" y="7"/>
                      <a:pt x="85" y="2"/>
                    </a:cubicBezTo>
                    <a:lnTo>
                      <a:pt x="87" y="2"/>
                    </a:lnTo>
                    <a:lnTo>
                      <a:pt x="87" y="3"/>
                    </a:lnTo>
                    <a:cubicBezTo>
                      <a:pt x="90" y="6"/>
                      <a:pt x="92" y="9"/>
                      <a:pt x="94" y="12"/>
                    </a:cubicBezTo>
                    <a:lnTo>
                      <a:pt x="98" y="17"/>
                    </a:lnTo>
                    <a:lnTo>
                      <a:pt x="99" y="19"/>
                    </a:lnTo>
                    <a:lnTo>
                      <a:pt x="100" y="20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cubicBezTo>
                      <a:pt x="98" y="20"/>
                      <a:pt x="100" y="21"/>
                      <a:pt x="99" y="21"/>
                    </a:cubicBezTo>
                    <a:lnTo>
                      <a:pt x="99" y="21"/>
                    </a:lnTo>
                    <a:cubicBezTo>
                      <a:pt x="108" y="19"/>
                      <a:pt x="117" y="19"/>
                      <a:pt x="125" y="20"/>
                    </a:cubicBezTo>
                    <a:lnTo>
                      <a:pt x="123" y="21"/>
                    </a:lnTo>
                    <a:cubicBezTo>
                      <a:pt x="128" y="14"/>
                      <a:pt x="132" y="8"/>
                      <a:pt x="136" y="2"/>
                    </a:cubicBezTo>
                    <a:lnTo>
                      <a:pt x="137" y="0"/>
                    </a:lnTo>
                    <a:lnTo>
                      <a:pt x="138" y="1"/>
                    </a:lnTo>
                    <a:cubicBezTo>
                      <a:pt x="150" y="6"/>
                      <a:pt x="162" y="10"/>
                      <a:pt x="174" y="15"/>
                    </a:cubicBezTo>
                    <a:lnTo>
                      <a:pt x="175" y="15"/>
                    </a:lnTo>
                    <a:lnTo>
                      <a:pt x="175" y="16"/>
                    </a:lnTo>
                    <a:cubicBezTo>
                      <a:pt x="174" y="24"/>
                      <a:pt x="172" y="32"/>
                      <a:pt x="171" y="39"/>
                    </a:cubicBezTo>
                    <a:lnTo>
                      <a:pt x="171" y="38"/>
                    </a:lnTo>
                    <a:cubicBezTo>
                      <a:pt x="178" y="43"/>
                      <a:pt x="184" y="49"/>
                      <a:pt x="189" y="55"/>
                    </a:cubicBezTo>
                    <a:lnTo>
                      <a:pt x="187" y="55"/>
                    </a:lnTo>
                    <a:cubicBezTo>
                      <a:pt x="195" y="53"/>
                      <a:pt x="203" y="52"/>
                      <a:pt x="210" y="50"/>
                    </a:cubicBezTo>
                    <a:lnTo>
                      <a:pt x="211" y="50"/>
                    </a:lnTo>
                    <a:lnTo>
                      <a:pt x="212" y="51"/>
                    </a:lnTo>
                    <a:cubicBezTo>
                      <a:pt x="217" y="63"/>
                      <a:pt x="222" y="75"/>
                      <a:pt x="227" y="86"/>
                    </a:cubicBezTo>
                    <a:lnTo>
                      <a:pt x="228" y="87"/>
                    </a:lnTo>
                    <a:lnTo>
                      <a:pt x="227" y="88"/>
                    </a:lnTo>
                    <a:cubicBezTo>
                      <a:pt x="220" y="93"/>
                      <a:pt x="214" y="97"/>
                      <a:pt x="208" y="102"/>
                    </a:cubicBezTo>
                    <a:lnTo>
                      <a:pt x="209" y="100"/>
                    </a:lnTo>
                    <a:cubicBezTo>
                      <a:pt x="210" y="109"/>
                      <a:pt x="210" y="118"/>
                      <a:pt x="209" y="125"/>
                    </a:cubicBezTo>
                    <a:lnTo>
                      <a:pt x="209" y="124"/>
                    </a:lnTo>
                    <a:cubicBezTo>
                      <a:pt x="216" y="129"/>
                      <a:pt x="222" y="133"/>
                      <a:pt x="228" y="137"/>
                    </a:cubicBezTo>
                    <a:lnTo>
                      <a:pt x="229" y="138"/>
                    </a:lnTo>
                    <a:lnTo>
                      <a:pt x="229" y="139"/>
                    </a:lnTo>
                    <a:cubicBezTo>
                      <a:pt x="224" y="151"/>
                      <a:pt x="219" y="163"/>
                      <a:pt x="215" y="174"/>
                    </a:cubicBezTo>
                    <a:lnTo>
                      <a:pt x="214" y="175"/>
                    </a:lnTo>
                    <a:lnTo>
                      <a:pt x="213" y="175"/>
                    </a:lnTo>
                    <a:cubicBezTo>
                      <a:pt x="205" y="174"/>
                      <a:pt x="198" y="173"/>
                      <a:pt x="191" y="172"/>
                    </a:cubicBezTo>
                    <a:lnTo>
                      <a:pt x="192" y="171"/>
                    </a:lnTo>
                    <a:cubicBezTo>
                      <a:pt x="186" y="178"/>
                      <a:pt x="180" y="184"/>
                      <a:pt x="174" y="189"/>
                    </a:cubicBezTo>
                    <a:lnTo>
                      <a:pt x="175" y="188"/>
                    </a:lnTo>
                    <a:cubicBezTo>
                      <a:pt x="176" y="196"/>
                      <a:pt x="178" y="204"/>
                      <a:pt x="179" y="211"/>
                    </a:cubicBezTo>
                    <a:lnTo>
                      <a:pt x="179" y="212"/>
                    </a:lnTo>
                    <a:lnTo>
                      <a:pt x="178" y="212"/>
                    </a:lnTo>
                    <a:cubicBezTo>
                      <a:pt x="164" y="218"/>
                      <a:pt x="152" y="223"/>
                      <a:pt x="143" y="227"/>
                    </a:cubicBezTo>
                    <a:lnTo>
                      <a:pt x="143" y="227"/>
                    </a:lnTo>
                    <a:lnTo>
                      <a:pt x="143" y="227"/>
                    </a:lnTo>
                    <a:cubicBezTo>
                      <a:pt x="138" y="221"/>
                      <a:pt x="135" y="216"/>
                      <a:pt x="133" y="213"/>
                    </a:cubicBezTo>
                    <a:cubicBezTo>
                      <a:pt x="132" y="212"/>
                      <a:pt x="131" y="210"/>
                      <a:pt x="130" y="209"/>
                    </a:cubicBezTo>
                    <a:lnTo>
                      <a:pt x="129" y="208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37425" lIns="90000" spcFirstLastPara="1" rIns="90000" wrap="square" tIns="37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3" name="Google Shape;213;p6"/>
          <p:cNvGrpSpPr/>
          <p:nvPr/>
        </p:nvGrpSpPr>
        <p:grpSpPr>
          <a:xfrm>
            <a:off x="8414082" y="257187"/>
            <a:ext cx="1821923" cy="2073133"/>
            <a:chOff x="8414082" y="257187"/>
            <a:chExt cx="1821923" cy="2073133"/>
          </a:xfrm>
        </p:grpSpPr>
        <p:grpSp>
          <p:nvGrpSpPr>
            <p:cNvPr id="214" name="Google Shape;214;p6"/>
            <p:cNvGrpSpPr/>
            <p:nvPr/>
          </p:nvGrpSpPr>
          <p:grpSpPr>
            <a:xfrm>
              <a:off x="8414082" y="1612434"/>
              <a:ext cx="1754642" cy="717886"/>
              <a:chOff x="-1340531" y="3895472"/>
              <a:chExt cx="1754642" cy="717886"/>
            </a:xfrm>
          </p:grpSpPr>
          <p:sp>
            <p:nvSpPr>
              <p:cNvPr id="215" name="Google Shape;215;p6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rect b="b" l="l" r="r" t="t"/>
                <a:pathLst>
                  <a:path extrusionOk="0" h="394" w="963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rect b="b" l="l" r="r" t="t"/>
                <a:pathLst>
                  <a:path extrusionOk="0" h="3" w="96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rect b="b" l="l" r="r" t="t"/>
                <a:pathLst>
                  <a:path extrusionOk="0" h="14" w="13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-1214111" y="4086569"/>
                <a:ext cx="422716" cy="422714"/>
              </a:xfrm>
              <a:custGeom>
                <a:rect b="b" l="l" r="r" t="t"/>
                <a:pathLst>
                  <a:path extrusionOk="0" h="232" w="232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8500" lIns="90000" spcFirstLastPara="1" rIns="90000" wrap="square" tIns="38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rect b="b" l="l" r="r" t="t"/>
                <a:pathLst>
                  <a:path extrusionOk="0" h="2" w="344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rect b="b" l="l" r="r" t="t"/>
                <a:pathLst>
                  <a:path extrusionOk="0" h="4" w="395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rect b="b" l="l" r="r" t="t"/>
                <a:pathLst>
                  <a:path extrusionOk="0" h="3" w="395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rect b="b" l="l" r="r" t="t"/>
                <a:pathLst>
                  <a:path extrusionOk="0" h="3" w="233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7" name="Google Shape;227;p6"/>
            <p:cNvGrpSpPr/>
            <p:nvPr/>
          </p:nvGrpSpPr>
          <p:grpSpPr>
            <a:xfrm>
              <a:off x="8685438" y="257187"/>
              <a:ext cx="1550567" cy="1051320"/>
              <a:chOff x="-872012" y="2723887"/>
              <a:chExt cx="1550567" cy="1051320"/>
            </a:xfrm>
          </p:grpSpPr>
          <p:sp>
            <p:nvSpPr>
              <p:cNvPr id="228" name="Google Shape;228;p6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rect b="b" l="l" r="r" t="t"/>
                <a:pathLst>
                  <a:path extrusionOk="0" h="577" w="851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rect b="b" l="l" r="r" t="t"/>
                <a:pathLst>
                  <a:path extrusionOk="0" h="3" w="848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rect b="b" l="l" r="r" t="t"/>
                <a:pathLst>
                  <a:path extrusionOk="0" h="228" w="227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7075" lIns="90000" spcFirstLastPara="1" rIns="90000" wrap="square" tIns="370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rect b="b" l="l" r="r" t="t"/>
                <a:pathLst>
                  <a:path extrusionOk="0" h="4" w="395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rect b="b" l="l" r="r" t="t"/>
                <a:pathLst>
                  <a:path extrusionOk="0" h="3" w="395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rect b="b" l="l" r="r" t="t"/>
                <a:pathLst>
                  <a:path extrusionOk="0" h="3" w="233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1" name="Google Shape;241;p6"/>
          <p:cNvGrpSpPr/>
          <p:nvPr/>
        </p:nvGrpSpPr>
        <p:grpSpPr>
          <a:xfrm>
            <a:off x="-94525" y="-179977"/>
            <a:ext cx="9091337" cy="5451427"/>
            <a:chOff x="-94525" y="-179977"/>
            <a:chExt cx="9091337" cy="5451427"/>
          </a:xfrm>
        </p:grpSpPr>
        <p:grpSp>
          <p:nvGrpSpPr>
            <p:cNvPr id="242" name="Google Shape;242;p6"/>
            <p:cNvGrpSpPr/>
            <p:nvPr/>
          </p:nvGrpSpPr>
          <p:grpSpPr>
            <a:xfrm>
              <a:off x="-94525" y="4470314"/>
              <a:ext cx="814536" cy="801136"/>
              <a:chOff x="-94525" y="4470314"/>
              <a:chExt cx="814536" cy="801136"/>
            </a:xfrm>
          </p:grpSpPr>
          <p:sp>
            <p:nvSpPr>
              <p:cNvPr id="243" name="Google Shape;243;p6"/>
              <p:cNvSpPr/>
              <p:nvPr/>
            </p:nvSpPr>
            <p:spPr>
              <a:xfrm>
                <a:off x="103525" y="4598377"/>
                <a:ext cx="616486" cy="673073"/>
              </a:xfrm>
              <a:custGeom>
                <a:rect b="b" l="l" r="r" t="t"/>
                <a:pathLst>
                  <a:path extrusionOk="0" h="452" w="414">
                    <a:moveTo>
                      <a:pt x="250" y="234"/>
                    </a:moveTo>
                    <a:cubicBezTo>
                      <a:pt x="292" y="216"/>
                      <a:pt x="322" y="173"/>
                      <a:pt x="322" y="122"/>
                    </a:cubicBezTo>
                    <a:cubicBezTo>
                      <a:pt x="323" y="55"/>
                      <a:pt x="272" y="0"/>
                      <a:pt x="209" y="0"/>
                    </a:cubicBezTo>
                    <a:cubicBezTo>
                      <a:pt x="146" y="-1"/>
                      <a:pt x="95" y="53"/>
                      <a:pt x="95" y="120"/>
                    </a:cubicBezTo>
                    <a:cubicBezTo>
                      <a:pt x="95" y="172"/>
                      <a:pt x="125" y="216"/>
                      <a:pt x="167" y="234"/>
                    </a:cubicBezTo>
                    <a:cubicBezTo>
                      <a:pt x="-8" y="260"/>
                      <a:pt x="0" y="450"/>
                      <a:pt x="0" y="450"/>
                    </a:cubicBezTo>
                    <a:lnTo>
                      <a:pt x="414" y="452"/>
                    </a:lnTo>
                    <a:cubicBezTo>
                      <a:pt x="414" y="452"/>
                      <a:pt x="424" y="260"/>
                      <a:pt x="250" y="2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379008" y="4470314"/>
                <a:ext cx="52118" cy="55097"/>
              </a:xfrm>
              <a:custGeom>
                <a:rect b="b" l="l" r="r" t="t"/>
                <a:pathLst>
                  <a:path extrusionOk="0" h="37" w="35">
                    <a:moveTo>
                      <a:pt x="35" y="19"/>
                    </a:moveTo>
                    <a:cubicBezTo>
                      <a:pt x="35" y="8"/>
                      <a:pt x="27" y="0"/>
                      <a:pt x="18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29"/>
                      <a:pt x="8" y="37"/>
                      <a:pt x="18" y="37"/>
                    </a:cubicBezTo>
                    <a:cubicBezTo>
                      <a:pt x="27" y="37"/>
                      <a:pt x="35" y="29"/>
                      <a:pt x="35" y="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>
                <a:off x="-94525" y="4492651"/>
                <a:ext cx="494380" cy="251658"/>
              </a:xfrm>
              <a:custGeom>
                <a:rect b="b" l="l" r="r" t="t"/>
                <a:pathLst>
                  <a:path extrusionOk="0" h="169" w="332">
                    <a:moveTo>
                      <a:pt x="332" y="0"/>
                    </a:moveTo>
                    <a:lnTo>
                      <a:pt x="260" y="0"/>
                    </a:lnTo>
                    <a:cubicBezTo>
                      <a:pt x="195" y="0"/>
                      <a:pt x="142" y="46"/>
                      <a:pt x="142" y="102"/>
                    </a:cubicBezTo>
                    <a:cubicBezTo>
                      <a:pt x="142" y="139"/>
                      <a:pt x="139" y="162"/>
                      <a:pt x="101" y="162"/>
                    </a:cubicBezTo>
                    <a:lnTo>
                      <a:pt x="0" y="162"/>
                    </a:lnTo>
                    <a:lnTo>
                      <a:pt x="0" y="169"/>
                    </a:lnTo>
                    <a:lnTo>
                      <a:pt x="101" y="169"/>
                    </a:lnTo>
                    <a:cubicBezTo>
                      <a:pt x="150" y="169"/>
                      <a:pt x="150" y="134"/>
                      <a:pt x="150" y="102"/>
                    </a:cubicBezTo>
                    <a:cubicBezTo>
                      <a:pt x="150" y="49"/>
                      <a:pt x="199" y="7"/>
                      <a:pt x="260" y="7"/>
                    </a:cubicBezTo>
                    <a:lnTo>
                      <a:pt x="332" y="7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15825" lIns="90000" spcFirstLastPara="1" rIns="90000" wrap="square" tIns="15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6" name="Google Shape;246;p6"/>
            <p:cNvSpPr/>
            <p:nvPr/>
          </p:nvSpPr>
          <p:spPr>
            <a:xfrm>
              <a:off x="8624538" y="2634240"/>
              <a:ext cx="372274" cy="372275"/>
            </a:xfrm>
            <a:custGeom>
              <a:rect b="b" l="l" r="r" t="t"/>
              <a:pathLst>
                <a:path extrusionOk="0" h="250" w="250">
                  <a:moveTo>
                    <a:pt x="125" y="250"/>
                  </a:moveTo>
                  <a:lnTo>
                    <a:pt x="174" y="250"/>
                  </a:lnTo>
                  <a:cubicBezTo>
                    <a:pt x="216" y="250"/>
                    <a:pt x="250" y="216"/>
                    <a:pt x="250" y="174"/>
                  </a:cubicBezTo>
                  <a:lnTo>
                    <a:pt x="250" y="76"/>
                  </a:lnTo>
                  <a:cubicBezTo>
                    <a:pt x="250" y="34"/>
                    <a:pt x="216" y="0"/>
                    <a:pt x="174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4"/>
                  </a:lnTo>
                  <a:cubicBezTo>
                    <a:pt x="0" y="216"/>
                    <a:pt x="34" y="250"/>
                    <a:pt x="76" y="250"/>
                  </a:cubicBezTo>
                  <a:lnTo>
                    <a:pt x="125" y="2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7" name="Google Shape;247;p6"/>
            <p:cNvGrpSpPr/>
            <p:nvPr/>
          </p:nvGrpSpPr>
          <p:grpSpPr>
            <a:xfrm rot="5400000">
              <a:off x="8057254" y="43225"/>
              <a:ext cx="747041" cy="300637"/>
              <a:chOff x="7676966" y="144400"/>
              <a:chExt cx="747041" cy="300637"/>
            </a:xfrm>
          </p:grpSpPr>
          <p:sp>
            <p:nvSpPr>
              <p:cNvPr id="248" name="Google Shape;248;p6"/>
              <p:cNvSpPr/>
              <p:nvPr/>
            </p:nvSpPr>
            <p:spPr>
              <a:xfrm>
                <a:off x="8360235" y="144400"/>
                <a:ext cx="63772" cy="63772"/>
              </a:xfrm>
              <a:custGeom>
                <a:rect b="b" l="l" r="r" t="t"/>
                <a:pathLst>
                  <a:path extrusionOk="0" h="35" w="35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7676966" y="173553"/>
                <a:ext cx="723355" cy="271485"/>
              </a:xfrm>
              <a:custGeom>
                <a:rect b="b" l="l" r="r" t="t"/>
                <a:pathLst>
                  <a:path extrusionOk="0" h="149" w="397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8625" lIns="90000" spcFirstLastPara="1" rIns="90000" wrap="square" tIns="86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0" name="Google Shape;250;p6"/>
            <p:cNvSpPr/>
            <p:nvPr/>
          </p:nvSpPr>
          <p:spPr>
            <a:xfrm>
              <a:off x="8740528" y="2744274"/>
              <a:ext cx="131041" cy="144443"/>
            </a:xfrm>
            <a:custGeom>
              <a:rect b="b" l="l" r="r" t="t"/>
              <a:pathLst>
                <a:path extrusionOk="0" h="97" w="88">
                  <a:moveTo>
                    <a:pt x="2" y="96"/>
                  </a:moveTo>
                  <a:lnTo>
                    <a:pt x="29" y="96"/>
                  </a:lnTo>
                  <a:cubicBezTo>
                    <a:pt x="30" y="96"/>
                    <a:pt x="32" y="95"/>
                    <a:pt x="32" y="93"/>
                  </a:cubicBezTo>
                  <a:lnTo>
                    <a:pt x="32" y="65"/>
                  </a:lnTo>
                  <a:cubicBezTo>
                    <a:pt x="32" y="64"/>
                    <a:pt x="33" y="62"/>
                    <a:pt x="34" y="62"/>
                  </a:cubicBezTo>
                  <a:lnTo>
                    <a:pt x="53" y="62"/>
                  </a:lnTo>
                  <a:cubicBezTo>
                    <a:pt x="55" y="62"/>
                    <a:pt x="56" y="64"/>
                    <a:pt x="56" y="65"/>
                  </a:cubicBezTo>
                  <a:lnTo>
                    <a:pt x="56" y="94"/>
                  </a:lnTo>
                  <a:cubicBezTo>
                    <a:pt x="56" y="95"/>
                    <a:pt x="57" y="97"/>
                    <a:pt x="59" y="97"/>
                  </a:cubicBezTo>
                  <a:lnTo>
                    <a:pt x="85" y="97"/>
                  </a:lnTo>
                  <a:cubicBezTo>
                    <a:pt x="87" y="97"/>
                    <a:pt x="88" y="95"/>
                    <a:pt x="88" y="94"/>
                  </a:cubicBezTo>
                  <a:lnTo>
                    <a:pt x="88" y="43"/>
                  </a:lnTo>
                  <a:cubicBezTo>
                    <a:pt x="88" y="42"/>
                    <a:pt x="88" y="41"/>
                    <a:pt x="87" y="41"/>
                  </a:cubicBezTo>
                  <a:lnTo>
                    <a:pt x="46" y="1"/>
                  </a:lnTo>
                  <a:cubicBezTo>
                    <a:pt x="45" y="0"/>
                    <a:pt x="43" y="0"/>
                    <a:pt x="42" y="1"/>
                  </a:cubicBezTo>
                  <a:lnTo>
                    <a:pt x="0" y="40"/>
                  </a:lnTo>
                  <a:cubicBezTo>
                    <a:pt x="0" y="40"/>
                    <a:pt x="0" y="41"/>
                    <a:pt x="0" y="42"/>
                  </a:cubicBezTo>
                  <a:lnTo>
                    <a:pt x="0" y="93"/>
                  </a:lnTo>
                  <a:cubicBezTo>
                    <a:pt x="0" y="95"/>
                    <a:pt x="1" y="96"/>
                    <a:pt x="2" y="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 txBox="1"/>
          <p:nvPr>
            <p:ph type="title"/>
          </p:nvPr>
        </p:nvSpPr>
        <p:spPr>
          <a:xfrm>
            <a:off x="811975" y="1150775"/>
            <a:ext cx="4294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3" name="Google Shape;253;p7"/>
          <p:cNvSpPr txBox="1"/>
          <p:nvPr>
            <p:ph idx="1" type="subTitle"/>
          </p:nvPr>
        </p:nvSpPr>
        <p:spPr>
          <a:xfrm>
            <a:off x="811975" y="1866025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54" name="Google Shape;254;p7"/>
          <p:cNvSpPr/>
          <p:nvPr>
            <p:ph idx="2" type="pic"/>
          </p:nvPr>
        </p:nvSpPr>
        <p:spPr>
          <a:xfrm>
            <a:off x="5882956" y="910538"/>
            <a:ext cx="1759500" cy="3323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255" name="Google Shape;255;p7"/>
          <p:cNvGrpSpPr/>
          <p:nvPr/>
        </p:nvGrpSpPr>
        <p:grpSpPr>
          <a:xfrm>
            <a:off x="8289679" y="1474553"/>
            <a:ext cx="1215118" cy="3764197"/>
            <a:chOff x="8289679" y="1474553"/>
            <a:chExt cx="1215118" cy="3764197"/>
          </a:xfrm>
        </p:grpSpPr>
        <p:sp>
          <p:nvSpPr>
            <p:cNvPr id="256" name="Google Shape;256;p7"/>
            <p:cNvSpPr/>
            <p:nvPr/>
          </p:nvSpPr>
          <p:spPr>
            <a:xfrm>
              <a:off x="8608123" y="2667026"/>
              <a:ext cx="896675" cy="896675"/>
            </a:xfrm>
            <a:custGeom>
              <a:rect b="b" l="l" r="r" t="t"/>
              <a:pathLst>
                <a:path extrusionOk="0" h="493" w="493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2" y="42"/>
                  </a:lnTo>
                  <a:cubicBezTo>
                    <a:pt x="250" y="41"/>
                    <a:pt x="269" y="42"/>
                    <a:pt x="286" y="46"/>
                  </a:cubicBezTo>
                  <a:lnTo>
                    <a:pt x="318" y="7"/>
                  </a:lnTo>
                  <a:lnTo>
                    <a:pt x="392" y="44"/>
                  </a:lnTo>
                  <a:lnTo>
                    <a:pt x="381" y="92"/>
                  </a:lnTo>
                  <a:cubicBezTo>
                    <a:pt x="395" y="104"/>
                    <a:pt x="406" y="118"/>
                    <a:pt x="416" y="133"/>
                  </a:cubicBezTo>
                  <a:lnTo>
                    <a:pt x="466" y="128"/>
                  </a:lnTo>
                  <a:lnTo>
                    <a:pt x="493" y="206"/>
                  </a:lnTo>
                  <a:lnTo>
                    <a:pt x="450" y="233"/>
                  </a:lnTo>
                  <a:cubicBezTo>
                    <a:pt x="451" y="250"/>
                    <a:pt x="450" y="269"/>
                    <a:pt x="447" y="287"/>
                  </a:cubicBezTo>
                  <a:lnTo>
                    <a:pt x="486" y="318"/>
                  </a:lnTo>
                  <a:lnTo>
                    <a:pt x="449" y="393"/>
                  </a:lnTo>
                  <a:lnTo>
                    <a:pt x="400" y="381"/>
                  </a:lnTo>
                  <a:cubicBezTo>
                    <a:pt x="388" y="395"/>
                    <a:pt x="374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4"/>
                  </a:lnTo>
                  <a:lnTo>
                    <a:pt x="43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4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49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8289679" y="4535103"/>
              <a:ext cx="644490" cy="703646"/>
            </a:xfrm>
            <a:custGeom>
              <a:rect b="b" l="l" r="r" t="t"/>
              <a:pathLst>
                <a:path extrusionOk="0" h="452" w="414">
                  <a:moveTo>
                    <a:pt x="250" y="234"/>
                  </a:moveTo>
                  <a:cubicBezTo>
                    <a:pt x="292" y="216"/>
                    <a:pt x="322" y="173"/>
                    <a:pt x="322" y="122"/>
                  </a:cubicBezTo>
                  <a:cubicBezTo>
                    <a:pt x="322" y="55"/>
                    <a:pt x="272" y="0"/>
                    <a:pt x="209" y="0"/>
                  </a:cubicBezTo>
                  <a:cubicBezTo>
                    <a:pt x="146" y="0"/>
                    <a:pt x="95" y="54"/>
                    <a:pt x="95" y="121"/>
                  </a:cubicBezTo>
                  <a:cubicBezTo>
                    <a:pt x="94" y="172"/>
                    <a:pt x="125" y="216"/>
                    <a:pt x="167" y="234"/>
                  </a:cubicBezTo>
                  <a:cubicBezTo>
                    <a:pt x="-8" y="260"/>
                    <a:pt x="0" y="450"/>
                    <a:pt x="0" y="450"/>
                  </a:cubicBezTo>
                  <a:lnTo>
                    <a:pt x="414" y="452"/>
                  </a:lnTo>
                  <a:cubicBezTo>
                    <a:pt x="414" y="452"/>
                    <a:pt x="423" y="260"/>
                    <a:pt x="250" y="2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" name="Google Shape;258;p7"/>
            <p:cNvGrpSpPr/>
            <p:nvPr/>
          </p:nvGrpSpPr>
          <p:grpSpPr>
            <a:xfrm>
              <a:off x="8474933" y="1474553"/>
              <a:ext cx="501270" cy="501270"/>
              <a:chOff x="8474933" y="1474553"/>
              <a:chExt cx="501270" cy="501270"/>
            </a:xfrm>
          </p:grpSpPr>
          <p:sp>
            <p:nvSpPr>
              <p:cNvPr id="259" name="Google Shape;259;p7"/>
              <p:cNvSpPr/>
              <p:nvPr/>
            </p:nvSpPr>
            <p:spPr>
              <a:xfrm>
                <a:off x="8474933" y="1474553"/>
                <a:ext cx="501270" cy="501270"/>
              </a:xfrm>
              <a:custGeom>
                <a:rect b="b" l="l" r="r" t="t"/>
                <a:pathLst>
                  <a:path extrusionOk="0" h="322" w="322">
                    <a:moveTo>
                      <a:pt x="161" y="322"/>
                    </a:moveTo>
                    <a:lnTo>
                      <a:pt x="246" y="322"/>
                    </a:lnTo>
                    <a:cubicBezTo>
                      <a:pt x="288" y="322"/>
                      <a:pt x="322" y="288"/>
                      <a:pt x="322" y="246"/>
                    </a:cubicBezTo>
                    <a:lnTo>
                      <a:pt x="322" y="76"/>
                    </a:lnTo>
                    <a:cubicBezTo>
                      <a:pt x="322" y="34"/>
                      <a:pt x="288" y="0"/>
                      <a:pt x="246" y="0"/>
                    </a:cubicBezTo>
                    <a:lnTo>
                      <a:pt x="76" y="0"/>
                    </a:lnTo>
                    <a:cubicBezTo>
                      <a:pt x="34" y="0"/>
                      <a:pt x="0" y="34"/>
                      <a:pt x="0" y="76"/>
                    </a:cubicBezTo>
                    <a:lnTo>
                      <a:pt x="0" y="246"/>
                    </a:lnTo>
                    <a:cubicBezTo>
                      <a:pt x="0" y="288"/>
                      <a:pt x="34" y="322"/>
                      <a:pt x="76" y="322"/>
                    </a:cubicBezTo>
                    <a:lnTo>
                      <a:pt x="161" y="32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8643061" y="1673816"/>
                <a:ext cx="175912" cy="20238"/>
              </a:xfrm>
              <a:custGeom>
                <a:rect b="b" l="l" r="r" t="t"/>
                <a:pathLst>
                  <a:path extrusionOk="0" h="13" w="113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>
                <a:off x="8643061" y="1718961"/>
                <a:ext cx="175912" cy="20238"/>
              </a:xfrm>
              <a:custGeom>
                <a:rect b="b" l="l" r="r" t="t"/>
                <a:pathLst>
                  <a:path extrusionOk="0" h="13" w="113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>
                <a:off x="8643061" y="1762550"/>
                <a:ext cx="175912" cy="20238"/>
              </a:xfrm>
              <a:custGeom>
                <a:rect b="b" l="l" r="r" t="t"/>
                <a:pathLst>
                  <a:path extrusionOk="0" h="13" w="113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65" name="Google Shape;265;p8"/>
          <p:cNvGrpSpPr/>
          <p:nvPr/>
        </p:nvGrpSpPr>
        <p:grpSpPr>
          <a:xfrm>
            <a:off x="281094" y="1722676"/>
            <a:ext cx="448225" cy="448223"/>
            <a:chOff x="281094" y="1722676"/>
            <a:chExt cx="448225" cy="448223"/>
          </a:xfrm>
        </p:grpSpPr>
        <p:sp>
          <p:nvSpPr>
            <p:cNvPr id="266" name="Google Shape;266;p8"/>
            <p:cNvSpPr/>
            <p:nvPr/>
          </p:nvSpPr>
          <p:spPr>
            <a:xfrm>
              <a:off x="281094" y="1722676"/>
              <a:ext cx="448225" cy="448223"/>
            </a:xfrm>
            <a:custGeom>
              <a:rect b="b" l="l" r="r" t="t"/>
              <a:pathLst>
                <a:path extrusionOk="0" h="246" w="246">
                  <a:moveTo>
                    <a:pt x="123" y="246"/>
                  </a:moveTo>
                  <a:lnTo>
                    <a:pt x="169" y="246"/>
                  </a:lnTo>
                  <a:cubicBezTo>
                    <a:pt x="211" y="246"/>
                    <a:pt x="246" y="212"/>
                    <a:pt x="246" y="170"/>
                  </a:cubicBezTo>
                  <a:lnTo>
                    <a:pt x="246" y="76"/>
                  </a:lnTo>
                  <a:cubicBezTo>
                    <a:pt x="246" y="34"/>
                    <a:pt x="211" y="0"/>
                    <a:pt x="169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0"/>
                  </a:lnTo>
                  <a:cubicBezTo>
                    <a:pt x="0" y="212"/>
                    <a:pt x="34" y="246"/>
                    <a:pt x="76" y="246"/>
                  </a:cubicBezTo>
                  <a:lnTo>
                    <a:pt x="123" y="2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3550" lIns="90000" spcFirstLastPara="1" rIns="90000" wrap="square" tIns="43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430503" y="1901237"/>
              <a:ext cx="158519" cy="18220"/>
            </a:xfrm>
            <a:custGeom>
              <a:rect b="b" l="l" r="r" t="t"/>
              <a:pathLst>
                <a:path extrusionOk="0" h="10" w="87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430503" y="1941322"/>
              <a:ext cx="158519" cy="18220"/>
            </a:xfrm>
            <a:custGeom>
              <a:rect b="b" l="l" r="r" t="t"/>
              <a:pathLst>
                <a:path extrusionOk="0" h="10" w="87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430503" y="1981407"/>
              <a:ext cx="158519" cy="18220"/>
            </a:xfrm>
            <a:custGeom>
              <a:rect b="b" l="l" r="r" t="t"/>
              <a:pathLst>
                <a:path extrusionOk="0" h="10" w="87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8"/>
          <p:cNvGrpSpPr/>
          <p:nvPr/>
        </p:nvGrpSpPr>
        <p:grpSpPr>
          <a:xfrm>
            <a:off x="1042712" y="-336237"/>
            <a:ext cx="8514088" cy="5580922"/>
            <a:chOff x="1042712" y="-336237"/>
            <a:chExt cx="8514088" cy="5580922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430772" y="3448146"/>
              <a:ext cx="1126028" cy="1796538"/>
              <a:chOff x="8430772" y="3448146"/>
              <a:chExt cx="1126028" cy="1796538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8430772" y="4116838"/>
                <a:ext cx="1126028" cy="1127846"/>
              </a:xfrm>
              <a:custGeom>
                <a:rect b="b" l="l" r="r" t="t"/>
                <a:pathLst>
                  <a:path extrusionOk="0" h="619" w="618">
                    <a:moveTo>
                      <a:pt x="564" y="269"/>
                    </a:moveTo>
                    <a:cubicBezTo>
                      <a:pt x="568" y="292"/>
                      <a:pt x="568" y="315"/>
                      <a:pt x="566" y="337"/>
                    </a:cubicBezTo>
                    <a:lnTo>
                      <a:pt x="618" y="372"/>
                    </a:lnTo>
                    <a:lnTo>
                      <a:pt x="581" y="470"/>
                    </a:lnTo>
                    <a:lnTo>
                      <a:pt x="518" y="461"/>
                    </a:lnTo>
                    <a:cubicBezTo>
                      <a:pt x="505" y="479"/>
                      <a:pt x="489" y="496"/>
                      <a:pt x="471" y="511"/>
                    </a:cubicBezTo>
                    <a:lnTo>
                      <a:pt x="483" y="573"/>
                    </a:lnTo>
                    <a:lnTo>
                      <a:pt x="387" y="615"/>
                    </a:lnTo>
                    <a:lnTo>
                      <a:pt x="350" y="564"/>
                    </a:lnTo>
                    <a:cubicBezTo>
                      <a:pt x="327" y="568"/>
                      <a:pt x="304" y="569"/>
                      <a:pt x="281" y="566"/>
                    </a:cubicBezTo>
                    <a:lnTo>
                      <a:pt x="246" y="619"/>
                    </a:lnTo>
                    <a:lnTo>
                      <a:pt x="148" y="581"/>
                    </a:lnTo>
                    <a:lnTo>
                      <a:pt x="157" y="518"/>
                    </a:lnTo>
                    <a:cubicBezTo>
                      <a:pt x="139" y="505"/>
                      <a:pt x="122" y="489"/>
                      <a:pt x="108" y="471"/>
                    </a:cubicBezTo>
                    <a:lnTo>
                      <a:pt x="46" y="484"/>
                    </a:lnTo>
                    <a:lnTo>
                      <a:pt x="3" y="388"/>
                    </a:lnTo>
                    <a:lnTo>
                      <a:pt x="54" y="350"/>
                    </a:lnTo>
                    <a:cubicBezTo>
                      <a:pt x="50" y="327"/>
                      <a:pt x="50" y="304"/>
                      <a:pt x="52" y="281"/>
                    </a:cubicBezTo>
                    <a:lnTo>
                      <a:pt x="0" y="246"/>
                    </a:lnTo>
                    <a:lnTo>
                      <a:pt x="37" y="148"/>
                    </a:lnTo>
                    <a:lnTo>
                      <a:pt x="100" y="157"/>
                    </a:lnTo>
                    <a:cubicBezTo>
                      <a:pt x="113" y="139"/>
                      <a:pt x="129" y="122"/>
                      <a:pt x="147" y="108"/>
                    </a:cubicBezTo>
                    <a:lnTo>
                      <a:pt x="135" y="46"/>
                    </a:lnTo>
                    <a:lnTo>
                      <a:pt x="231" y="3"/>
                    </a:lnTo>
                    <a:lnTo>
                      <a:pt x="268" y="54"/>
                    </a:lnTo>
                    <a:cubicBezTo>
                      <a:pt x="291" y="50"/>
                      <a:pt x="314" y="50"/>
                      <a:pt x="337" y="52"/>
                    </a:cubicBezTo>
                    <a:lnTo>
                      <a:pt x="372" y="0"/>
                    </a:lnTo>
                    <a:lnTo>
                      <a:pt x="470" y="37"/>
                    </a:lnTo>
                    <a:lnTo>
                      <a:pt x="461" y="100"/>
                    </a:lnTo>
                    <a:cubicBezTo>
                      <a:pt x="479" y="113"/>
                      <a:pt x="496" y="129"/>
                      <a:pt x="510" y="147"/>
                    </a:cubicBezTo>
                    <a:lnTo>
                      <a:pt x="572" y="135"/>
                    </a:lnTo>
                    <a:lnTo>
                      <a:pt x="615" y="231"/>
                    </a:lnTo>
                    <a:lnTo>
                      <a:pt x="564" y="269"/>
                    </a:lnTo>
                    <a:moveTo>
                      <a:pt x="414" y="268"/>
                    </a:moveTo>
                    <a:cubicBezTo>
                      <a:pt x="388" y="211"/>
                      <a:pt x="322" y="186"/>
                      <a:pt x="265" y="211"/>
                    </a:cubicBezTo>
                    <a:cubicBezTo>
                      <a:pt x="208" y="236"/>
                      <a:pt x="183" y="303"/>
                      <a:pt x="208" y="359"/>
                    </a:cubicBezTo>
                    <a:cubicBezTo>
                      <a:pt x="233" y="416"/>
                      <a:pt x="300" y="442"/>
                      <a:pt x="356" y="417"/>
                    </a:cubicBezTo>
                    <a:cubicBezTo>
                      <a:pt x="413" y="391"/>
                      <a:pt x="439" y="325"/>
                      <a:pt x="414" y="2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3" name="Google Shape;273;p8"/>
              <p:cNvGrpSpPr/>
              <p:nvPr/>
            </p:nvGrpSpPr>
            <p:grpSpPr>
              <a:xfrm>
                <a:off x="8892173" y="3448146"/>
                <a:ext cx="417250" cy="417248"/>
                <a:chOff x="8892173" y="3448146"/>
                <a:chExt cx="417250" cy="417248"/>
              </a:xfrm>
            </p:grpSpPr>
            <p:sp>
              <p:nvSpPr>
                <p:cNvPr id="274" name="Google Shape;274;p8"/>
                <p:cNvSpPr/>
                <p:nvPr/>
              </p:nvSpPr>
              <p:spPr>
                <a:xfrm>
                  <a:off x="9019717" y="3581155"/>
                  <a:ext cx="154874" cy="153052"/>
                </a:xfrm>
                <a:custGeom>
                  <a:rect b="b" l="l" r="r" t="t"/>
                  <a:pathLst>
                    <a:path extrusionOk="0" h="84" w="85">
                      <a:moveTo>
                        <a:pt x="59" y="80"/>
                      </a:moveTo>
                      <a:cubicBezTo>
                        <a:pt x="59" y="80"/>
                        <a:pt x="59" y="81"/>
                        <a:pt x="57" y="81"/>
                      </a:cubicBezTo>
                      <a:cubicBezTo>
                        <a:pt x="56" y="82"/>
                        <a:pt x="53" y="83"/>
                        <a:pt x="50" y="84"/>
                      </a:cubicBezTo>
                      <a:cubicBezTo>
                        <a:pt x="44" y="85"/>
                        <a:pt x="33" y="85"/>
                        <a:pt x="23" y="80"/>
                      </a:cubicBezTo>
                      <a:cubicBezTo>
                        <a:pt x="12" y="74"/>
                        <a:pt x="2" y="62"/>
                        <a:pt x="0" y="46"/>
                      </a:cubicBezTo>
                      <a:cubicBezTo>
                        <a:pt x="0" y="38"/>
                        <a:pt x="1" y="29"/>
                        <a:pt x="6" y="22"/>
                      </a:cubicBezTo>
                      <a:cubicBezTo>
                        <a:pt x="10" y="14"/>
                        <a:pt x="17" y="8"/>
                        <a:pt x="25" y="4"/>
                      </a:cubicBezTo>
                      <a:cubicBezTo>
                        <a:pt x="34" y="0"/>
                        <a:pt x="43" y="-1"/>
                        <a:pt x="52" y="1"/>
                      </a:cubicBezTo>
                      <a:cubicBezTo>
                        <a:pt x="60" y="3"/>
                        <a:pt x="68" y="7"/>
                        <a:pt x="73" y="13"/>
                      </a:cubicBezTo>
                      <a:cubicBezTo>
                        <a:pt x="85" y="25"/>
                        <a:pt x="87" y="41"/>
                        <a:pt x="84" y="52"/>
                      </a:cubicBezTo>
                      <a:cubicBezTo>
                        <a:pt x="81" y="64"/>
                        <a:pt x="74" y="72"/>
                        <a:pt x="68" y="75"/>
                      </a:cubicBezTo>
                      <a:cubicBezTo>
                        <a:pt x="66" y="77"/>
                        <a:pt x="64" y="79"/>
                        <a:pt x="62" y="79"/>
                      </a:cubicBezTo>
                      <a:cubicBezTo>
                        <a:pt x="60" y="80"/>
                        <a:pt x="59" y="80"/>
                        <a:pt x="59" y="80"/>
                      </a:cubicBezTo>
                      <a:cubicBezTo>
                        <a:pt x="59" y="80"/>
                        <a:pt x="63" y="79"/>
                        <a:pt x="68" y="74"/>
                      </a:cubicBezTo>
                      <a:cubicBezTo>
                        <a:pt x="72" y="70"/>
                        <a:pt x="79" y="63"/>
                        <a:pt x="81" y="52"/>
                      </a:cubicBezTo>
                      <a:cubicBezTo>
                        <a:pt x="84" y="41"/>
                        <a:pt x="82" y="26"/>
                        <a:pt x="71" y="15"/>
                      </a:cubicBezTo>
                      <a:cubicBezTo>
                        <a:pt x="66" y="10"/>
                        <a:pt x="59" y="6"/>
                        <a:pt x="51" y="4"/>
                      </a:cubicBezTo>
                      <a:cubicBezTo>
                        <a:pt x="43" y="3"/>
                        <a:pt x="35" y="4"/>
                        <a:pt x="27" y="7"/>
                      </a:cubicBezTo>
                      <a:cubicBezTo>
                        <a:pt x="19" y="10"/>
                        <a:pt x="13" y="16"/>
                        <a:pt x="9" y="23"/>
                      </a:cubicBezTo>
                      <a:cubicBezTo>
                        <a:pt x="5" y="30"/>
                        <a:pt x="3" y="38"/>
                        <a:pt x="4" y="45"/>
                      </a:cubicBezTo>
                      <a:cubicBezTo>
                        <a:pt x="4" y="60"/>
                        <a:pt x="14" y="72"/>
                        <a:pt x="24" y="78"/>
                      </a:cubicBezTo>
                      <a:cubicBezTo>
                        <a:pt x="34" y="83"/>
                        <a:pt x="43" y="83"/>
                        <a:pt x="50" y="82"/>
                      </a:cubicBezTo>
                      <a:cubicBezTo>
                        <a:pt x="56" y="81"/>
                        <a:pt x="59" y="80"/>
                        <a:pt x="59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Google Shape;275;p8"/>
                <p:cNvSpPr/>
                <p:nvPr/>
              </p:nvSpPr>
              <p:spPr>
                <a:xfrm>
                  <a:off x="8892173" y="3448146"/>
                  <a:ext cx="417250" cy="417248"/>
                </a:xfrm>
                <a:custGeom>
                  <a:rect b="b" l="l" r="r" t="t"/>
                  <a:pathLst>
                    <a:path extrusionOk="0" h="229" w="229">
                      <a:moveTo>
                        <a:pt x="129" y="208"/>
                      </a:moveTo>
                      <a:cubicBezTo>
                        <a:pt x="129" y="208"/>
                        <a:pt x="130" y="208"/>
                        <a:pt x="130" y="209"/>
                      </a:cubicBezTo>
                      <a:cubicBezTo>
                        <a:pt x="131" y="210"/>
                        <a:pt x="132" y="211"/>
                        <a:pt x="133" y="212"/>
                      </a:cubicBezTo>
                      <a:cubicBezTo>
                        <a:pt x="135" y="216"/>
                        <a:pt x="139" y="220"/>
                        <a:pt x="143" y="226"/>
                      </a:cubicBezTo>
                      <a:lnTo>
                        <a:pt x="143" y="226"/>
                      </a:lnTo>
                      <a:cubicBezTo>
                        <a:pt x="152" y="222"/>
                        <a:pt x="163" y="217"/>
                        <a:pt x="178" y="210"/>
                      </a:cubicBezTo>
                      <a:lnTo>
                        <a:pt x="177" y="211"/>
                      </a:lnTo>
                      <a:cubicBezTo>
                        <a:pt x="176" y="204"/>
                        <a:pt x="174" y="197"/>
                        <a:pt x="172" y="189"/>
                      </a:cubicBezTo>
                      <a:lnTo>
                        <a:pt x="172" y="188"/>
                      </a:lnTo>
                      <a:lnTo>
                        <a:pt x="173" y="188"/>
                      </a:lnTo>
                      <a:cubicBezTo>
                        <a:pt x="179" y="183"/>
                        <a:pt x="185" y="177"/>
                        <a:pt x="190" y="170"/>
                      </a:cubicBezTo>
                      <a:lnTo>
                        <a:pt x="190" y="169"/>
                      </a:lnTo>
                      <a:lnTo>
                        <a:pt x="191" y="169"/>
                      </a:lnTo>
                      <a:cubicBezTo>
                        <a:pt x="198" y="170"/>
                        <a:pt x="205" y="171"/>
                        <a:pt x="213" y="172"/>
                      </a:cubicBezTo>
                      <a:lnTo>
                        <a:pt x="212" y="173"/>
                      </a:lnTo>
                      <a:cubicBezTo>
                        <a:pt x="216" y="162"/>
                        <a:pt x="221" y="150"/>
                        <a:pt x="226" y="138"/>
                      </a:cubicBezTo>
                      <a:lnTo>
                        <a:pt x="226" y="139"/>
                      </a:lnTo>
                      <a:cubicBezTo>
                        <a:pt x="220" y="135"/>
                        <a:pt x="214" y="131"/>
                        <a:pt x="207" y="126"/>
                      </a:cubicBezTo>
                      <a:lnTo>
                        <a:pt x="206" y="126"/>
                      </a:lnTo>
                      <a:lnTo>
                        <a:pt x="206" y="125"/>
                      </a:lnTo>
                      <a:cubicBezTo>
                        <a:pt x="207" y="117"/>
                        <a:pt x="207" y="109"/>
                        <a:pt x="206" y="101"/>
                      </a:cubicBezTo>
                      <a:lnTo>
                        <a:pt x="206" y="100"/>
                      </a:lnTo>
                      <a:lnTo>
                        <a:pt x="206" y="99"/>
                      </a:lnTo>
                      <a:cubicBezTo>
                        <a:pt x="212" y="95"/>
                        <a:pt x="218" y="90"/>
                        <a:pt x="225" y="85"/>
                      </a:cubicBezTo>
                      <a:lnTo>
                        <a:pt x="224" y="87"/>
                      </a:lnTo>
                      <a:cubicBezTo>
                        <a:pt x="220" y="76"/>
                        <a:pt x="214" y="64"/>
                        <a:pt x="209" y="52"/>
                      </a:cubicBezTo>
                      <a:lnTo>
                        <a:pt x="211" y="53"/>
                      </a:lnTo>
                      <a:cubicBezTo>
                        <a:pt x="204" y="55"/>
                        <a:pt x="196" y="56"/>
                        <a:pt x="188" y="58"/>
                      </a:cubicBezTo>
                      <a:lnTo>
                        <a:pt x="187" y="58"/>
                      </a:lnTo>
                      <a:lnTo>
                        <a:pt x="187" y="57"/>
                      </a:lnTo>
                      <a:cubicBezTo>
                        <a:pt x="182" y="51"/>
                        <a:pt x="176" y="45"/>
                        <a:pt x="169" y="40"/>
                      </a:cubicBezTo>
                      <a:lnTo>
                        <a:pt x="168" y="40"/>
                      </a:lnTo>
                      <a:lnTo>
                        <a:pt x="168" y="39"/>
                      </a:lnTo>
                      <a:cubicBezTo>
                        <a:pt x="169" y="32"/>
                        <a:pt x="170" y="24"/>
                        <a:pt x="171" y="16"/>
                      </a:cubicBezTo>
                      <a:lnTo>
                        <a:pt x="172" y="18"/>
                      </a:lnTo>
                      <a:cubicBezTo>
                        <a:pt x="161" y="13"/>
                        <a:pt x="149" y="9"/>
                        <a:pt x="137" y="4"/>
                      </a:cubicBezTo>
                      <a:lnTo>
                        <a:pt x="139" y="3"/>
                      </a:lnTo>
                      <a:cubicBezTo>
                        <a:pt x="135" y="9"/>
                        <a:pt x="130" y="16"/>
                        <a:pt x="126" y="23"/>
                      </a:cubicBezTo>
                      <a:lnTo>
                        <a:pt x="125" y="23"/>
                      </a:lnTo>
                      <a:lnTo>
                        <a:pt x="124" y="23"/>
                      </a:lnTo>
                      <a:cubicBezTo>
                        <a:pt x="117" y="22"/>
                        <a:pt x="108" y="23"/>
                        <a:pt x="100" y="24"/>
                      </a:cubicBezTo>
                      <a:lnTo>
                        <a:pt x="100" y="24"/>
                      </a:lnTo>
                      <a:cubicBezTo>
                        <a:pt x="99" y="24"/>
                        <a:pt x="102" y="24"/>
                        <a:pt x="98" y="23"/>
                      </a:cubicBez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7" y="22"/>
                      </a:lnTo>
                      <a:lnTo>
                        <a:pt x="97" y="21"/>
                      </a:lnTo>
                      <a:lnTo>
                        <a:pt x="95" y="19"/>
                      </a:lnTo>
                      <a:lnTo>
                        <a:pt x="91" y="14"/>
                      </a:lnTo>
                      <a:cubicBezTo>
                        <a:pt x="89" y="11"/>
                        <a:pt x="87" y="8"/>
                        <a:pt x="85" y="5"/>
                      </a:cubicBezTo>
                      <a:lnTo>
                        <a:pt x="87" y="5"/>
                      </a:lnTo>
                      <a:cubicBezTo>
                        <a:pt x="75" y="10"/>
                        <a:pt x="63" y="16"/>
                        <a:pt x="52" y="21"/>
                      </a:cubicBezTo>
                      <a:lnTo>
                        <a:pt x="53" y="19"/>
                      </a:lnTo>
                      <a:cubicBezTo>
                        <a:pt x="54" y="26"/>
                        <a:pt x="56" y="34"/>
                        <a:pt x="57" y="41"/>
                      </a:cubicBezTo>
                      <a:lnTo>
                        <a:pt x="57" y="42"/>
                      </a:lnTo>
                      <a:lnTo>
                        <a:pt x="57" y="43"/>
                      </a:lnTo>
                      <a:cubicBezTo>
                        <a:pt x="50" y="48"/>
                        <a:pt x="44" y="54"/>
                        <a:pt x="40" y="61"/>
                      </a:cubicBezTo>
                      <a:lnTo>
                        <a:pt x="39" y="61"/>
                      </a:lnTo>
                      <a:lnTo>
                        <a:pt x="38" y="61"/>
                      </a:lnTo>
                      <a:cubicBezTo>
                        <a:pt x="30" y="60"/>
                        <a:pt x="23" y="59"/>
                        <a:pt x="15" y="58"/>
                      </a:cubicBezTo>
                      <a:lnTo>
                        <a:pt x="17" y="57"/>
                      </a:lnTo>
                      <a:cubicBezTo>
                        <a:pt x="12" y="69"/>
                        <a:pt x="8" y="81"/>
                        <a:pt x="3" y="93"/>
                      </a:cubicBezTo>
                      <a:lnTo>
                        <a:pt x="3" y="91"/>
                      </a:lnTo>
                      <a:cubicBezTo>
                        <a:pt x="9" y="95"/>
                        <a:pt x="16" y="99"/>
                        <a:pt x="22" y="104"/>
                      </a:cubicBezTo>
                      <a:lnTo>
                        <a:pt x="23" y="104"/>
                      </a:lnTo>
                      <a:lnTo>
                        <a:pt x="22" y="105"/>
                      </a:lnTo>
                      <a:cubicBezTo>
                        <a:pt x="22" y="113"/>
                        <a:pt x="22" y="122"/>
                        <a:pt x="23" y="129"/>
                      </a:cubicBezTo>
                      <a:lnTo>
                        <a:pt x="23" y="130"/>
                      </a:lnTo>
                      <a:lnTo>
                        <a:pt x="22" y="131"/>
                      </a:lnTo>
                      <a:cubicBezTo>
                        <a:pt x="16" y="136"/>
                        <a:pt x="10" y="140"/>
                        <a:pt x="4" y="145"/>
                      </a:cubicBezTo>
                      <a:lnTo>
                        <a:pt x="4" y="143"/>
                      </a:lnTo>
                      <a:cubicBezTo>
                        <a:pt x="10" y="155"/>
                        <a:pt x="15" y="167"/>
                        <a:pt x="20" y="178"/>
                      </a:cubicBezTo>
                      <a:lnTo>
                        <a:pt x="18" y="177"/>
                      </a:lnTo>
                      <a:cubicBezTo>
                        <a:pt x="26" y="176"/>
                        <a:pt x="34" y="174"/>
                        <a:pt x="41" y="173"/>
                      </a:cubicBezTo>
                      <a:lnTo>
                        <a:pt x="42" y="173"/>
                      </a:lnTo>
                      <a:lnTo>
                        <a:pt x="42" y="173"/>
                      </a:lnTo>
                      <a:cubicBezTo>
                        <a:pt x="48" y="180"/>
                        <a:pt x="54" y="186"/>
                        <a:pt x="60" y="190"/>
                      </a:cubicBezTo>
                      <a:lnTo>
                        <a:pt x="60" y="191"/>
                      </a:lnTo>
                      <a:lnTo>
                        <a:pt x="60" y="191"/>
                      </a:lnTo>
                      <a:cubicBezTo>
                        <a:pt x="59" y="200"/>
                        <a:pt x="58" y="207"/>
                        <a:pt x="57" y="214"/>
                      </a:cubicBezTo>
                      <a:lnTo>
                        <a:pt x="56" y="213"/>
                      </a:lnTo>
                      <a:cubicBezTo>
                        <a:pt x="70" y="219"/>
                        <a:pt x="82" y="223"/>
                        <a:pt x="92" y="227"/>
                      </a:cubicBezTo>
                      <a:lnTo>
                        <a:pt x="91" y="227"/>
                      </a:lnTo>
                      <a:cubicBezTo>
                        <a:pt x="96" y="220"/>
                        <a:pt x="100" y="213"/>
                        <a:pt x="104" y="208"/>
                      </a:cubicBezTo>
                      <a:lnTo>
                        <a:pt x="104" y="208"/>
                      </a:lnTo>
                      <a:lnTo>
                        <a:pt x="104" y="208"/>
                      </a:lnTo>
                      <a:cubicBezTo>
                        <a:pt x="113" y="209"/>
                        <a:pt x="119" y="209"/>
                        <a:pt x="123" y="208"/>
                      </a:cubicBezTo>
                      <a:cubicBezTo>
                        <a:pt x="125" y="208"/>
                        <a:pt x="126" y="208"/>
                        <a:pt x="128" y="208"/>
                      </a:cubicBezTo>
                      <a:cubicBezTo>
                        <a:pt x="129" y="208"/>
                        <a:pt x="129" y="208"/>
                        <a:pt x="129" y="208"/>
                      </a:cubicBezTo>
                      <a:lnTo>
                        <a:pt x="128" y="208"/>
                      </a:lnTo>
                      <a:cubicBezTo>
                        <a:pt x="127" y="209"/>
                        <a:pt x="125" y="209"/>
                        <a:pt x="123" y="209"/>
                      </a:cubicBezTo>
                      <a:cubicBezTo>
                        <a:pt x="119" y="209"/>
                        <a:pt x="113" y="210"/>
                        <a:pt x="104" y="209"/>
                      </a:cubicBezTo>
                      <a:lnTo>
                        <a:pt x="105" y="209"/>
                      </a:lnTo>
                      <a:cubicBezTo>
                        <a:pt x="101" y="214"/>
                        <a:pt x="97" y="221"/>
                        <a:pt x="92" y="228"/>
                      </a:cubicBezTo>
                      <a:lnTo>
                        <a:pt x="92" y="229"/>
                      </a:lnTo>
                      <a:lnTo>
                        <a:pt x="91" y="228"/>
                      </a:lnTo>
                      <a:cubicBezTo>
                        <a:pt x="81" y="225"/>
                        <a:pt x="69" y="220"/>
                        <a:pt x="56" y="215"/>
                      </a:cubicBezTo>
                      <a:lnTo>
                        <a:pt x="55" y="215"/>
                      </a:lnTo>
                      <a:lnTo>
                        <a:pt x="55" y="214"/>
                      </a:lnTo>
                      <a:cubicBezTo>
                        <a:pt x="56" y="207"/>
                        <a:pt x="57" y="199"/>
                        <a:pt x="58" y="191"/>
                      </a:cubicBezTo>
                      <a:lnTo>
                        <a:pt x="59" y="192"/>
                      </a:lnTo>
                      <a:cubicBezTo>
                        <a:pt x="52" y="187"/>
                        <a:pt x="46" y="182"/>
                        <a:pt x="40" y="175"/>
                      </a:cubicBezTo>
                      <a:lnTo>
                        <a:pt x="41" y="175"/>
                      </a:lnTo>
                      <a:cubicBezTo>
                        <a:pt x="34" y="177"/>
                        <a:pt x="27" y="178"/>
                        <a:pt x="19" y="180"/>
                      </a:cubicBezTo>
                      <a:lnTo>
                        <a:pt x="18" y="180"/>
                      </a:lnTo>
                      <a:lnTo>
                        <a:pt x="17" y="179"/>
                      </a:lnTo>
                      <a:cubicBezTo>
                        <a:pt x="12" y="168"/>
                        <a:pt x="7" y="156"/>
                        <a:pt x="2" y="144"/>
                      </a:cubicBezTo>
                      <a:lnTo>
                        <a:pt x="1" y="143"/>
                      </a:lnTo>
                      <a:lnTo>
                        <a:pt x="2" y="142"/>
                      </a:lnTo>
                      <a:cubicBezTo>
                        <a:pt x="8" y="138"/>
                        <a:pt x="14" y="133"/>
                        <a:pt x="21" y="129"/>
                      </a:cubicBezTo>
                      <a:lnTo>
                        <a:pt x="20" y="130"/>
                      </a:lnTo>
                      <a:cubicBezTo>
                        <a:pt x="19" y="122"/>
                        <a:pt x="18" y="113"/>
                        <a:pt x="19" y="105"/>
                      </a:cubicBezTo>
                      <a:lnTo>
                        <a:pt x="20" y="106"/>
                      </a:lnTo>
                      <a:cubicBezTo>
                        <a:pt x="14" y="102"/>
                        <a:pt x="7" y="98"/>
                        <a:pt x="1" y="93"/>
                      </a:cubicBezTo>
                      <a:lnTo>
                        <a:pt x="0" y="93"/>
                      </a:lnTo>
                      <a:lnTo>
                        <a:pt x="0" y="92"/>
                      </a:lnTo>
                      <a:cubicBezTo>
                        <a:pt x="5" y="80"/>
                        <a:pt x="9" y="68"/>
                        <a:pt x="14" y="56"/>
                      </a:cubicBezTo>
                      <a:lnTo>
                        <a:pt x="14" y="55"/>
                      </a:lnTo>
                      <a:lnTo>
                        <a:pt x="16" y="55"/>
                      </a:lnTo>
                      <a:cubicBezTo>
                        <a:pt x="23" y="56"/>
                        <a:pt x="31" y="57"/>
                        <a:pt x="39" y="58"/>
                      </a:cubicBezTo>
                      <a:lnTo>
                        <a:pt x="37" y="59"/>
                      </a:lnTo>
                      <a:cubicBezTo>
                        <a:pt x="42" y="52"/>
                        <a:pt x="48" y="46"/>
                        <a:pt x="54" y="40"/>
                      </a:cubicBezTo>
                      <a:lnTo>
                        <a:pt x="54" y="42"/>
                      </a:lnTo>
                      <a:cubicBezTo>
                        <a:pt x="52" y="35"/>
                        <a:pt x="51" y="27"/>
                        <a:pt x="49" y="19"/>
                      </a:cubicBezTo>
                      <a:lnTo>
                        <a:pt x="49" y="18"/>
                      </a:lnTo>
                      <a:lnTo>
                        <a:pt x="50" y="18"/>
                      </a:lnTo>
                      <a:cubicBezTo>
                        <a:pt x="62" y="13"/>
                        <a:pt x="74" y="7"/>
                        <a:pt x="85" y="2"/>
                      </a:cubicBezTo>
                      <a:lnTo>
                        <a:pt x="87" y="2"/>
                      </a:lnTo>
                      <a:lnTo>
                        <a:pt x="87" y="3"/>
                      </a:lnTo>
                      <a:cubicBezTo>
                        <a:pt x="90" y="6"/>
                        <a:pt x="92" y="9"/>
                        <a:pt x="94" y="12"/>
                      </a:cubicBezTo>
                      <a:lnTo>
                        <a:pt x="98" y="17"/>
                      </a:lnTo>
                      <a:lnTo>
                        <a:pt x="99" y="19"/>
                      </a:lnTo>
                      <a:lnTo>
                        <a:pt x="100" y="20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cubicBezTo>
                        <a:pt x="98" y="20"/>
                        <a:pt x="100" y="21"/>
                        <a:pt x="99" y="21"/>
                      </a:cubicBezTo>
                      <a:lnTo>
                        <a:pt x="99" y="21"/>
                      </a:lnTo>
                      <a:cubicBezTo>
                        <a:pt x="108" y="19"/>
                        <a:pt x="117" y="19"/>
                        <a:pt x="125" y="20"/>
                      </a:cubicBezTo>
                      <a:lnTo>
                        <a:pt x="123" y="21"/>
                      </a:lnTo>
                      <a:cubicBezTo>
                        <a:pt x="128" y="14"/>
                        <a:pt x="132" y="8"/>
                        <a:pt x="136" y="2"/>
                      </a:cubicBezTo>
                      <a:lnTo>
                        <a:pt x="137" y="0"/>
                      </a:lnTo>
                      <a:lnTo>
                        <a:pt x="138" y="1"/>
                      </a:lnTo>
                      <a:cubicBezTo>
                        <a:pt x="150" y="6"/>
                        <a:pt x="162" y="10"/>
                        <a:pt x="174" y="15"/>
                      </a:cubicBezTo>
                      <a:lnTo>
                        <a:pt x="175" y="15"/>
                      </a:lnTo>
                      <a:lnTo>
                        <a:pt x="175" y="16"/>
                      </a:lnTo>
                      <a:cubicBezTo>
                        <a:pt x="174" y="24"/>
                        <a:pt x="172" y="32"/>
                        <a:pt x="171" y="39"/>
                      </a:cubicBezTo>
                      <a:lnTo>
                        <a:pt x="171" y="38"/>
                      </a:lnTo>
                      <a:cubicBezTo>
                        <a:pt x="178" y="43"/>
                        <a:pt x="184" y="49"/>
                        <a:pt x="189" y="55"/>
                      </a:cubicBezTo>
                      <a:lnTo>
                        <a:pt x="187" y="55"/>
                      </a:lnTo>
                      <a:cubicBezTo>
                        <a:pt x="195" y="53"/>
                        <a:pt x="203" y="52"/>
                        <a:pt x="210" y="50"/>
                      </a:cubicBezTo>
                      <a:lnTo>
                        <a:pt x="211" y="50"/>
                      </a:lnTo>
                      <a:lnTo>
                        <a:pt x="212" y="51"/>
                      </a:lnTo>
                      <a:cubicBezTo>
                        <a:pt x="217" y="63"/>
                        <a:pt x="222" y="75"/>
                        <a:pt x="227" y="86"/>
                      </a:cubicBezTo>
                      <a:lnTo>
                        <a:pt x="228" y="87"/>
                      </a:lnTo>
                      <a:lnTo>
                        <a:pt x="227" y="88"/>
                      </a:lnTo>
                      <a:cubicBezTo>
                        <a:pt x="220" y="93"/>
                        <a:pt x="214" y="97"/>
                        <a:pt x="208" y="102"/>
                      </a:cubicBezTo>
                      <a:lnTo>
                        <a:pt x="209" y="100"/>
                      </a:lnTo>
                      <a:cubicBezTo>
                        <a:pt x="210" y="109"/>
                        <a:pt x="210" y="118"/>
                        <a:pt x="209" y="125"/>
                      </a:cubicBezTo>
                      <a:lnTo>
                        <a:pt x="209" y="124"/>
                      </a:lnTo>
                      <a:cubicBezTo>
                        <a:pt x="216" y="129"/>
                        <a:pt x="222" y="133"/>
                        <a:pt x="228" y="137"/>
                      </a:cubicBezTo>
                      <a:lnTo>
                        <a:pt x="229" y="138"/>
                      </a:lnTo>
                      <a:lnTo>
                        <a:pt x="229" y="139"/>
                      </a:lnTo>
                      <a:cubicBezTo>
                        <a:pt x="224" y="151"/>
                        <a:pt x="219" y="163"/>
                        <a:pt x="215" y="174"/>
                      </a:cubicBezTo>
                      <a:lnTo>
                        <a:pt x="214" y="175"/>
                      </a:lnTo>
                      <a:lnTo>
                        <a:pt x="213" y="175"/>
                      </a:lnTo>
                      <a:cubicBezTo>
                        <a:pt x="205" y="174"/>
                        <a:pt x="198" y="173"/>
                        <a:pt x="191" y="172"/>
                      </a:cubicBezTo>
                      <a:lnTo>
                        <a:pt x="192" y="171"/>
                      </a:lnTo>
                      <a:cubicBezTo>
                        <a:pt x="186" y="178"/>
                        <a:pt x="180" y="184"/>
                        <a:pt x="174" y="189"/>
                      </a:cubicBezTo>
                      <a:lnTo>
                        <a:pt x="175" y="188"/>
                      </a:lnTo>
                      <a:cubicBezTo>
                        <a:pt x="176" y="196"/>
                        <a:pt x="178" y="204"/>
                        <a:pt x="179" y="211"/>
                      </a:cubicBezTo>
                      <a:lnTo>
                        <a:pt x="179" y="212"/>
                      </a:lnTo>
                      <a:lnTo>
                        <a:pt x="178" y="212"/>
                      </a:lnTo>
                      <a:cubicBezTo>
                        <a:pt x="164" y="218"/>
                        <a:pt x="152" y="223"/>
                        <a:pt x="143" y="227"/>
                      </a:cubicBezTo>
                      <a:lnTo>
                        <a:pt x="143" y="227"/>
                      </a:lnTo>
                      <a:lnTo>
                        <a:pt x="143" y="227"/>
                      </a:lnTo>
                      <a:cubicBezTo>
                        <a:pt x="138" y="221"/>
                        <a:pt x="135" y="216"/>
                        <a:pt x="133" y="213"/>
                      </a:cubicBezTo>
                      <a:cubicBezTo>
                        <a:pt x="132" y="212"/>
                        <a:pt x="131" y="210"/>
                        <a:pt x="130" y="209"/>
                      </a:cubicBezTo>
                      <a:lnTo>
                        <a:pt x="129" y="2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37425" lIns="90000" spcFirstLastPara="1" rIns="90000" wrap="square" tIns="37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76" name="Google Shape;276;p8"/>
            <p:cNvSpPr/>
            <p:nvPr/>
          </p:nvSpPr>
          <p:spPr>
            <a:xfrm>
              <a:off x="1042712" y="-336237"/>
              <a:ext cx="807169" cy="807166"/>
            </a:xfrm>
            <a:custGeom>
              <a:rect b="b" l="l" r="r" t="t"/>
              <a:pathLst>
                <a:path extrusionOk="0" h="443" w="443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7" name="Google Shape;277;p8"/>
            <p:cNvGrpSpPr/>
            <p:nvPr/>
          </p:nvGrpSpPr>
          <p:grpSpPr>
            <a:xfrm>
              <a:off x="2013865" y="139317"/>
              <a:ext cx="278774" cy="278773"/>
              <a:chOff x="2013865" y="139317"/>
              <a:chExt cx="278774" cy="278773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rect b="b" l="l" r="r" t="t"/>
                <a:pathLst>
                  <a:path extrusionOk="0" h="152" w="151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9700" lIns="90000" spcFirstLastPara="1" rIns="90000" wrap="square" tIns="9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rect b="b" l="l" r="r" t="t"/>
                <a:pathLst>
                  <a:path extrusionOk="0" h="57" w="56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8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rect b="b" l="l" r="r" t="t"/>
                <a:pathLst>
                  <a:path extrusionOk="0" h="153" w="153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10075" lIns="90000" spcFirstLastPara="1" rIns="90000" wrap="square" tIns="100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1" name="Google Shape;281;p8"/>
          <p:cNvGrpSpPr/>
          <p:nvPr/>
        </p:nvGrpSpPr>
        <p:grpSpPr>
          <a:xfrm>
            <a:off x="-1203881" y="139313"/>
            <a:ext cx="2082593" cy="4823632"/>
            <a:chOff x="-1203881" y="139313"/>
            <a:chExt cx="2082593" cy="4823632"/>
          </a:xfrm>
        </p:grpSpPr>
        <p:grpSp>
          <p:nvGrpSpPr>
            <p:cNvPr id="282" name="Google Shape;282;p8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283" name="Google Shape;283;p8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rect b="b" l="l" r="r" t="t"/>
                <a:pathLst>
                  <a:path extrusionOk="0" h="340" w="585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8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rect b="b" l="l" r="r" t="t"/>
                <a:pathLst>
                  <a:path extrusionOk="0" h="2" w="582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rect b="b" l="l" r="r" t="t"/>
                <a:pathLst>
                  <a:path extrusionOk="0" h="180" w="18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19800" lIns="90000" spcFirstLastPara="1" rIns="90000" wrap="square" tIns="19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8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rect b="b" l="l" r="r" t="t"/>
                <a:pathLst>
                  <a:path extrusionOk="0" h="3" w="261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8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0" name="Google Shape;290;p8"/>
            <p:cNvGrpSpPr/>
            <p:nvPr/>
          </p:nvGrpSpPr>
          <p:grpSpPr>
            <a:xfrm>
              <a:off x="-1203881" y="4245059"/>
              <a:ext cx="1754642" cy="717886"/>
              <a:chOff x="-1340531" y="3895472"/>
              <a:chExt cx="1754642" cy="717886"/>
            </a:xfrm>
          </p:grpSpPr>
          <p:sp>
            <p:nvSpPr>
              <p:cNvPr id="291" name="Google Shape;291;p8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rect b="b" l="l" r="r" t="t"/>
                <a:pathLst>
                  <a:path extrusionOk="0" h="394" w="963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rect b="b" l="l" r="r" t="t"/>
                <a:pathLst>
                  <a:path extrusionOk="0" h="3" w="96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rect b="b" l="l" r="r" t="t"/>
                <a:pathLst>
                  <a:path extrusionOk="0" h="14" w="13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rect b="b" l="l" r="r" t="t"/>
                <a:pathLst>
                  <a:path extrusionOk="0" h="232" w="232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8500" lIns="90000" spcFirstLastPara="1" rIns="90000" wrap="square" tIns="38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rect b="b" l="l" r="r" t="t"/>
                <a:pathLst>
                  <a:path extrusionOk="0" h="2" w="344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rect b="b" l="l" r="r" t="t"/>
                <a:pathLst>
                  <a:path extrusionOk="0" h="4" w="395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rect b="b" l="l" r="r" t="t"/>
                <a:pathLst>
                  <a:path extrusionOk="0" h="3" w="395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rect b="b" l="l" r="r" t="t"/>
                <a:pathLst>
                  <a:path extrusionOk="0" h="3" w="233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3" name="Google Shape;303;p8"/>
            <p:cNvGrpSpPr/>
            <p:nvPr/>
          </p:nvGrpSpPr>
          <p:grpSpPr>
            <a:xfrm>
              <a:off x="-744312" y="3030012"/>
              <a:ext cx="1550567" cy="1051320"/>
              <a:chOff x="-872012" y="2723887"/>
              <a:chExt cx="1550567" cy="1051320"/>
            </a:xfrm>
          </p:grpSpPr>
          <p:sp>
            <p:nvSpPr>
              <p:cNvPr id="304" name="Google Shape;304;p8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rect b="b" l="l" r="r" t="t"/>
                <a:pathLst>
                  <a:path extrusionOk="0" h="577" w="851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rect b="b" l="l" r="r" t="t"/>
                <a:pathLst>
                  <a:path extrusionOk="0" h="3" w="848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8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rect b="b" l="l" r="r" t="t"/>
                <a:pathLst>
                  <a:path extrusionOk="0" h="228" w="227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7075" lIns="90000" spcFirstLastPara="1" rIns="90000" wrap="square" tIns="370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rect b="b" l="l" r="r" t="t"/>
                <a:pathLst>
                  <a:path extrusionOk="0" h="4" w="395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rect b="b" l="l" r="r" t="t"/>
                <a:pathLst>
                  <a:path extrusionOk="0" h="3" w="395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rect b="b" l="l" r="r" t="t"/>
                <a:pathLst>
                  <a:path extrusionOk="0" h="3" w="233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9" name="Google Shape;319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20" name="Google Shape;320;p9"/>
          <p:cNvGrpSpPr/>
          <p:nvPr/>
        </p:nvGrpSpPr>
        <p:grpSpPr>
          <a:xfrm>
            <a:off x="8672408" y="4756412"/>
            <a:ext cx="521107" cy="335256"/>
            <a:chOff x="9601058" y="4286612"/>
            <a:chExt cx="521107" cy="335256"/>
          </a:xfrm>
        </p:grpSpPr>
        <p:sp>
          <p:nvSpPr>
            <p:cNvPr id="321" name="Google Shape;321;p9"/>
            <p:cNvSpPr/>
            <p:nvPr/>
          </p:nvSpPr>
          <p:spPr>
            <a:xfrm>
              <a:off x="9601058" y="4286612"/>
              <a:ext cx="61950" cy="67416"/>
            </a:xfrm>
            <a:custGeom>
              <a:rect b="b" l="l" r="r" t="t"/>
              <a:pathLst>
                <a:path extrusionOk="0" h="37" w="34">
                  <a:moveTo>
                    <a:pt x="0" y="19"/>
                  </a:moveTo>
                  <a:cubicBezTo>
                    <a:pt x="0" y="9"/>
                    <a:pt x="7" y="0"/>
                    <a:pt x="17" y="0"/>
                  </a:cubicBezTo>
                  <a:cubicBezTo>
                    <a:pt x="26" y="0"/>
                    <a:pt x="34" y="9"/>
                    <a:pt x="34" y="19"/>
                  </a:cubicBezTo>
                  <a:cubicBezTo>
                    <a:pt x="34" y="29"/>
                    <a:pt x="26" y="37"/>
                    <a:pt x="17" y="37"/>
                  </a:cubicBezTo>
                  <a:cubicBezTo>
                    <a:pt x="7" y="37"/>
                    <a:pt x="0" y="29"/>
                    <a:pt x="0" y="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9632033" y="4313943"/>
              <a:ext cx="490132" cy="307926"/>
            </a:xfrm>
            <a:custGeom>
              <a:rect b="b" l="l" r="r" t="t"/>
              <a:pathLst>
                <a:path extrusionOk="0" h="169" w="269">
                  <a:moveTo>
                    <a:pt x="0" y="0"/>
                  </a:moveTo>
                  <a:lnTo>
                    <a:pt x="58" y="0"/>
                  </a:lnTo>
                  <a:cubicBezTo>
                    <a:pt x="111" y="0"/>
                    <a:pt x="154" y="46"/>
                    <a:pt x="154" y="102"/>
                  </a:cubicBezTo>
                  <a:cubicBezTo>
                    <a:pt x="154" y="139"/>
                    <a:pt x="156" y="162"/>
                    <a:pt x="187" y="162"/>
                  </a:cubicBezTo>
                  <a:lnTo>
                    <a:pt x="269" y="162"/>
                  </a:lnTo>
                  <a:lnTo>
                    <a:pt x="269" y="169"/>
                  </a:lnTo>
                  <a:lnTo>
                    <a:pt x="187" y="169"/>
                  </a:lnTo>
                  <a:cubicBezTo>
                    <a:pt x="148" y="169"/>
                    <a:pt x="148" y="134"/>
                    <a:pt x="148" y="102"/>
                  </a:cubicBezTo>
                  <a:cubicBezTo>
                    <a:pt x="148" y="50"/>
                    <a:pt x="108" y="7"/>
                    <a:pt x="58" y="7"/>
                  </a:cubicBez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15825" lIns="90000" spcFirstLastPara="1" rIns="90000" wrap="square" tIns="15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9"/>
          <p:cNvGrpSpPr/>
          <p:nvPr/>
        </p:nvGrpSpPr>
        <p:grpSpPr>
          <a:xfrm>
            <a:off x="-1105181" y="273787"/>
            <a:ext cx="10843493" cy="4225046"/>
            <a:chOff x="-1105181" y="273787"/>
            <a:chExt cx="10843493" cy="4225046"/>
          </a:xfrm>
        </p:grpSpPr>
        <p:grpSp>
          <p:nvGrpSpPr>
            <p:cNvPr id="324" name="Google Shape;324;p9"/>
            <p:cNvGrpSpPr/>
            <p:nvPr/>
          </p:nvGrpSpPr>
          <p:grpSpPr>
            <a:xfrm>
              <a:off x="-1105181" y="1488834"/>
              <a:ext cx="1754642" cy="717886"/>
              <a:chOff x="-1340531" y="3895472"/>
              <a:chExt cx="1754642" cy="717886"/>
            </a:xfrm>
          </p:grpSpPr>
          <p:sp>
            <p:nvSpPr>
              <p:cNvPr id="325" name="Google Shape;325;p9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rect b="b" l="l" r="r" t="t"/>
                <a:pathLst>
                  <a:path extrusionOk="0" h="394" w="963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9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rect b="b" l="l" r="r" t="t"/>
                <a:pathLst>
                  <a:path extrusionOk="0" h="3" w="96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9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rect b="b" l="l" r="r" t="t"/>
                <a:pathLst>
                  <a:path extrusionOk="0" h="14" w="13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9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9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9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rect b="b" l="l" r="r" t="t"/>
                <a:pathLst>
                  <a:path extrusionOk="0" h="232" w="232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8500" lIns="90000" spcFirstLastPara="1" rIns="90000" wrap="square" tIns="38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9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rect b="b" l="l" r="r" t="t"/>
                <a:pathLst>
                  <a:path extrusionOk="0" h="3" w="534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9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rect b="b" l="l" r="r" t="t"/>
                <a:pathLst>
                  <a:path extrusionOk="0" h="2" w="344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rect b="b" l="l" r="r" t="t"/>
                <a:pathLst>
                  <a:path extrusionOk="0" h="4" w="395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rect b="b" l="l" r="r" t="t"/>
                <a:pathLst>
                  <a:path extrusionOk="0" h="3" w="395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9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rect b="b" l="l" r="r" t="t"/>
                <a:pathLst>
                  <a:path extrusionOk="0" h="3" w="233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7" name="Google Shape;337;p9"/>
            <p:cNvGrpSpPr/>
            <p:nvPr/>
          </p:nvGrpSpPr>
          <p:grpSpPr>
            <a:xfrm>
              <a:off x="-645612" y="273787"/>
              <a:ext cx="1550567" cy="1051320"/>
              <a:chOff x="-872012" y="2723887"/>
              <a:chExt cx="1550567" cy="1051320"/>
            </a:xfrm>
          </p:grpSpPr>
          <p:sp>
            <p:nvSpPr>
              <p:cNvPr id="338" name="Google Shape;338;p9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rect b="b" l="l" r="r" t="t"/>
                <a:pathLst>
                  <a:path extrusionOk="0" h="577" w="851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9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rect b="b" l="l" r="r" t="t"/>
                <a:pathLst>
                  <a:path extrusionOk="0" h="3" w="848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9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9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rect b="b" l="l" r="r" t="t"/>
                <a:pathLst>
                  <a:path extrusionOk="0" h="14" w="14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9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rect b="b" l="l" r="r" t="t"/>
                <a:pathLst>
                  <a:path extrusionOk="0" h="228" w="227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7075" lIns="90000" spcFirstLastPara="1" rIns="90000" wrap="square" tIns="370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9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9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9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9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rect b="b" l="l" r="r" t="t"/>
                <a:pathLst>
                  <a:path extrusionOk="0" h="108" w="10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9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rect b="b" l="l" r="r" t="t"/>
                <a:pathLst>
                  <a:path extrusionOk="0" h="4" w="395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rect b="b" l="l" r="r" t="t"/>
                <a:pathLst>
                  <a:path extrusionOk="0" h="3" w="395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rect b="b" l="l" r="r" t="t"/>
                <a:pathLst>
                  <a:path extrusionOk="0" h="3" w="233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1" name="Google Shape;351;p9"/>
            <p:cNvGrpSpPr/>
            <p:nvPr/>
          </p:nvGrpSpPr>
          <p:grpSpPr>
            <a:xfrm>
              <a:off x="8672411" y="3879338"/>
              <a:ext cx="1065901" cy="619495"/>
              <a:chOff x="-192639" y="64613"/>
              <a:chExt cx="1065901" cy="619495"/>
            </a:xfrm>
          </p:grpSpPr>
          <p:sp>
            <p:nvSpPr>
              <p:cNvPr id="352" name="Google Shape;352;p9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rect b="b" l="l" r="r" t="t"/>
                <a:pathLst>
                  <a:path extrusionOk="0" h="340" w="585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rect b="b" l="l" r="r" t="t"/>
                <a:pathLst>
                  <a:path extrusionOk="0" h="2" w="582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rect b="b" l="l" r="r" t="t"/>
                <a:pathLst>
                  <a:path extrusionOk="0" h="180" w="18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19800" lIns="90000" spcFirstLastPara="1" rIns="90000" wrap="square" tIns="19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rect b="b" l="l" r="r" t="t"/>
                <a:pathLst>
                  <a:path extrusionOk="0" h="3" w="261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9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rect b="b" l="l" r="r" t="t"/>
                <a:pathLst>
                  <a:path extrusionOk="0" h="2" w="266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59" name="Google Shape;359;p9"/>
          <p:cNvGrpSpPr/>
          <p:nvPr/>
        </p:nvGrpSpPr>
        <p:grpSpPr>
          <a:xfrm>
            <a:off x="-190973" y="-451649"/>
            <a:ext cx="9632271" cy="5968389"/>
            <a:chOff x="-190973" y="-451649"/>
            <a:chExt cx="9632271" cy="5968389"/>
          </a:xfrm>
        </p:grpSpPr>
        <p:grpSp>
          <p:nvGrpSpPr>
            <p:cNvPr id="360" name="Google Shape;360;p9"/>
            <p:cNvGrpSpPr/>
            <p:nvPr/>
          </p:nvGrpSpPr>
          <p:grpSpPr>
            <a:xfrm>
              <a:off x="-190973" y="2491125"/>
              <a:ext cx="453184" cy="454844"/>
              <a:chOff x="1031102" y="400625"/>
              <a:chExt cx="453184" cy="454844"/>
            </a:xfrm>
          </p:grpSpPr>
          <p:sp>
            <p:nvSpPr>
              <p:cNvPr id="361" name="Google Shape;361;p9"/>
              <p:cNvSpPr/>
              <p:nvPr/>
            </p:nvSpPr>
            <p:spPr>
              <a:xfrm>
                <a:off x="1172203" y="546706"/>
                <a:ext cx="164341" cy="166002"/>
              </a:xfrm>
              <a:custGeom>
                <a:rect b="b" l="l" r="r" t="t"/>
                <a:pathLst>
                  <a:path extrusionOk="0" h="100" w="99">
                    <a:moveTo>
                      <a:pt x="69" y="95"/>
                    </a:moveTo>
                    <a:cubicBezTo>
                      <a:pt x="69" y="95"/>
                      <a:pt x="68" y="95"/>
                      <a:pt x="67" y="96"/>
                    </a:cubicBezTo>
                    <a:cubicBezTo>
                      <a:pt x="65" y="97"/>
                      <a:pt x="62" y="98"/>
                      <a:pt x="58" y="99"/>
                    </a:cubicBezTo>
                    <a:cubicBezTo>
                      <a:pt x="51" y="101"/>
                      <a:pt x="38" y="101"/>
                      <a:pt x="26" y="94"/>
                    </a:cubicBezTo>
                    <a:cubicBezTo>
                      <a:pt x="13" y="88"/>
                      <a:pt x="1" y="73"/>
                      <a:pt x="0" y="54"/>
                    </a:cubicBezTo>
                    <a:cubicBezTo>
                      <a:pt x="-1" y="45"/>
                      <a:pt x="1" y="35"/>
                      <a:pt x="6" y="26"/>
                    </a:cubicBezTo>
                    <a:cubicBezTo>
                      <a:pt x="11" y="17"/>
                      <a:pt x="19" y="9"/>
                      <a:pt x="29" y="5"/>
                    </a:cubicBezTo>
                    <a:cubicBezTo>
                      <a:pt x="39" y="0"/>
                      <a:pt x="51" y="-1"/>
                      <a:pt x="61" y="1"/>
                    </a:cubicBezTo>
                    <a:cubicBezTo>
                      <a:pt x="71" y="4"/>
                      <a:pt x="79" y="9"/>
                      <a:pt x="86" y="16"/>
                    </a:cubicBezTo>
                    <a:cubicBezTo>
                      <a:pt x="99" y="30"/>
                      <a:pt x="102" y="49"/>
                      <a:pt x="98" y="62"/>
                    </a:cubicBezTo>
                    <a:cubicBezTo>
                      <a:pt x="95" y="76"/>
                      <a:pt x="86" y="85"/>
                      <a:pt x="80" y="89"/>
                    </a:cubicBezTo>
                    <a:cubicBezTo>
                      <a:pt x="77" y="92"/>
                      <a:pt x="74" y="93"/>
                      <a:pt x="72" y="94"/>
                    </a:cubicBezTo>
                    <a:cubicBezTo>
                      <a:pt x="70" y="95"/>
                      <a:pt x="69" y="95"/>
                      <a:pt x="69" y="95"/>
                    </a:cubicBezTo>
                    <a:cubicBezTo>
                      <a:pt x="69" y="94"/>
                      <a:pt x="73" y="93"/>
                      <a:pt x="79" y="88"/>
                    </a:cubicBezTo>
                    <a:cubicBezTo>
                      <a:pt x="85" y="83"/>
                      <a:pt x="92" y="75"/>
                      <a:pt x="95" y="61"/>
                    </a:cubicBezTo>
                    <a:cubicBezTo>
                      <a:pt x="99" y="49"/>
                      <a:pt x="96" y="31"/>
                      <a:pt x="83" y="18"/>
                    </a:cubicBezTo>
                    <a:cubicBezTo>
                      <a:pt x="77" y="12"/>
                      <a:pt x="69" y="7"/>
                      <a:pt x="60" y="5"/>
                    </a:cubicBezTo>
                    <a:cubicBezTo>
                      <a:pt x="51" y="3"/>
                      <a:pt x="40" y="4"/>
                      <a:pt x="31" y="8"/>
                    </a:cubicBezTo>
                    <a:cubicBezTo>
                      <a:pt x="22" y="12"/>
                      <a:pt x="14" y="19"/>
                      <a:pt x="10" y="28"/>
                    </a:cubicBezTo>
                    <a:cubicBezTo>
                      <a:pt x="5" y="36"/>
                      <a:pt x="3" y="45"/>
                      <a:pt x="3" y="54"/>
                    </a:cubicBezTo>
                    <a:cubicBezTo>
                      <a:pt x="5" y="71"/>
                      <a:pt x="16" y="85"/>
                      <a:pt x="27" y="92"/>
                    </a:cubicBezTo>
                    <a:cubicBezTo>
                      <a:pt x="39" y="98"/>
                      <a:pt x="51" y="99"/>
                      <a:pt x="58" y="97"/>
                    </a:cubicBezTo>
                    <a:cubicBezTo>
                      <a:pt x="65" y="96"/>
                      <a:pt x="69" y="94"/>
                      <a:pt x="69" y="9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1032762" y="403945"/>
                <a:ext cx="448204" cy="448204"/>
              </a:xfrm>
              <a:custGeom>
                <a:rect b="b" l="l" r="r" t="t"/>
                <a:pathLst>
                  <a:path extrusionOk="0" h="270" w="270">
                    <a:moveTo>
                      <a:pt x="153" y="245"/>
                    </a:moveTo>
                    <a:cubicBezTo>
                      <a:pt x="153" y="245"/>
                      <a:pt x="153" y="246"/>
                      <a:pt x="154" y="247"/>
                    </a:cubicBezTo>
                    <a:cubicBezTo>
                      <a:pt x="155" y="248"/>
                      <a:pt x="156" y="249"/>
                      <a:pt x="157" y="251"/>
                    </a:cubicBezTo>
                    <a:cubicBezTo>
                      <a:pt x="160" y="254"/>
                      <a:pt x="164" y="260"/>
                      <a:pt x="170" y="267"/>
                    </a:cubicBezTo>
                    <a:lnTo>
                      <a:pt x="169" y="267"/>
                    </a:lnTo>
                    <a:cubicBezTo>
                      <a:pt x="180" y="262"/>
                      <a:pt x="193" y="256"/>
                      <a:pt x="210" y="248"/>
                    </a:cubicBezTo>
                    <a:lnTo>
                      <a:pt x="210" y="249"/>
                    </a:lnTo>
                    <a:cubicBezTo>
                      <a:pt x="208" y="241"/>
                      <a:pt x="206" y="232"/>
                      <a:pt x="204" y="222"/>
                    </a:cubicBezTo>
                    <a:lnTo>
                      <a:pt x="204" y="222"/>
                    </a:lnTo>
                    <a:lnTo>
                      <a:pt x="205" y="221"/>
                    </a:lnTo>
                    <a:cubicBezTo>
                      <a:pt x="212" y="215"/>
                      <a:pt x="218" y="208"/>
                      <a:pt x="224" y="200"/>
                    </a:cubicBezTo>
                    <a:lnTo>
                      <a:pt x="225" y="199"/>
                    </a:lnTo>
                    <a:lnTo>
                      <a:pt x="226" y="200"/>
                    </a:lnTo>
                    <a:cubicBezTo>
                      <a:pt x="234" y="201"/>
                      <a:pt x="243" y="202"/>
                      <a:pt x="253" y="203"/>
                    </a:cubicBezTo>
                    <a:lnTo>
                      <a:pt x="251" y="204"/>
                    </a:lnTo>
                    <a:cubicBezTo>
                      <a:pt x="256" y="191"/>
                      <a:pt x="261" y="177"/>
                      <a:pt x="267" y="162"/>
                    </a:cubicBezTo>
                    <a:lnTo>
                      <a:pt x="268" y="164"/>
                    </a:lnTo>
                    <a:cubicBezTo>
                      <a:pt x="261" y="159"/>
                      <a:pt x="253" y="154"/>
                      <a:pt x="245" y="149"/>
                    </a:cubicBezTo>
                    <a:lnTo>
                      <a:pt x="244" y="148"/>
                    </a:lnTo>
                    <a:lnTo>
                      <a:pt x="244" y="147"/>
                    </a:lnTo>
                    <a:cubicBezTo>
                      <a:pt x="245" y="138"/>
                      <a:pt x="245" y="128"/>
                      <a:pt x="244" y="118"/>
                    </a:cubicBezTo>
                    <a:lnTo>
                      <a:pt x="243" y="117"/>
                    </a:lnTo>
                    <a:lnTo>
                      <a:pt x="244" y="117"/>
                    </a:lnTo>
                    <a:cubicBezTo>
                      <a:pt x="251" y="112"/>
                      <a:pt x="258" y="106"/>
                      <a:pt x="266" y="100"/>
                    </a:cubicBezTo>
                    <a:lnTo>
                      <a:pt x="265" y="103"/>
                    </a:lnTo>
                    <a:cubicBezTo>
                      <a:pt x="260" y="90"/>
                      <a:pt x="253" y="76"/>
                      <a:pt x="247" y="61"/>
                    </a:cubicBezTo>
                    <a:lnTo>
                      <a:pt x="249" y="62"/>
                    </a:lnTo>
                    <a:cubicBezTo>
                      <a:pt x="241" y="64"/>
                      <a:pt x="232" y="66"/>
                      <a:pt x="222" y="68"/>
                    </a:cubicBezTo>
                    <a:lnTo>
                      <a:pt x="221" y="68"/>
                    </a:lnTo>
                    <a:lnTo>
                      <a:pt x="221" y="67"/>
                    </a:lnTo>
                    <a:cubicBezTo>
                      <a:pt x="215" y="60"/>
                      <a:pt x="208" y="53"/>
                      <a:pt x="200" y="47"/>
                    </a:cubicBezTo>
                    <a:lnTo>
                      <a:pt x="199" y="46"/>
                    </a:lnTo>
                    <a:lnTo>
                      <a:pt x="199" y="45"/>
                    </a:lnTo>
                    <a:cubicBezTo>
                      <a:pt x="200" y="37"/>
                      <a:pt x="201" y="28"/>
                      <a:pt x="203" y="18"/>
                    </a:cubicBezTo>
                    <a:lnTo>
                      <a:pt x="204" y="20"/>
                    </a:lnTo>
                    <a:cubicBezTo>
                      <a:pt x="191" y="15"/>
                      <a:pt x="176" y="10"/>
                      <a:pt x="162" y="4"/>
                    </a:cubicBezTo>
                    <a:lnTo>
                      <a:pt x="164" y="4"/>
                    </a:lnTo>
                    <a:cubicBezTo>
                      <a:pt x="160" y="11"/>
                      <a:pt x="154" y="18"/>
                      <a:pt x="149" y="26"/>
                    </a:cubicBezTo>
                    <a:lnTo>
                      <a:pt x="148" y="27"/>
                    </a:lnTo>
                    <a:lnTo>
                      <a:pt x="147" y="27"/>
                    </a:lnTo>
                    <a:cubicBezTo>
                      <a:pt x="138" y="26"/>
                      <a:pt x="128" y="26"/>
                      <a:pt x="118" y="28"/>
                    </a:cubicBezTo>
                    <a:lnTo>
                      <a:pt x="118" y="28"/>
                    </a:lnTo>
                    <a:cubicBezTo>
                      <a:pt x="118" y="27"/>
                      <a:pt x="120" y="28"/>
                      <a:pt x="117" y="27"/>
                    </a:cubicBezTo>
                    <a:lnTo>
                      <a:pt x="117" y="27"/>
                    </a:lnTo>
                    <a:lnTo>
                      <a:pt x="117" y="27"/>
                    </a:lnTo>
                    <a:lnTo>
                      <a:pt x="116" y="27"/>
                    </a:lnTo>
                    <a:lnTo>
                      <a:pt x="116" y="26"/>
                    </a:lnTo>
                    <a:lnTo>
                      <a:pt x="116" y="26"/>
                    </a:lnTo>
                    <a:lnTo>
                      <a:pt x="115" y="24"/>
                    </a:lnTo>
                    <a:lnTo>
                      <a:pt x="112" y="21"/>
                    </a:lnTo>
                    <a:lnTo>
                      <a:pt x="108" y="16"/>
                    </a:lnTo>
                    <a:cubicBezTo>
                      <a:pt x="106" y="12"/>
                      <a:pt x="103" y="9"/>
                      <a:pt x="100" y="5"/>
                    </a:cubicBezTo>
                    <a:lnTo>
                      <a:pt x="103" y="6"/>
                    </a:lnTo>
                    <a:cubicBezTo>
                      <a:pt x="89" y="12"/>
                      <a:pt x="75" y="18"/>
                      <a:pt x="61" y="24"/>
                    </a:cubicBezTo>
                    <a:lnTo>
                      <a:pt x="63" y="22"/>
                    </a:lnTo>
                    <a:cubicBezTo>
                      <a:pt x="64" y="31"/>
                      <a:pt x="66" y="40"/>
                      <a:pt x="68" y="49"/>
                    </a:cubicBezTo>
                    <a:lnTo>
                      <a:pt x="68" y="50"/>
                    </a:lnTo>
                    <a:lnTo>
                      <a:pt x="67" y="50"/>
                    </a:lnTo>
                    <a:cubicBezTo>
                      <a:pt x="60" y="57"/>
                      <a:pt x="53" y="64"/>
                      <a:pt x="47" y="71"/>
                    </a:cubicBezTo>
                    <a:lnTo>
                      <a:pt x="47" y="72"/>
                    </a:lnTo>
                    <a:lnTo>
                      <a:pt x="45" y="72"/>
                    </a:lnTo>
                    <a:cubicBezTo>
                      <a:pt x="36" y="71"/>
                      <a:pt x="27" y="69"/>
                      <a:pt x="18" y="68"/>
                    </a:cubicBezTo>
                    <a:lnTo>
                      <a:pt x="21" y="67"/>
                    </a:lnTo>
                    <a:cubicBezTo>
                      <a:pt x="15" y="81"/>
                      <a:pt x="10" y="95"/>
                      <a:pt x="4" y="109"/>
                    </a:cubicBezTo>
                    <a:lnTo>
                      <a:pt x="4" y="107"/>
                    </a:lnTo>
                    <a:cubicBezTo>
                      <a:pt x="11" y="112"/>
                      <a:pt x="19" y="117"/>
                      <a:pt x="26" y="122"/>
                    </a:cubicBezTo>
                    <a:lnTo>
                      <a:pt x="27" y="123"/>
                    </a:lnTo>
                    <a:lnTo>
                      <a:pt x="27" y="124"/>
                    </a:lnTo>
                    <a:cubicBezTo>
                      <a:pt x="26" y="134"/>
                      <a:pt x="26" y="143"/>
                      <a:pt x="28" y="153"/>
                    </a:cubicBezTo>
                    <a:lnTo>
                      <a:pt x="28" y="154"/>
                    </a:lnTo>
                    <a:lnTo>
                      <a:pt x="27" y="154"/>
                    </a:lnTo>
                    <a:cubicBezTo>
                      <a:pt x="19" y="160"/>
                      <a:pt x="12" y="165"/>
                      <a:pt x="5" y="171"/>
                    </a:cubicBezTo>
                    <a:lnTo>
                      <a:pt x="6" y="169"/>
                    </a:lnTo>
                    <a:cubicBezTo>
                      <a:pt x="12" y="183"/>
                      <a:pt x="18" y="197"/>
                      <a:pt x="24" y="210"/>
                    </a:cubicBezTo>
                    <a:lnTo>
                      <a:pt x="22" y="209"/>
                    </a:lnTo>
                    <a:cubicBezTo>
                      <a:pt x="31" y="207"/>
                      <a:pt x="40" y="205"/>
                      <a:pt x="49" y="204"/>
                    </a:cubicBezTo>
                    <a:lnTo>
                      <a:pt x="50" y="204"/>
                    </a:lnTo>
                    <a:lnTo>
                      <a:pt x="50" y="204"/>
                    </a:lnTo>
                    <a:cubicBezTo>
                      <a:pt x="57" y="212"/>
                      <a:pt x="64" y="219"/>
                      <a:pt x="71" y="224"/>
                    </a:cubicBezTo>
                    <a:lnTo>
                      <a:pt x="72" y="225"/>
                    </a:lnTo>
                    <a:lnTo>
                      <a:pt x="72" y="226"/>
                    </a:lnTo>
                    <a:cubicBezTo>
                      <a:pt x="70" y="235"/>
                      <a:pt x="69" y="244"/>
                      <a:pt x="68" y="252"/>
                    </a:cubicBezTo>
                    <a:lnTo>
                      <a:pt x="67" y="251"/>
                    </a:lnTo>
                    <a:cubicBezTo>
                      <a:pt x="83" y="258"/>
                      <a:pt x="97" y="263"/>
                      <a:pt x="109" y="268"/>
                    </a:cubicBezTo>
                    <a:lnTo>
                      <a:pt x="108" y="268"/>
                    </a:lnTo>
                    <a:cubicBezTo>
                      <a:pt x="114" y="259"/>
                      <a:pt x="119" y="252"/>
                      <a:pt x="123" y="246"/>
                    </a:cubicBezTo>
                    <a:lnTo>
                      <a:pt x="123" y="245"/>
                    </a:lnTo>
                    <a:lnTo>
                      <a:pt x="124" y="245"/>
                    </a:lnTo>
                    <a:cubicBezTo>
                      <a:pt x="134" y="246"/>
                      <a:pt x="141" y="246"/>
                      <a:pt x="146" y="246"/>
                    </a:cubicBezTo>
                    <a:cubicBezTo>
                      <a:pt x="148" y="246"/>
                      <a:pt x="150" y="245"/>
                      <a:pt x="151" y="245"/>
                    </a:cubicBezTo>
                    <a:cubicBezTo>
                      <a:pt x="153" y="245"/>
                      <a:pt x="153" y="245"/>
                      <a:pt x="153" y="245"/>
                    </a:cubicBezTo>
                    <a:cubicBezTo>
                      <a:pt x="153" y="245"/>
                      <a:pt x="152" y="245"/>
                      <a:pt x="151" y="246"/>
                    </a:cubicBezTo>
                    <a:cubicBezTo>
                      <a:pt x="150" y="246"/>
                      <a:pt x="148" y="246"/>
                      <a:pt x="146" y="246"/>
                    </a:cubicBezTo>
                    <a:cubicBezTo>
                      <a:pt x="141" y="247"/>
                      <a:pt x="134" y="247"/>
                      <a:pt x="124" y="246"/>
                    </a:cubicBezTo>
                    <a:lnTo>
                      <a:pt x="124" y="246"/>
                    </a:lnTo>
                    <a:cubicBezTo>
                      <a:pt x="120" y="252"/>
                      <a:pt x="115" y="260"/>
                      <a:pt x="109" y="269"/>
                    </a:cubicBezTo>
                    <a:lnTo>
                      <a:pt x="109" y="270"/>
                    </a:lnTo>
                    <a:lnTo>
                      <a:pt x="108" y="269"/>
                    </a:lnTo>
                    <a:cubicBezTo>
                      <a:pt x="96" y="265"/>
                      <a:pt x="82" y="260"/>
                      <a:pt x="66" y="253"/>
                    </a:cubicBezTo>
                    <a:lnTo>
                      <a:pt x="65" y="253"/>
                    </a:lnTo>
                    <a:lnTo>
                      <a:pt x="65" y="252"/>
                    </a:lnTo>
                    <a:cubicBezTo>
                      <a:pt x="66" y="244"/>
                      <a:pt x="68" y="235"/>
                      <a:pt x="69" y="225"/>
                    </a:cubicBezTo>
                    <a:lnTo>
                      <a:pt x="70" y="226"/>
                    </a:lnTo>
                    <a:cubicBezTo>
                      <a:pt x="62" y="221"/>
                      <a:pt x="55" y="214"/>
                      <a:pt x="48" y="206"/>
                    </a:cubicBezTo>
                    <a:lnTo>
                      <a:pt x="49" y="206"/>
                    </a:lnTo>
                    <a:cubicBezTo>
                      <a:pt x="41" y="208"/>
                      <a:pt x="32" y="210"/>
                      <a:pt x="23" y="212"/>
                    </a:cubicBezTo>
                    <a:lnTo>
                      <a:pt x="21" y="212"/>
                    </a:lnTo>
                    <a:lnTo>
                      <a:pt x="21" y="211"/>
                    </a:lnTo>
                    <a:cubicBezTo>
                      <a:pt x="15" y="198"/>
                      <a:pt x="9" y="184"/>
                      <a:pt x="3" y="170"/>
                    </a:cubicBezTo>
                    <a:lnTo>
                      <a:pt x="2" y="169"/>
                    </a:lnTo>
                    <a:lnTo>
                      <a:pt x="3" y="168"/>
                    </a:lnTo>
                    <a:cubicBezTo>
                      <a:pt x="10" y="162"/>
                      <a:pt x="17" y="157"/>
                      <a:pt x="25" y="151"/>
                    </a:cubicBezTo>
                    <a:lnTo>
                      <a:pt x="24" y="153"/>
                    </a:lnTo>
                    <a:cubicBezTo>
                      <a:pt x="23" y="143"/>
                      <a:pt x="22" y="133"/>
                      <a:pt x="23" y="123"/>
                    </a:cubicBezTo>
                    <a:lnTo>
                      <a:pt x="24" y="125"/>
                    </a:lnTo>
                    <a:cubicBezTo>
                      <a:pt x="17" y="120"/>
                      <a:pt x="9" y="115"/>
                      <a:pt x="2" y="110"/>
                    </a:cubicBezTo>
                    <a:lnTo>
                      <a:pt x="0" y="109"/>
                    </a:lnTo>
                    <a:lnTo>
                      <a:pt x="1" y="108"/>
                    </a:lnTo>
                    <a:cubicBezTo>
                      <a:pt x="6" y="94"/>
                      <a:pt x="12" y="80"/>
                      <a:pt x="17" y="65"/>
                    </a:cubicBezTo>
                    <a:lnTo>
                      <a:pt x="18" y="64"/>
                    </a:lnTo>
                    <a:lnTo>
                      <a:pt x="19" y="64"/>
                    </a:lnTo>
                    <a:cubicBezTo>
                      <a:pt x="28" y="66"/>
                      <a:pt x="37" y="67"/>
                      <a:pt x="46" y="68"/>
                    </a:cubicBezTo>
                    <a:lnTo>
                      <a:pt x="44" y="69"/>
                    </a:lnTo>
                    <a:cubicBezTo>
                      <a:pt x="50" y="61"/>
                      <a:pt x="57" y="54"/>
                      <a:pt x="65" y="47"/>
                    </a:cubicBezTo>
                    <a:lnTo>
                      <a:pt x="64" y="49"/>
                    </a:lnTo>
                    <a:cubicBezTo>
                      <a:pt x="62" y="40"/>
                      <a:pt x="61" y="31"/>
                      <a:pt x="59" y="22"/>
                    </a:cubicBezTo>
                    <a:lnTo>
                      <a:pt x="58" y="21"/>
                    </a:lnTo>
                    <a:lnTo>
                      <a:pt x="60" y="20"/>
                    </a:lnTo>
                    <a:cubicBezTo>
                      <a:pt x="73" y="14"/>
                      <a:pt x="87" y="8"/>
                      <a:pt x="101" y="2"/>
                    </a:cubicBezTo>
                    <a:lnTo>
                      <a:pt x="103" y="1"/>
                    </a:lnTo>
                    <a:lnTo>
                      <a:pt x="103" y="3"/>
                    </a:lnTo>
                    <a:cubicBezTo>
                      <a:pt x="106" y="6"/>
                      <a:pt x="109" y="10"/>
                      <a:pt x="112" y="13"/>
                    </a:cubicBezTo>
                    <a:lnTo>
                      <a:pt x="116" y="19"/>
                    </a:lnTo>
                    <a:lnTo>
                      <a:pt x="118" y="22"/>
                    </a:lnTo>
                    <a:lnTo>
                      <a:pt x="119" y="23"/>
                    </a:lnTo>
                    <a:lnTo>
                      <a:pt x="119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cubicBezTo>
                      <a:pt x="116" y="23"/>
                      <a:pt x="119" y="24"/>
                      <a:pt x="118" y="24"/>
                    </a:cubicBezTo>
                    <a:lnTo>
                      <a:pt x="118" y="24"/>
                    </a:lnTo>
                    <a:cubicBezTo>
                      <a:pt x="128" y="22"/>
                      <a:pt x="138" y="22"/>
                      <a:pt x="148" y="23"/>
                    </a:cubicBezTo>
                    <a:lnTo>
                      <a:pt x="146" y="24"/>
                    </a:lnTo>
                    <a:cubicBezTo>
                      <a:pt x="151" y="16"/>
                      <a:pt x="156" y="8"/>
                      <a:pt x="161" y="1"/>
                    </a:cubicBezTo>
                    <a:lnTo>
                      <a:pt x="162" y="0"/>
                    </a:lnTo>
                    <a:lnTo>
                      <a:pt x="163" y="0"/>
                    </a:lnTo>
                    <a:cubicBezTo>
                      <a:pt x="178" y="6"/>
                      <a:pt x="192" y="11"/>
                      <a:pt x="205" y="17"/>
                    </a:cubicBezTo>
                    <a:lnTo>
                      <a:pt x="207" y="17"/>
                    </a:lnTo>
                    <a:lnTo>
                      <a:pt x="207" y="19"/>
                    </a:lnTo>
                    <a:cubicBezTo>
                      <a:pt x="205" y="28"/>
                      <a:pt x="204" y="37"/>
                      <a:pt x="203" y="46"/>
                    </a:cubicBezTo>
                    <a:lnTo>
                      <a:pt x="202" y="44"/>
                    </a:lnTo>
                    <a:cubicBezTo>
                      <a:pt x="210" y="50"/>
                      <a:pt x="218" y="57"/>
                      <a:pt x="224" y="64"/>
                    </a:cubicBezTo>
                    <a:lnTo>
                      <a:pt x="222" y="64"/>
                    </a:lnTo>
                    <a:cubicBezTo>
                      <a:pt x="231" y="62"/>
                      <a:pt x="240" y="60"/>
                      <a:pt x="248" y="59"/>
                    </a:cubicBezTo>
                    <a:lnTo>
                      <a:pt x="250" y="58"/>
                    </a:lnTo>
                    <a:lnTo>
                      <a:pt x="251" y="60"/>
                    </a:lnTo>
                    <a:cubicBezTo>
                      <a:pt x="257" y="74"/>
                      <a:pt x="263" y="88"/>
                      <a:pt x="269" y="101"/>
                    </a:cubicBezTo>
                    <a:lnTo>
                      <a:pt x="269" y="102"/>
                    </a:lnTo>
                    <a:lnTo>
                      <a:pt x="268" y="103"/>
                    </a:lnTo>
                    <a:cubicBezTo>
                      <a:pt x="261" y="109"/>
                      <a:pt x="253" y="114"/>
                      <a:pt x="246" y="119"/>
                    </a:cubicBezTo>
                    <a:lnTo>
                      <a:pt x="247" y="118"/>
                    </a:lnTo>
                    <a:cubicBezTo>
                      <a:pt x="249" y="128"/>
                      <a:pt x="249" y="138"/>
                      <a:pt x="248" y="148"/>
                    </a:cubicBezTo>
                    <a:lnTo>
                      <a:pt x="247" y="146"/>
                    </a:lnTo>
                    <a:cubicBezTo>
                      <a:pt x="255" y="151"/>
                      <a:pt x="262" y="157"/>
                      <a:pt x="269" y="161"/>
                    </a:cubicBezTo>
                    <a:lnTo>
                      <a:pt x="270" y="162"/>
                    </a:lnTo>
                    <a:lnTo>
                      <a:pt x="270" y="163"/>
                    </a:lnTo>
                    <a:cubicBezTo>
                      <a:pt x="264" y="178"/>
                      <a:pt x="259" y="192"/>
                      <a:pt x="254" y="205"/>
                    </a:cubicBezTo>
                    <a:lnTo>
                      <a:pt x="253" y="206"/>
                    </a:lnTo>
                    <a:lnTo>
                      <a:pt x="252" y="206"/>
                    </a:lnTo>
                    <a:cubicBezTo>
                      <a:pt x="243" y="205"/>
                      <a:pt x="234" y="203"/>
                      <a:pt x="225" y="202"/>
                    </a:cubicBezTo>
                    <a:lnTo>
                      <a:pt x="226" y="201"/>
                    </a:lnTo>
                    <a:cubicBezTo>
                      <a:pt x="220" y="210"/>
                      <a:pt x="213" y="217"/>
                      <a:pt x="206" y="223"/>
                    </a:cubicBezTo>
                    <a:lnTo>
                      <a:pt x="206" y="222"/>
                    </a:lnTo>
                    <a:cubicBezTo>
                      <a:pt x="208" y="231"/>
                      <a:pt x="210" y="240"/>
                      <a:pt x="211" y="248"/>
                    </a:cubicBezTo>
                    <a:lnTo>
                      <a:pt x="212" y="249"/>
                    </a:lnTo>
                    <a:lnTo>
                      <a:pt x="211" y="250"/>
                    </a:lnTo>
                    <a:cubicBezTo>
                      <a:pt x="194" y="257"/>
                      <a:pt x="180" y="263"/>
                      <a:pt x="169" y="267"/>
                    </a:cubicBezTo>
                    <a:lnTo>
                      <a:pt x="169" y="268"/>
                    </a:lnTo>
                    <a:lnTo>
                      <a:pt x="169" y="267"/>
                    </a:lnTo>
                    <a:cubicBezTo>
                      <a:pt x="164" y="260"/>
                      <a:pt x="160" y="255"/>
                      <a:pt x="157" y="251"/>
                    </a:cubicBezTo>
                    <a:cubicBezTo>
                      <a:pt x="156" y="249"/>
                      <a:pt x="155" y="248"/>
                      <a:pt x="154" y="247"/>
                    </a:cubicBezTo>
                    <a:cubicBezTo>
                      <a:pt x="153" y="246"/>
                      <a:pt x="153" y="245"/>
                      <a:pt x="153" y="2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1170543" y="545046"/>
                <a:ext cx="169322" cy="167662"/>
              </a:xfrm>
              <a:custGeom>
                <a:rect b="b" l="l" r="r" t="t"/>
                <a:pathLst>
                  <a:path extrusionOk="0" h="101" w="102">
                    <a:moveTo>
                      <a:pt x="70" y="96"/>
                    </a:moveTo>
                    <a:lnTo>
                      <a:pt x="69" y="96"/>
                    </a:lnTo>
                    <a:cubicBezTo>
                      <a:pt x="68" y="97"/>
                      <a:pt x="67" y="97"/>
                      <a:pt x="65" y="98"/>
                    </a:cubicBezTo>
                    <a:cubicBezTo>
                      <a:pt x="61" y="99"/>
                      <a:pt x="55" y="100"/>
                      <a:pt x="47" y="100"/>
                    </a:cubicBezTo>
                    <a:cubicBezTo>
                      <a:pt x="40" y="99"/>
                      <a:pt x="30" y="97"/>
                      <a:pt x="22" y="90"/>
                    </a:cubicBezTo>
                    <a:cubicBezTo>
                      <a:pt x="13" y="84"/>
                      <a:pt x="5" y="73"/>
                      <a:pt x="3" y="59"/>
                    </a:cubicBezTo>
                    <a:cubicBezTo>
                      <a:pt x="0" y="46"/>
                      <a:pt x="4" y="29"/>
                      <a:pt x="16" y="18"/>
                    </a:cubicBezTo>
                    <a:cubicBezTo>
                      <a:pt x="27" y="6"/>
                      <a:pt x="46" y="-1"/>
                      <a:pt x="64" y="5"/>
                    </a:cubicBezTo>
                    <a:cubicBezTo>
                      <a:pt x="73" y="7"/>
                      <a:pt x="81" y="12"/>
                      <a:pt x="88" y="20"/>
                    </a:cubicBezTo>
                    <a:cubicBezTo>
                      <a:pt x="94" y="27"/>
                      <a:pt x="98" y="36"/>
                      <a:pt x="99" y="46"/>
                    </a:cubicBezTo>
                    <a:cubicBezTo>
                      <a:pt x="101" y="56"/>
                      <a:pt x="99" y="67"/>
                      <a:pt x="94" y="76"/>
                    </a:cubicBezTo>
                    <a:cubicBezTo>
                      <a:pt x="91" y="81"/>
                      <a:pt x="88" y="85"/>
                      <a:pt x="84" y="88"/>
                    </a:cubicBezTo>
                    <a:cubicBezTo>
                      <a:pt x="82" y="90"/>
                      <a:pt x="80" y="92"/>
                      <a:pt x="78" y="93"/>
                    </a:cubicBezTo>
                    <a:cubicBezTo>
                      <a:pt x="77" y="94"/>
                      <a:pt x="76" y="95"/>
                      <a:pt x="74" y="96"/>
                    </a:cubicBezTo>
                    <a:lnTo>
                      <a:pt x="73" y="96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cubicBezTo>
                      <a:pt x="71" y="97"/>
                      <a:pt x="73" y="96"/>
                      <a:pt x="72" y="95"/>
                    </a:cubicBezTo>
                    <a:lnTo>
                      <a:pt x="70" y="94"/>
                    </a:lnTo>
                    <a:cubicBezTo>
                      <a:pt x="71" y="93"/>
                      <a:pt x="74" y="92"/>
                      <a:pt x="75" y="91"/>
                    </a:cubicBezTo>
                    <a:cubicBezTo>
                      <a:pt x="93" y="81"/>
                      <a:pt x="101" y="59"/>
                      <a:pt x="97" y="41"/>
                    </a:cubicBezTo>
                    <a:cubicBezTo>
                      <a:pt x="93" y="22"/>
                      <a:pt x="77" y="8"/>
                      <a:pt x="60" y="5"/>
                    </a:cubicBezTo>
                    <a:cubicBezTo>
                      <a:pt x="42" y="1"/>
                      <a:pt x="25" y="8"/>
                      <a:pt x="15" y="20"/>
                    </a:cubicBezTo>
                    <a:cubicBezTo>
                      <a:pt x="4" y="31"/>
                      <a:pt x="1" y="47"/>
                      <a:pt x="3" y="60"/>
                    </a:cubicBezTo>
                    <a:cubicBezTo>
                      <a:pt x="6" y="73"/>
                      <a:pt x="13" y="84"/>
                      <a:pt x="22" y="90"/>
                    </a:cubicBezTo>
                    <a:cubicBezTo>
                      <a:pt x="30" y="97"/>
                      <a:pt x="40" y="99"/>
                      <a:pt x="47" y="100"/>
                    </a:cubicBezTo>
                    <a:cubicBezTo>
                      <a:pt x="55" y="100"/>
                      <a:pt x="61" y="99"/>
                      <a:pt x="65" y="98"/>
                    </a:cubicBezTo>
                    <a:cubicBezTo>
                      <a:pt x="68" y="97"/>
                      <a:pt x="70" y="96"/>
                      <a:pt x="70" y="96"/>
                    </a:cubicBezTo>
                    <a:cubicBezTo>
                      <a:pt x="70" y="96"/>
                      <a:pt x="69" y="97"/>
                      <a:pt x="65" y="99"/>
                    </a:cubicBezTo>
                    <a:cubicBezTo>
                      <a:pt x="61" y="100"/>
                      <a:pt x="55" y="102"/>
                      <a:pt x="47" y="101"/>
                    </a:cubicBezTo>
                    <a:cubicBezTo>
                      <a:pt x="39" y="101"/>
                      <a:pt x="30" y="99"/>
                      <a:pt x="21" y="92"/>
                    </a:cubicBezTo>
                    <a:cubicBezTo>
                      <a:pt x="11" y="86"/>
                      <a:pt x="3" y="75"/>
                      <a:pt x="1" y="61"/>
                    </a:cubicBezTo>
                    <a:cubicBezTo>
                      <a:pt x="-2" y="47"/>
                      <a:pt x="1" y="30"/>
                      <a:pt x="12" y="18"/>
                    </a:cubicBezTo>
                    <a:cubicBezTo>
                      <a:pt x="23" y="5"/>
                      <a:pt x="42" y="-3"/>
                      <a:pt x="61" y="1"/>
                    </a:cubicBezTo>
                    <a:cubicBezTo>
                      <a:pt x="70" y="3"/>
                      <a:pt x="79" y="7"/>
                      <a:pt x="86" y="14"/>
                    </a:cubicBezTo>
                    <a:cubicBezTo>
                      <a:pt x="93" y="21"/>
                      <a:pt x="99" y="30"/>
                      <a:pt x="101" y="40"/>
                    </a:cubicBezTo>
                    <a:cubicBezTo>
                      <a:pt x="106" y="60"/>
                      <a:pt x="97" y="84"/>
                      <a:pt x="77" y="95"/>
                    </a:cubicBezTo>
                    <a:cubicBezTo>
                      <a:pt x="75" y="96"/>
                      <a:pt x="73" y="97"/>
                      <a:pt x="71" y="98"/>
                    </a:cubicBezTo>
                    <a:lnTo>
                      <a:pt x="69" y="98"/>
                    </a:lnTo>
                    <a:lnTo>
                      <a:pt x="69" y="97"/>
                    </a:lnTo>
                    <a:cubicBezTo>
                      <a:pt x="68" y="96"/>
                      <a:pt x="69" y="94"/>
                      <a:pt x="69" y="95"/>
                    </a:cubicBezTo>
                    <a:cubicBezTo>
                      <a:pt x="69" y="94"/>
                      <a:pt x="69" y="94"/>
                      <a:pt x="69" y="94"/>
                    </a:cubicBezTo>
                    <a:lnTo>
                      <a:pt x="70" y="94"/>
                    </a:lnTo>
                    <a:lnTo>
                      <a:pt x="70" y="94"/>
                    </a:lnTo>
                    <a:lnTo>
                      <a:pt x="71" y="93"/>
                    </a:lnTo>
                    <a:lnTo>
                      <a:pt x="73" y="92"/>
                    </a:lnTo>
                    <a:cubicBezTo>
                      <a:pt x="74" y="92"/>
                      <a:pt x="75" y="91"/>
                      <a:pt x="76" y="90"/>
                    </a:cubicBezTo>
                    <a:cubicBezTo>
                      <a:pt x="78" y="89"/>
                      <a:pt x="80" y="87"/>
                      <a:pt x="81" y="86"/>
                    </a:cubicBezTo>
                    <a:cubicBezTo>
                      <a:pt x="85" y="82"/>
                      <a:pt x="88" y="79"/>
                      <a:pt x="90" y="74"/>
                    </a:cubicBezTo>
                    <a:cubicBezTo>
                      <a:pt x="95" y="66"/>
                      <a:pt x="97" y="56"/>
                      <a:pt x="96" y="47"/>
                    </a:cubicBezTo>
                    <a:cubicBezTo>
                      <a:pt x="95" y="38"/>
                      <a:pt x="91" y="29"/>
                      <a:pt x="85" y="22"/>
                    </a:cubicBezTo>
                    <a:cubicBezTo>
                      <a:pt x="79" y="16"/>
                      <a:pt x="71" y="11"/>
                      <a:pt x="63" y="8"/>
                    </a:cubicBezTo>
                    <a:cubicBezTo>
                      <a:pt x="46" y="4"/>
                      <a:pt x="29" y="9"/>
                      <a:pt x="18" y="20"/>
                    </a:cubicBezTo>
                    <a:cubicBezTo>
                      <a:pt x="7" y="31"/>
                      <a:pt x="3" y="46"/>
                      <a:pt x="6" y="59"/>
                    </a:cubicBezTo>
                    <a:cubicBezTo>
                      <a:pt x="8" y="72"/>
                      <a:pt x="15" y="83"/>
                      <a:pt x="23" y="89"/>
                    </a:cubicBezTo>
                    <a:cubicBezTo>
                      <a:pt x="31" y="95"/>
                      <a:pt x="40" y="98"/>
                      <a:pt x="47" y="99"/>
                    </a:cubicBezTo>
                    <a:cubicBezTo>
                      <a:pt x="55" y="99"/>
                      <a:pt x="61" y="98"/>
                      <a:pt x="64" y="97"/>
                    </a:cubicBezTo>
                    <a:cubicBezTo>
                      <a:pt x="68" y="97"/>
                      <a:pt x="70" y="96"/>
                      <a:pt x="70" y="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1031102" y="400625"/>
                <a:ext cx="453184" cy="454844"/>
              </a:xfrm>
              <a:custGeom>
                <a:rect b="b" l="l" r="r" t="t"/>
                <a:pathLst>
                  <a:path extrusionOk="0" h="274" w="273">
                    <a:moveTo>
                      <a:pt x="154" y="247"/>
                    </a:moveTo>
                    <a:cubicBezTo>
                      <a:pt x="156" y="250"/>
                      <a:pt x="160" y="256"/>
                      <a:pt x="171" y="270"/>
                    </a:cubicBezTo>
                    <a:lnTo>
                      <a:pt x="170" y="269"/>
                    </a:lnTo>
                    <a:cubicBezTo>
                      <a:pt x="181" y="265"/>
                      <a:pt x="195" y="258"/>
                      <a:pt x="212" y="251"/>
                    </a:cubicBezTo>
                    <a:lnTo>
                      <a:pt x="212" y="252"/>
                    </a:lnTo>
                    <a:cubicBezTo>
                      <a:pt x="210" y="243"/>
                      <a:pt x="208" y="234"/>
                      <a:pt x="206" y="224"/>
                    </a:cubicBezTo>
                    <a:lnTo>
                      <a:pt x="208" y="224"/>
                    </a:lnTo>
                    <a:lnTo>
                      <a:pt x="208" y="225"/>
                    </a:lnTo>
                    <a:lnTo>
                      <a:pt x="206" y="224"/>
                    </a:lnTo>
                    <a:cubicBezTo>
                      <a:pt x="214" y="218"/>
                      <a:pt x="221" y="211"/>
                      <a:pt x="227" y="203"/>
                    </a:cubicBezTo>
                    <a:lnTo>
                      <a:pt x="228" y="204"/>
                    </a:lnTo>
                    <a:lnTo>
                      <a:pt x="227" y="205"/>
                    </a:lnTo>
                    <a:lnTo>
                      <a:pt x="227" y="203"/>
                    </a:lnTo>
                    <a:cubicBezTo>
                      <a:pt x="235" y="204"/>
                      <a:pt x="245" y="205"/>
                      <a:pt x="254" y="207"/>
                    </a:cubicBezTo>
                    <a:lnTo>
                      <a:pt x="253" y="208"/>
                    </a:lnTo>
                    <a:cubicBezTo>
                      <a:pt x="258" y="194"/>
                      <a:pt x="264" y="179"/>
                      <a:pt x="270" y="164"/>
                    </a:cubicBezTo>
                    <a:lnTo>
                      <a:pt x="271" y="165"/>
                    </a:lnTo>
                    <a:cubicBezTo>
                      <a:pt x="263" y="161"/>
                      <a:pt x="255" y="155"/>
                      <a:pt x="247" y="150"/>
                    </a:cubicBezTo>
                    <a:lnTo>
                      <a:pt x="249" y="148"/>
                    </a:lnTo>
                    <a:lnTo>
                      <a:pt x="249" y="149"/>
                    </a:lnTo>
                    <a:lnTo>
                      <a:pt x="247" y="150"/>
                    </a:lnTo>
                    <a:cubicBezTo>
                      <a:pt x="248" y="141"/>
                      <a:pt x="248" y="130"/>
                      <a:pt x="246" y="120"/>
                    </a:cubicBezTo>
                    <a:lnTo>
                      <a:pt x="249" y="120"/>
                    </a:lnTo>
                    <a:lnTo>
                      <a:pt x="248" y="122"/>
                    </a:lnTo>
                    <a:lnTo>
                      <a:pt x="246" y="120"/>
                    </a:lnTo>
                    <a:cubicBezTo>
                      <a:pt x="253" y="115"/>
                      <a:pt x="261" y="109"/>
                      <a:pt x="269" y="103"/>
                    </a:cubicBezTo>
                    <a:lnTo>
                      <a:pt x="269" y="105"/>
                    </a:lnTo>
                    <a:cubicBezTo>
                      <a:pt x="263" y="92"/>
                      <a:pt x="256" y="77"/>
                      <a:pt x="249" y="62"/>
                    </a:cubicBezTo>
                    <a:lnTo>
                      <a:pt x="251" y="63"/>
                    </a:lnTo>
                    <a:cubicBezTo>
                      <a:pt x="243" y="64"/>
                      <a:pt x="233" y="66"/>
                      <a:pt x="223" y="68"/>
                    </a:cubicBezTo>
                    <a:lnTo>
                      <a:pt x="224" y="65"/>
                    </a:lnTo>
                    <a:lnTo>
                      <a:pt x="225" y="66"/>
                    </a:lnTo>
                    <a:lnTo>
                      <a:pt x="223" y="68"/>
                    </a:lnTo>
                    <a:cubicBezTo>
                      <a:pt x="218" y="61"/>
                      <a:pt x="210" y="54"/>
                      <a:pt x="202" y="48"/>
                    </a:cubicBezTo>
                    <a:lnTo>
                      <a:pt x="204" y="46"/>
                    </a:lnTo>
                    <a:lnTo>
                      <a:pt x="205" y="47"/>
                    </a:lnTo>
                    <a:lnTo>
                      <a:pt x="202" y="48"/>
                    </a:lnTo>
                    <a:cubicBezTo>
                      <a:pt x="203" y="39"/>
                      <a:pt x="204" y="30"/>
                      <a:pt x="206" y="20"/>
                    </a:cubicBezTo>
                    <a:lnTo>
                      <a:pt x="207" y="21"/>
                    </a:lnTo>
                    <a:cubicBezTo>
                      <a:pt x="193" y="16"/>
                      <a:pt x="178" y="10"/>
                      <a:pt x="163" y="4"/>
                    </a:cubicBezTo>
                    <a:lnTo>
                      <a:pt x="165" y="4"/>
                    </a:lnTo>
                    <a:cubicBezTo>
                      <a:pt x="160" y="11"/>
                      <a:pt x="154" y="19"/>
                      <a:pt x="149" y="27"/>
                    </a:cubicBezTo>
                    <a:lnTo>
                      <a:pt x="147" y="25"/>
                    </a:lnTo>
                    <a:lnTo>
                      <a:pt x="148" y="24"/>
                    </a:lnTo>
                    <a:lnTo>
                      <a:pt x="149" y="27"/>
                    </a:lnTo>
                    <a:cubicBezTo>
                      <a:pt x="140" y="27"/>
                      <a:pt x="130" y="27"/>
                      <a:pt x="119" y="28"/>
                    </a:cubicBezTo>
                    <a:lnTo>
                      <a:pt x="120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9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1" y="26"/>
                    </a:lnTo>
                    <a:lnTo>
                      <a:pt x="119" y="28"/>
                    </a:lnTo>
                    <a:cubicBezTo>
                      <a:pt x="114" y="21"/>
                      <a:pt x="108" y="13"/>
                      <a:pt x="102" y="5"/>
                    </a:cubicBezTo>
                    <a:lnTo>
                      <a:pt x="104" y="6"/>
                    </a:lnTo>
                    <a:cubicBezTo>
                      <a:pt x="91" y="12"/>
                      <a:pt x="76" y="19"/>
                      <a:pt x="61" y="25"/>
                    </a:cubicBezTo>
                    <a:lnTo>
                      <a:pt x="62" y="23"/>
                    </a:lnTo>
                    <a:cubicBezTo>
                      <a:pt x="64" y="32"/>
                      <a:pt x="66" y="41"/>
                      <a:pt x="68" y="51"/>
                    </a:cubicBezTo>
                    <a:lnTo>
                      <a:pt x="64" y="51"/>
                    </a:lnTo>
                    <a:lnTo>
                      <a:pt x="65" y="49"/>
                    </a:lnTo>
                    <a:lnTo>
                      <a:pt x="67" y="52"/>
                    </a:lnTo>
                    <a:cubicBezTo>
                      <a:pt x="60" y="57"/>
                      <a:pt x="53" y="64"/>
                      <a:pt x="47" y="73"/>
                    </a:cubicBezTo>
                    <a:lnTo>
                      <a:pt x="45" y="70"/>
                    </a:lnTo>
                    <a:lnTo>
                      <a:pt x="46" y="69"/>
                    </a:lnTo>
                    <a:lnTo>
                      <a:pt x="47" y="73"/>
                    </a:lnTo>
                    <a:cubicBezTo>
                      <a:pt x="38" y="72"/>
                      <a:pt x="28" y="70"/>
                      <a:pt x="19" y="69"/>
                    </a:cubicBezTo>
                    <a:lnTo>
                      <a:pt x="21" y="68"/>
                    </a:lnTo>
                    <a:cubicBezTo>
                      <a:pt x="16" y="81"/>
                      <a:pt x="10" y="97"/>
                      <a:pt x="4" y="112"/>
                    </a:cubicBezTo>
                    <a:lnTo>
                      <a:pt x="3" y="109"/>
                    </a:lnTo>
                    <a:cubicBezTo>
                      <a:pt x="11" y="114"/>
                      <a:pt x="19" y="120"/>
                      <a:pt x="27" y="125"/>
                    </a:cubicBezTo>
                    <a:lnTo>
                      <a:pt x="24" y="128"/>
                    </a:lnTo>
                    <a:lnTo>
                      <a:pt x="23" y="126"/>
                    </a:lnTo>
                    <a:lnTo>
                      <a:pt x="27" y="126"/>
                    </a:lnTo>
                    <a:cubicBezTo>
                      <a:pt x="26" y="135"/>
                      <a:pt x="26" y="145"/>
                      <a:pt x="28" y="155"/>
                    </a:cubicBezTo>
                    <a:lnTo>
                      <a:pt x="24" y="155"/>
                    </a:lnTo>
                    <a:lnTo>
                      <a:pt x="25" y="154"/>
                    </a:lnTo>
                    <a:lnTo>
                      <a:pt x="28" y="156"/>
                    </a:lnTo>
                    <a:cubicBezTo>
                      <a:pt x="21" y="161"/>
                      <a:pt x="13" y="167"/>
                      <a:pt x="5" y="173"/>
                    </a:cubicBezTo>
                    <a:lnTo>
                      <a:pt x="6" y="170"/>
                    </a:lnTo>
                    <a:cubicBezTo>
                      <a:pt x="11" y="184"/>
                      <a:pt x="18" y="198"/>
                      <a:pt x="25" y="213"/>
                    </a:cubicBezTo>
                    <a:lnTo>
                      <a:pt x="22" y="212"/>
                    </a:lnTo>
                    <a:cubicBezTo>
                      <a:pt x="31" y="210"/>
                      <a:pt x="40" y="208"/>
                      <a:pt x="50" y="207"/>
                    </a:cubicBezTo>
                    <a:lnTo>
                      <a:pt x="50" y="210"/>
                    </a:lnTo>
                    <a:lnTo>
                      <a:pt x="49" y="210"/>
                    </a:lnTo>
                    <a:lnTo>
                      <a:pt x="51" y="207"/>
                    </a:lnTo>
                    <a:cubicBezTo>
                      <a:pt x="57" y="214"/>
                      <a:pt x="64" y="221"/>
                      <a:pt x="72" y="227"/>
                    </a:cubicBezTo>
                    <a:lnTo>
                      <a:pt x="69" y="229"/>
                    </a:lnTo>
                    <a:lnTo>
                      <a:pt x="69" y="228"/>
                    </a:lnTo>
                    <a:lnTo>
                      <a:pt x="72" y="228"/>
                    </a:lnTo>
                    <a:cubicBezTo>
                      <a:pt x="71" y="237"/>
                      <a:pt x="70" y="246"/>
                      <a:pt x="69" y="256"/>
                    </a:cubicBezTo>
                    <a:lnTo>
                      <a:pt x="67" y="253"/>
                    </a:lnTo>
                    <a:cubicBezTo>
                      <a:pt x="81" y="259"/>
                      <a:pt x="96" y="264"/>
                      <a:pt x="110" y="270"/>
                    </a:cubicBezTo>
                    <a:lnTo>
                      <a:pt x="108" y="271"/>
                    </a:lnTo>
                    <a:cubicBezTo>
                      <a:pt x="113" y="263"/>
                      <a:pt x="118" y="255"/>
                      <a:pt x="123" y="247"/>
                    </a:cubicBezTo>
                    <a:lnTo>
                      <a:pt x="126" y="250"/>
                    </a:lnTo>
                    <a:lnTo>
                      <a:pt x="126" y="251"/>
                    </a:lnTo>
                    <a:lnTo>
                      <a:pt x="125" y="247"/>
                    </a:lnTo>
                    <a:cubicBezTo>
                      <a:pt x="133" y="248"/>
                      <a:pt x="141" y="248"/>
                      <a:pt x="150" y="246"/>
                    </a:cubicBezTo>
                    <a:lnTo>
                      <a:pt x="152" y="246"/>
                    </a:lnTo>
                    <a:lnTo>
                      <a:pt x="152" y="246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3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0" y="250"/>
                    </a:lnTo>
                    <a:cubicBezTo>
                      <a:pt x="147" y="250"/>
                      <a:pt x="144" y="251"/>
                      <a:pt x="141" y="251"/>
                    </a:cubicBezTo>
                    <a:cubicBezTo>
                      <a:pt x="136" y="251"/>
                      <a:pt x="130" y="251"/>
                      <a:pt x="124" y="250"/>
                    </a:cubicBezTo>
                    <a:lnTo>
                      <a:pt x="126" y="249"/>
                    </a:lnTo>
                    <a:cubicBezTo>
                      <a:pt x="121" y="257"/>
                      <a:pt x="116" y="264"/>
                      <a:pt x="111" y="272"/>
                    </a:cubicBezTo>
                    <a:lnTo>
                      <a:pt x="109" y="269"/>
                    </a:lnTo>
                    <a:lnTo>
                      <a:pt x="109" y="269"/>
                    </a:lnTo>
                    <a:lnTo>
                      <a:pt x="109" y="272"/>
                    </a:lnTo>
                    <a:cubicBezTo>
                      <a:pt x="95" y="267"/>
                      <a:pt x="81" y="261"/>
                      <a:pt x="67" y="256"/>
                    </a:cubicBezTo>
                    <a:lnTo>
                      <a:pt x="70" y="253"/>
                    </a:lnTo>
                    <a:lnTo>
                      <a:pt x="70" y="254"/>
                    </a:lnTo>
                    <a:lnTo>
                      <a:pt x="66" y="255"/>
                    </a:lnTo>
                    <a:cubicBezTo>
                      <a:pt x="68" y="245"/>
                      <a:pt x="69" y="236"/>
                      <a:pt x="71" y="227"/>
                    </a:cubicBezTo>
                    <a:lnTo>
                      <a:pt x="71" y="229"/>
                    </a:lnTo>
                    <a:cubicBezTo>
                      <a:pt x="63" y="223"/>
                      <a:pt x="55" y="216"/>
                      <a:pt x="49" y="208"/>
                    </a:cubicBezTo>
                    <a:lnTo>
                      <a:pt x="51" y="208"/>
                    </a:lnTo>
                    <a:cubicBezTo>
                      <a:pt x="42" y="210"/>
                      <a:pt x="33" y="212"/>
                      <a:pt x="24" y="214"/>
                    </a:cubicBezTo>
                    <a:lnTo>
                      <a:pt x="24" y="210"/>
                    </a:lnTo>
                    <a:lnTo>
                      <a:pt x="25" y="211"/>
                    </a:lnTo>
                    <a:lnTo>
                      <a:pt x="23" y="213"/>
                    </a:lnTo>
                    <a:cubicBezTo>
                      <a:pt x="17" y="199"/>
                      <a:pt x="11" y="185"/>
                      <a:pt x="5" y="172"/>
                    </a:cubicBezTo>
                    <a:lnTo>
                      <a:pt x="8" y="172"/>
                    </a:lnTo>
                    <a:lnTo>
                      <a:pt x="8" y="173"/>
                    </a:lnTo>
                    <a:lnTo>
                      <a:pt x="5" y="171"/>
                    </a:lnTo>
                    <a:cubicBezTo>
                      <a:pt x="12" y="165"/>
                      <a:pt x="20" y="160"/>
                      <a:pt x="27" y="154"/>
                    </a:cubicBezTo>
                    <a:lnTo>
                      <a:pt x="26" y="156"/>
                    </a:lnTo>
                    <a:cubicBezTo>
                      <a:pt x="25" y="146"/>
                      <a:pt x="24" y="135"/>
                      <a:pt x="26" y="125"/>
                    </a:cubicBezTo>
                    <a:lnTo>
                      <a:pt x="26" y="127"/>
                    </a:lnTo>
                    <a:cubicBezTo>
                      <a:pt x="19" y="122"/>
                      <a:pt x="11" y="116"/>
                      <a:pt x="3" y="111"/>
                    </a:cubicBezTo>
                    <a:lnTo>
                      <a:pt x="6" y="109"/>
                    </a:lnTo>
                    <a:lnTo>
                      <a:pt x="7" y="111"/>
                    </a:lnTo>
                    <a:lnTo>
                      <a:pt x="3" y="111"/>
                    </a:lnTo>
                    <a:cubicBezTo>
                      <a:pt x="9" y="96"/>
                      <a:pt x="14" y="82"/>
                      <a:pt x="19" y="68"/>
                    </a:cubicBezTo>
                    <a:lnTo>
                      <a:pt x="22" y="71"/>
                    </a:lnTo>
                    <a:lnTo>
                      <a:pt x="21" y="72"/>
                    </a:lnTo>
                    <a:lnTo>
                      <a:pt x="20" y="68"/>
                    </a:lnTo>
                    <a:cubicBezTo>
                      <a:pt x="29" y="70"/>
                      <a:pt x="39" y="71"/>
                      <a:pt x="48" y="72"/>
                    </a:cubicBezTo>
                    <a:lnTo>
                      <a:pt x="46" y="73"/>
                    </a:lnTo>
                    <a:cubicBezTo>
                      <a:pt x="52" y="64"/>
                      <a:pt x="59" y="57"/>
                      <a:pt x="67" y="50"/>
                    </a:cubicBezTo>
                    <a:lnTo>
                      <a:pt x="67" y="52"/>
                    </a:lnTo>
                    <a:cubicBezTo>
                      <a:pt x="65" y="43"/>
                      <a:pt x="63" y="34"/>
                      <a:pt x="61" y="25"/>
                    </a:cubicBezTo>
                    <a:lnTo>
                      <a:pt x="65" y="25"/>
                    </a:lnTo>
                    <a:lnTo>
                      <a:pt x="64" y="27"/>
                    </a:lnTo>
                    <a:lnTo>
                      <a:pt x="62" y="24"/>
                    </a:lnTo>
                    <a:cubicBezTo>
                      <a:pt x="76" y="18"/>
                      <a:pt x="89" y="12"/>
                      <a:pt x="103" y="6"/>
                    </a:cubicBezTo>
                    <a:lnTo>
                      <a:pt x="103" y="9"/>
                    </a:lnTo>
                    <a:lnTo>
                      <a:pt x="101" y="9"/>
                    </a:lnTo>
                    <a:lnTo>
                      <a:pt x="103" y="6"/>
                    </a:lnTo>
                    <a:cubicBezTo>
                      <a:pt x="109" y="14"/>
                      <a:pt x="114" y="21"/>
                      <a:pt x="119" y="28"/>
                    </a:cubicBezTo>
                    <a:lnTo>
                      <a:pt x="119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18" y="29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20" y="28"/>
                    </a:lnTo>
                    <a:lnTo>
                      <a:pt x="119" y="28"/>
                    </a:lnTo>
                    <a:cubicBezTo>
                      <a:pt x="130" y="26"/>
                      <a:pt x="140" y="26"/>
                      <a:pt x="149" y="27"/>
                    </a:cubicBezTo>
                    <a:lnTo>
                      <a:pt x="148" y="28"/>
                    </a:lnTo>
                    <a:cubicBezTo>
                      <a:pt x="153" y="20"/>
                      <a:pt x="158" y="12"/>
                      <a:pt x="164" y="4"/>
                    </a:cubicBezTo>
                    <a:lnTo>
                      <a:pt x="165" y="7"/>
                    </a:lnTo>
                    <a:lnTo>
                      <a:pt x="164" y="7"/>
                    </a:lnTo>
                    <a:lnTo>
                      <a:pt x="164" y="4"/>
                    </a:lnTo>
                    <a:cubicBezTo>
                      <a:pt x="179" y="10"/>
                      <a:pt x="192" y="15"/>
                      <a:pt x="206" y="21"/>
                    </a:cubicBezTo>
                    <a:lnTo>
                      <a:pt x="204" y="23"/>
                    </a:lnTo>
                    <a:lnTo>
                      <a:pt x="203" y="21"/>
                    </a:lnTo>
                    <a:lnTo>
                      <a:pt x="206" y="21"/>
                    </a:lnTo>
                    <a:cubicBezTo>
                      <a:pt x="205" y="31"/>
                      <a:pt x="203" y="40"/>
                      <a:pt x="202" y="48"/>
                    </a:cubicBezTo>
                    <a:lnTo>
                      <a:pt x="201" y="47"/>
                    </a:lnTo>
                    <a:cubicBezTo>
                      <a:pt x="210" y="53"/>
                      <a:pt x="218" y="61"/>
                      <a:pt x="224" y="68"/>
                    </a:cubicBezTo>
                    <a:lnTo>
                      <a:pt x="222" y="68"/>
                    </a:lnTo>
                    <a:cubicBezTo>
                      <a:pt x="232" y="66"/>
                      <a:pt x="241" y="64"/>
                      <a:pt x="250" y="62"/>
                    </a:cubicBezTo>
                    <a:lnTo>
                      <a:pt x="249" y="65"/>
                    </a:lnTo>
                    <a:lnTo>
                      <a:pt x="248" y="64"/>
                    </a:lnTo>
                    <a:lnTo>
                      <a:pt x="250" y="62"/>
                    </a:lnTo>
                    <a:cubicBezTo>
                      <a:pt x="257" y="77"/>
                      <a:pt x="263" y="91"/>
                      <a:pt x="268" y="104"/>
                    </a:cubicBezTo>
                    <a:lnTo>
                      <a:pt x="266" y="104"/>
                    </a:lnTo>
                    <a:lnTo>
                      <a:pt x="266" y="102"/>
                    </a:lnTo>
                    <a:lnTo>
                      <a:pt x="268" y="104"/>
                    </a:lnTo>
                    <a:cubicBezTo>
                      <a:pt x="260" y="110"/>
                      <a:pt x="253" y="115"/>
                      <a:pt x="246" y="121"/>
                    </a:cubicBezTo>
                    <a:lnTo>
                      <a:pt x="246" y="119"/>
                    </a:lnTo>
                    <a:cubicBezTo>
                      <a:pt x="248" y="131"/>
                      <a:pt x="248" y="141"/>
                      <a:pt x="247" y="150"/>
                    </a:cubicBezTo>
                    <a:lnTo>
                      <a:pt x="247" y="149"/>
                    </a:lnTo>
                    <a:cubicBezTo>
                      <a:pt x="255" y="155"/>
                      <a:pt x="263" y="160"/>
                      <a:pt x="270" y="165"/>
                    </a:cubicBezTo>
                    <a:lnTo>
                      <a:pt x="268" y="166"/>
                    </a:lnTo>
                    <a:lnTo>
                      <a:pt x="268" y="165"/>
                    </a:lnTo>
                    <a:lnTo>
                      <a:pt x="270" y="165"/>
                    </a:lnTo>
                    <a:cubicBezTo>
                      <a:pt x="264" y="181"/>
                      <a:pt x="258" y="194"/>
                      <a:pt x="254" y="207"/>
                    </a:cubicBezTo>
                    <a:lnTo>
                      <a:pt x="252" y="205"/>
                    </a:lnTo>
                    <a:lnTo>
                      <a:pt x="253" y="205"/>
                    </a:lnTo>
                    <a:lnTo>
                      <a:pt x="254" y="207"/>
                    </a:lnTo>
                    <a:cubicBezTo>
                      <a:pt x="243" y="205"/>
                      <a:pt x="234" y="204"/>
                      <a:pt x="226" y="203"/>
                    </a:cubicBezTo>
                    <a:lnTo>
                      <a:pt x="227" y="202"/>
                    </a:lnTo>
                    <a:cubicBezTo>
                      <a:pt x="220" y="212"/>
                      <a:pt x="213" y="219"/>
                      <a:pt x="206" y="224"/>
                    </a:cubicBezTo>
                    <a:lnTo>
                      <a:pt x="206" y="224"/>
                    </a:lnTo>
                    <a:cubicBezTo>
                      <a:pt x="209" y="235"/>
                      <a:pt x="210" y="243"/>
                      <a:pt x="212" y="251"/>
                    </a:cubicBezTo>
                    <a:lnTo>
                      <a:pt x="210" y="251"/>
                    </a:lnTo>
                    <a:lnTo>
                      <a:pt x="211" y="250"/>
                    </a:lnTo>
                    <a:lnTo>
                      <a:pt x="212" y="251"/>
                    </a:lnTo>
                    <a:cubicBezTo>
                      <a:pt x="194" y="259"/>
                      <a:pt x="181" y="265"/>
                      <a:pt x="170" y="269"/>
                    </a:cubicBezTo>
                    <a:lnTo>
                      <a:pt x="170" y="268"/>
                    </a:lnTo>
                    <a:lnTo>
                      <a:pt x="171" y="268"/>
                    </a:lnTo>
                    <a:lnTo>
                      <a:pt x="170" y="269"/>
                    </a:lnTo>
                    <a:cubicBezTo>
                      <a:pt x="160" y="255"/>
                      <a:pt x="156" y="250"/>
                      <a:pt x="154" y="247"/>
                    </a:cubicBezTo>
                    <a:cubicBezTo>
                      <a:pt x="154" y="247"/>
                      <a:pt x="156" y="249"/>
                      <a:pt x="158" y="252"/>
                    </a:cubicBezTo>
                    <a:cubicBezTo>
                      <a:pt x="161" y="256"/>
                      <a:pt x="166" y="261"/>
                      <a:pt x="171" y="269"/>
                    </a:cubicBezTo>
                    <a:lnTo>
                      <a:pt x="172" y="269"/>
                    </a:lnTo>
                    <a:lnTo>
                      <a:pt x="171" y="269"/>
                    </a:lnTo>
                    <a:lnTo>
                      <a:pt x="170" y="269"/>
                    </a:lnTo>
                    <a:lnTo>
                      <a:pt x="169" y="269"/>
                    </a:lnTo>
                    <a:lnTo>
                      <a:pt x="170" y="268"/>
                    </a:lnTo>
                    <a:cubicBezTo>
                      <a:pt x="180" y="264"/>
                      <a:pt x="193" y="258"/>
                      <a:pt x="211" y="249"/>
                    </a:cubicBezTo>
                    <a:lnTo>
                      <a:pt x="213" y="249"/>
                    </a:lnTo>
                    <a:lnTo>
                      <a:pt x="212" y="250"/>
                    </a:lnTo>
                    <a:lnTo>
                      <a:pt x="212" y="251"/>
                    </a:lnTo>
                    <a:lnTo>
                      <a:pt x="211" y="253"/>
                    </a:lnTo>
                    <a:lnTo>
                      <a:pt x="210" y="251"/>
                    </a:lnTo>
                    <a:cubicBezTo>
                      <a:pt x="209" y="243"/>
                      <a:pt x="207" y="235"/>
                      <a:pt x="205" y="224"/>
                    </a:cubicBezTo>
                    <a:lnTo>
                      <a:pt x="205" y="223"/>
                    </a:lnTo>
                    <a:lnTo>
                      <a:pt x="205" y="223"/>
                    </a:lnTo>
                    <a:cubicBezTo>
                      <a:pt x="212" y="218"/>
                      <a:pt x="218" y="211"/>
                      <a:pt x="225" y="201"/>
                    </a:cubicBezTo>
                    <a:lnTo>
                      <a:pt x="226" y="201"/>
                    </a:lnTo>
                    <a:lnTo>
                      <a:pt x="226" y="201"/>
                    </a:lnTo>
                    <a:cubicBezTo>
                      <a:pt x="234" y="202"/>
                      <a:pt x="243" y="203"/>
                      <a:pt x="254" y="205"/>
                    </a:cubicBezTo>
                    <a:lnTo>
                      <a:pt x="257" y="205"/>
                    </a:lnTo>
                    <a:lnTo>
                      <a:pt x="254" y="207"/>
                    </a:lnTo>
                    <a:lnTo>
                      <a:pt x="253" y="207"/>
                    </a:lnTo>
                    <a:lnTo>
                      <a:pt x="251" y="209"/>
                    </a:lnTo>
                    <a:lnTo>
                      <a:pt x="252" y="206"/>
                    </a:lnTo>
                    <a:cubicBezTo>
                      <a:pt x="257" y="193"/>
                      <a:pt x="262" y="180"/>
                      <a:pt x="268" y="164"/>
                    </a:cubicBezTo>
                    <a:lnTo>
                      <a:pt x="269" y="161"/>
                    </a:lnTo>
                    <a:lnTo>
                      <a:pt x="270" y="164"/>
                    </a:lnTo>
                    <a:lnTo>
                      <a:pt x="270" y="165"/>
                    </a:lnTo>
                    <a:lnTo>
                      <a:pt x="271" y="168"/>
                    </a:lnTo>
                    <a:lnTo>
                      <a:pt x="269" y="167"/>
                    </a:lnTo>
                    <a:cubicBezTo>
                      <a:pt x="261" y="162"/>
                      <a:pt x="254" y="157"/>
                      <a:pt x="245" y="151"/>
                    </a:cubicBezTo>
                    <a:lnTo>
                      <a:pt x="245" y="151"/>
                    </a:lnTo>
                    <a:lnTo>
                      <a:pt x="245" y="150"/>
                    </a:lnTo>
                    <a:cubicBezTo>
                      <a:pt x="246" y="141"/>
                      <a:pt x="246" y="131"/>
                      <a:pt x="244" y="120"/>
                    </a:cubicBezTo>
                    <a:lnTo>
                      <a:pt x="244" y="119"/>
                    </a:lnTo>
                    <a:lnTo>
                      <a:pt x="244" y="119"/>
                    </a:lnTo>
                    <a:cubicBezTo>
                      <a:pt x="251" y="113"/>
                      <a:pt x="258" y="108"/>
                      <a:pt x="267" y="102"/>
                    </a:cubicBezTo>
                    <a:lnTo>
                      <a:pt x="270" y="99"/>
                    </a:lnTo>
                    <a:lnTo>
                      <a:pt x="269" y="103"/>
                    </a:lnTo>
                    <a:lnTo>
                      <a:pt x="268" y="105"/>
                    </a:lnTo>
                    <a:lnTo>
                      <a:pt x="267" y="108"/>
                    </a:lnTo>
                    <a:lnTo>
                      <a:pt x="266" y="105"/>
                    </a:lnTo>
                    <a:cubicBezTo>
                      <a:pt x="260" y="92"/>
                      <a:pt x="254" y="79"/>
                      <a:pt x="247" y="64"/>
                    </a:cubicBezTo>
                    <a:lnTo>
                      <a:pt x="246" y="60"/>
                    </a:lnTo>
                    <a:lnTo>
                      <a:pt x="249" y="62"/>
                    </a:lnTo>
                    <a:lnTo>
                      <a:pt x="251" y="63"/>
                    </a:lnTo>
                    <a:lnTo>
                      <a:pt x="254" y="64"/>
                    </a:lnTo>
                    <a:lnTo>
                      <a:pt x="250" y="65"/>
                    </a:lnTo>
                    <a:cubicBezTo>
                      <a:pt x="242" y="67"/>
                      <a:pt x="233" y="69"/>
                      <a:pt x="223" y="71"/>
                    </a:cubicBezTo>
                    <a:lnTo>
                      <a:pt x="222" y="71"/>
                    </a:lnTo>
                    <a:lnTo>
                      <a:pt x="222" y="70"/>
                    </a:lnTo>
                    <a:cubicBezTo>
                      <a:pt x="215" y="63"/>
                      <a:pt x="208" y="56"/>
                      <a:pt x="200" y="49"/>
                    </a:cubicBezTo>
                    <a:lnTo>
                      <a:pt x="199" y="49"/>
                    </a:lnTo>
                    <a:lnTo>
                      <a:pt x="199" y="48"/>
                    </a:lnTo>
                    <a:cubicBezTo>
                      <a:pt x="200" y="39"/>
                      <a:pt x="201" y="30"/>
                      <a:pt x="203" y="20"/>
                    </a:cubicBezTo>
                    <a:lnTo>
                      <a:pt x="204" y="16"/>
                    </a:lnTo>
                    <a:lnTo>
                      <a:pt x="206" y="20"/>
                    </a:lnTo>
                    <a:lnTo>
                      <a:pt x="207" y="21"/>
                    </a:lnTo>
                    <a:lnTo>
                      <a:pt x="209" y="25"/>
                    </a:lnTo>
                    <a:lnTo>
                      <a:pt x="205" y="23"/>
                    </a:lnTo>
                    <a:cubicBezTo>
                      <a:pt x="191" y="18"/>
                      <a:pt x="177" y="13"/>
                      <a:pt x="163" y="7"/>
                    </a:cubicBezTo>
                    <a:lnTo>
                      <a:pt x="158" y="6"/>
                    </a:lnTo>
                    <a:lnTo>
                      <a:pt x="163" y="4"/>
                    </a:lnTo>
                    <a:lnTo>
                      <a:pt x="164" y="4"/>
                    </a:lnTo>
                    <a:lnTo>
                      <a:pt x="169" y="2"/>
                    </a:lnTo>
                    <a:lnTo>
                      <a:pt x="166" y="6"/>
                    </a:lnTo>
                    <a:cubicBezTo>
                      <a:pt x="161" y="14"/>
                      <a:pt x="156" y="21"/>
                      <a:pt x="151" y="29"/>
                    </a:cubicBezTo>
                    <a:lnTo>
                      <a:pt x="150" y="30"/>
                    </a:lnTo>
                    <a:lnTo>
                      <a:pt x="149" y="30"/>
                    </a:lnTo>
                    <a:cubicBezTo>
                      <a:pt x="139" y="29"/>
                      <a:pt x="130" y="29"/>
                      <a:pt x="120" y="31"/>
                    </a:cubicBez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0"/>
                    </a:lnTo>
                    <a:lnTo>
                      <a:pt x="119" y="30"/>
                    </a:lnTo>
                    <a:lnTo>
                      <a:pt x="120" y="28"/>
                    </a:lnTo>
                    <a:cubicBezTo>
                      <a:pt x="120" y="27"/>
                      <a:pt x="120" y="27"/>
                      <a:pt x="120" y="27"/>
                    </a:cubicBezTo>
                    <a:lnTo>
                      <a:pt x="120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1" y="30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8" y="31"/>
                    </a:lnTo>
                    <a:lnTo>
                      <a:pt x="117" y="30"/>
                    </a:lnTo>
                    <a:lnTo>
                      <a:pt x="117" y="30"/>
                    </a:lnTo>
                    <a:lnTo>
                      <a:pt x="117" y="30"/>
                    </a:lnTo>
                    <a:cubicBezTo>
                      <a:pt x="111" y="23"/>
                      <a:pt x="106" y="15"/>
                      <a:pt x="100" y="8"/>
                    </a:cubicBezTo>
                    <a:lnTo>
                      <a:pt x="97" y="4"/>
                    </a:lnTo>
                    <a:lnTo>
                      <a:pt x="102" y="5"/>
                    </a:lnTo>
                    <a:lnTo>
                      <a:pt x="104" y="5"/>
                    </a:lnTo>
                    <a:lnTo>
                      <a:pt x="109" y="7"/>
                    </a:lnTo>
                    <a:lnTo>
                      <a:pt x="104" y="9"/>
                    </a:lnTo>
                    <a:cubicBezTo>
                      <a:pt x="91" y="15"/>
                      <a:pt x="77" y="21"/>
                      <a:pt x="63" y="27"/>
                    </a:cubicBezTo>
                    <a:lnTo>
                      <a:pt x="58" y="29"/>
                    </a:lnTo>
                    <a:lnTo>
                      <a:pt x="61" y="25"/>
                    </a:lnTo>
                    <a:lnTo>
                      <a:pt x="62" y="23"/>
                    </a:lnTo>
                    <a:lnTo>
                      <a:pt x="64" y="18"/>
                    </a:lnTo>
                    <a:lnTo>
                      <a:pt x="65" y="23"/>
                    </a:lnTo>
                    <a:cubicBezTo>
                      <a:pt x="67" y="32"/>
                      <a:pt x="68" y="42"/>
                      <a:pt x="70" y="51"/>
                    </a:cubicBezTo>
                    <a:lnTo>
                      <a:pt x="70" y="52"/>
                    </a:lnTo>
                    <a:lnTo>
                      <a:pt x="70" y="53"/>
                    </a:lnTo>
                    <a:cubicBezTo>
                      <a:pt x="62" y="59"/>
                      <a:pt x="55" y="66"/>
                      <a:pt x="49" y="75"/>
                    </a:cubicBezTo>
                    <a:lnTo>
                      <a:pt x="48" y="76"/>
                    </a:lnTo>
                    <a:lnTo>
                      <a:pt x="47" y="75"/>
                    </a:lnTo>
                    <a:cubicBezTo>
                      <a:pt x="38" y="74"/>
                      <a:pt x="29" y="73"/>
                      <a:pt x="19" y="71"/>
                    </a:cubicBezTo>
                    <a:lnTo>
                      <a:pt x="14" y="71"/>
                    </a:lnTo>
                    <a:lnTo>
                      <a:pt x="19" y="68"/>
                    </a:lnTo>
                    <a:lnTo>
                      <a:pt x="20" y="67"/>
                    </a:lnTo>
                    <a:lnTo>
                      <a:pt x="25" y="64"/>
                    </a:lnTo>
                    <a:lnTo>
                      <a:pt x="23" y="69"/>
                    </a:lnTo>
                    <a:cubicBezTo>
                      <a:pt x="17" y="83"/>
                      <a:pt x="12" y="97"/>
                      <a:pt x="6" y="111"/>
                    </a:cubicBezTo>
                    <a:lnTo>
                      <a:pt x="5" y="116"/>
                    </a:lnTo>
                    <a:lnTo>
                      <a:pt x="3" y="111"/>
                    </a:lnTo>
                    <a:lnTo>
                      <a:pt x="2" y="110"/>
                    </a:lnTo>
                    <a:lnTo>
                      <a:pt x="1" y="105"/>
                    </a:lnTo>
                    <a:lnTo>
                      <a:pt x="5" y="108"/>
                    </a:lnTo>
                    <a:cubicBezTo>
                      <a:pt x="13" y="113"/>
                      <a:pt x="21" y="118"/>
                      <a:pt x="29" y="123"/>
                    </a:cubicBezTo>
                    <a:lnTo>
                      <a:pt x="30" y="124"/>
                    </a:lnTo>
                    <a:lnTo>
                      <a:pt x="29" y="125"/>
                    </a:lnTo>
                    <a:cubicBezTo>
                      <a:pt x="28" y="135"/>
                      <a:pt x="28" y="145"/>
                      <a:pt x="30" y="155"/>
                    </a:cubicBezTo>
                    <a:lnTo>
                      <a:pt x="30" y="156"/>
                    </a:lnTo>
                    <a:lnTo>
                      <a:pt x="29" y="157"/>
                    </a:lnTo>
                    <a:cubicBezTo>
                      <a:pt x="22" y="163"/>
                      <a:pt x="15" y="168"/>
                      <a:pt x="7" y="174"/>
                    </a:cubicBezTo>
                    <a:lnTo>
                      <a:pt x="3" y="177"/>
                    </a:lnTo>
                    <a:lnTo>
                      <a:pt x="4" y="172"/>
                    </a:lnTo>
                    <a:lnTo>
                      <a:pt x="4" y="170"/>
                    </a:lnTo>
                    <a:lnTo>
                      <a:pt x="6" y="165"/>
                    </a:lnTo>
                    <a:lnTo>
                      <a:pt x="8" y="170"/>
                    </a:lnTo>
                    <a:cubicBezTo>
                      <a:pt x="14" y="184"/>
                      <a:pt x="20" y="197"/>
                      <a:pt x="26" y="211"/>
                    </a:cubicBezTo>
                    <a:lnTo>
                      <a:pt x="29" y="216"/>
                    </a:lnTo>
                    <a:lnTo>
                      <a:pt x="24" y="214"/>
                    </a:lnTo>
                    <a:lnTo>
                      <a:pt x="22" y="213"/>
                    </a:lnTo>
                    <a:lnTo>
                      <a:pt x="18" y="211"/>
                    </a:lnTo>
                    <a:lnTo>
                      <a:pt x="23" y="209"/>
                    </a:lnTo>
                    <a:cubicBezTo>
                      <a:pt x="32" y="208"/>
                      <a:pt x="41" y="206"/>
                      <a:pt x="50" y="204"/>
                    </a:cubicBezTo>
                    <a:lnTo>
                      <a:pt x="52" y="204"/>
                    </a:lnTo>
                    <a:lnTo>
                      <a:pt x="52" y="205"/>
                    </a:lnTo>
                    <a:cubicBezTo>
                      <a:pt x="58" y="213"/>
                      <a:pt x="66" y="220"/>
                      <a:pt x="74" y="225"/>
                    </a:cubicBezTo>
                    <a:lnTo>
                      <a:pt x="75" y="226"/>
                    </a:lnTo>
                    <a:lnTo>
                      <a:pt x="75" y="227"/>
                    </a:lnTo>
                    <a:cubicBezTo>
                      <a:pt x="73" y="236"/>
                      <a:pt x="72" y="246"/>
                      <a:pt x="70" y="255"/>
                    </a:cubicBezTo>
                    <a:lnTo>
                      <a:pt x="70" y="260"/>
                    </a:lnTo>
                    <a:lnTo>
                      <a:pt x="67" y="255"/>
                    </a:lnTo>
                    <a:lnTo>
                      <a:pt x="66" y="255"/>
                    </a:lnTo>
                    <a:lnTo>
                      <a:pt x="63" y="250"/>
                    </a:lnTo>
                    <a:lnTo>
                      <a:pt x="69" y="252"/>
                    </a:lnTo>
                    <a:cubicBezTo>
                      <a:pt x="83" y="257"/>
                      <a:pt x="97" y="263"/>
                      <a:pt x="111" y="268"/>
                    </a:cubicBezTo>
                    <a:lnTo>
                      <a:pt x="116" y="270"/>
                    </a:lnTo>
                    <a:lnTo>
                      <a:pt x="111" y="272"/>
                    </a:lnTo>
                    <a:lnTo>
                      <a:pt x="110" y="272"/>
                    </a:lnTo>
                    <a:lnTo>
                      <a:pt x="104" y="274"/>
                    </a:lnTo>
                    <a:lnTo>
                      <a:pt x="108" y="269"/>
                    </a:lnTo>
                    <a:cubicBezTo>
                      <a:pt x="113" y="262"/>
                      <a:pt x="118" y="254"/>
                      <a:pt x="123" y="246"/>
                    </a:cubicBezTo>
                    <a:lnTo>
                      <a:pt x="124" y="245"/>
                    </a:lnTo>
                    <a:lnTo>
                      <a:pt x="125" y="246"/>
                    </a:lnTo>
                    <a:cubicBezTo>
                      <a:pt x="130" y="246"/>
                      <a:pt x="136" y="246"/>
                      <a:pt x="141" y="246"/>
                    </a:cubicBezTo>
                    <a:cubicBezTo>
                      <a:pt x="144" y="246"/>
                      <a:pt x="147" y="246"/>
                      <a:pt x="150" y="246"/>
                    </a:cubicBezTo>
                    <a:lnTo>
                      <a:pt x="154" y="245"/>
                    </a:lnTo>
                    <a:lnTo>
                      <a:pt x="154" y="245"/>
                    </a:lnTo>
                    <a:lnTo>
                      <a:pt x="155" y="245"/>
                    </a:lnTo>
                    <a:lnTo>
                      <a:pt x="155" y="245"/>
                    </a:lnTo>
                    <a:cubicBezTo>
                      <a:pt x="156" y="245"/>
                      <a:pt x="157" y="248"/>
                      <a:pt x="156" y="248"/>
                    </a:cubicBezTo>
                    <a:lnTo>
                      <a:pt x="156" y="248"/>
                    </a:lnTo>
                    <a:lnTo>
                      <a:pt x="156" y="248"/>
                    </a:lnTo>
                    <a:lnTo>
                      <a:pt x="155" y="249"/>
                    </a:lnTo>
                    <a:cubicBezTo>
                      <a:pt x="154" y="249"/>
                      <a:pt x="153" y="250"/>
                      <a:pt x="153" y="250"/>
                    </a:cubicBezTo>
                    <a:lnTo>
                      <a:pt x="151" y="250"/>
                    </a:lnTo>
                    <a:cubicBezTo>
                      <a:pt x="142" y="251"/>
                      <a:pt x="133" y="251"/>
                      <a:pt x="125" y="250"/>
                    </a:cubicBezTo>
                    <a:lnTo>
                      <a:pt x="118" y="250"/>
                    </a:lnTo>
                    <a:lnTo>
                      <a:pt x="124" y="247"/>
                    </a:lnTo>
                    <a:lnTo>
                      <a:pt x="125" y="246"/>
                    </a:lnTo>
                    <a:lnTo>
                      <a:pt x="131" y="243"/>
                    </a:lnTo>
                    <a:lnTo>
                      <a:pt x="127" y="249"/>
                    </a:lnTo>
                    <a:cubicBezTo>
                      <a:pt x="122" y="257"/>
                      <a:pt x="117" y="265"/>
                      <a:pt x="112" y="273"/>
                    </a:cubicBezTo>
                    <a:lnTo>
                      <a:pt x="111" y="274"/>
                    </a:lnTo>
                    <a:lnTo>
                      <a:pt x="109" y="273"/>
                    </a:lnTo>
                    <a:cubicBezTo>
                      <a:pt x="95" y="268"/>
                      <a:pt x="80" y="262"/>
                      <a:pt x="66" y="257"/>
                    </a:cubicBezTo>
                    <a:lnTo>
                      <a:pt x="65" y="256"/>
                    </a:lnTo>
                    <a:lnTo>
                      <a:pt x="65" y="255"/>
                    </a:lnTo>
                    <a:cubicBezTo>
                      <a:pt x="66" y="245"/>
                      <a:pt x="68" y="236"/>
                      <a:pt x="69" y="227"/>
                    </a:cubicBezTo>
                    <a:lnTo>
                      <a:pt x="70" y="220"/>
                    </a:lnTo>
                    <a:lnTo>
                      <a:pt x="73" y="227"/>
                    </a:lnTo>
                    <a:lnTo>
                      <a:pt x="73" y="227"/>
                    </a:lnTo>
                    <a:lnTo>
                      <a:pt x="76" y="234"/>
                    </a:lnTo>
                    <a:lnTo>
                      <a:pt x="70" y="230"/>
                    </a:lnTo>
                    <a:cubicBezTo>
                      <a:pt x="62" y="224"/>
                      <a:pt x="54" y="216"/>
                      <a:pt x="48" y="209"/>
                    </a:cubicBezTo>
                    <a:lnTo>
                      <a:pt x="44" y="204"/>
                    </a:lnTo>
                    <a:lnTo>
                      <a:pt x="50" y="206"/>
                    </a:lnTo>
                    <a:lnTo>
                      <a:pt x="51" y="206"/>
                    </a:lnTo>
                    <a:lnTo>
                      <a:pt x="58" y="209"/>
                    </a:lnTo>
                    <a:lnTo>
                      <a:pt x="51" y="210"/>
                    </a:lnTo>
                    <a:cubicBezTo>
                      <a:pt x="41" y="212"/>
                      <a:pt x="32" y="214"/>
                      <a:pt x="23" y="215"/>
                    </a:cubicBezTo>
                    <a:lnTo>
                      <a:pt x="22" y="216"/>
                    </a:lnTo>
                    <a:lnTo>
                      <a:pt x="21" y="214"/>
                    </a:lnTo>
                    <a:cubicBezTo>
                      <a:pt x="15" y="200"/>
                      <a:pt x="8" y="185"/>
                      <a:pt x="2" y="172"/>
                    </a:cubicBezTo>
                    <a:lnTo>
                      <a:pt x="2" y="170"/>
                    </a:lnTo>
                    <a:lnTo>
                      <a:pt x="3" y="169"/>
                    </a:lnTo>
                    <a:cubicBezTo>
                      <a:pt x="11" y="163"/>
                      <a:pt x="18" y="158"/>
                      <a:pt x="25" y="152"/>
                    </a:cubicBezTo>
                    <a:lnTo>
                      <a:pt x="31" y="148"/>
                    </a:lnTo>
                    <a:lnTo>
                      <a:pt x="28" y="155"/>
                    </a:lnTo>
                    <a:lnTo>
                      <a:pt x="28" y="156"/>
                    </a:lnTo>
                    <a:lnTo>
                      <a:pt x="25" y="162"/>
                    </a:lnTo>
                    <a:lnTo>
                      <a:pt x="24" y="155"/>
                    </a:lnTo>
                    <a:cubicBezTo>
                      <a:pt x="22" y="145"/>
                      <a:pt x="22" y="134"/>
                      <a:pt x="23" y="125"/>
                    </a:cubicBezTo>
                    <a:lnTo>
                      <a:pt x="24" y="118"/>
                    </a:lnTo>
                    <a:lnTo>
                      <a:pt x="27" y="125"/>
                    </a:lnTo>
                    <a:lnTo>
                      <a:pt x="28" y="126"/>
                    </a:lnTo>
                    <a:lnTo>
                      <a:pt x="30" y="132"/>
                    </a:lnTo>
                    <a:lnTo>
                      <a:pt x="25" y="128"/>
                    </a:lnTo>
                    <a:cubicBezTo>
                      <a:pt x="17" y="123"/>
                      <a:pt x="9" y="117"/>
                      <a:pt x="1" y="112"/>
                    </a:cubicBezTo>
                    <a:lnTo>
                      <a:pt x="0" y="112"/>
                    </a:lnTo>
                    <a:lnTo>
                      <a:pt x="1" y="110"/>
                    </a:lnTo>
                    <a:cubicBezTo>
                      <a:pt x="6" y="95"/>
                      <a:pt x="12" y="80"/>
                      <a:pt x="18" y="66"/>
                    </a:cubicBezTo>
                    <a:lnTo>
                      <a:pt x="18" y="65"/>
                    </a:lnTo>
                    <a:lnTo>
                      <a:pt x="20" y="65"/>
                    </a:lnTo>
                    <a:cubicBezTo>
                      <a:pt x="29" y="66"/>
                      <a:pt x="39" y="68"/>
                      <a:pt x="48" y="69"/>
                    </a:cubicBezTo>
                    <a:lnTo>
                      <a:pt x="54" y="70"/>
                    </a:lnTo>
                    <a:lnTo>
                      <a:pt x="48" y="73"/>
                    </a:lnTo>
                    <a:lnTo>
                      <a:pt x="47" y="73"/>
                    </a:lnTo>
                    <a:lnTo>
                      <a:pt x="41" y="76"/>
                    </a:lnTo>
                    <a:lnTo>
                      <a:pt x="44" y="70"/>
                    </a:lnTo>
                    <a:cubicBezTo>
                      <a:pt x="51" y="62"/>
                      <a:pt x="58" y="54"/>
                      <a:pt x="65" y="48"/>
                    </a:cubicBezTo>
                    <a:lnTo>
                      <a:pt x="70" y="44"/>
                    </a:lnTo>
                    <a:lnTo>
                      <a:pt x="68" y="50"/>
                    </a:lnTo>
                    <a:lnTo>
                      <a:pt x="68" y="52"/>
                    </a:lnTo>
                    <a:lnTo>
                      <a:pt x="65" y="58"/>
                    </a:lnTo>
                    <a:lnTo>
                      <a:pt x="64" y="51"/>
                    </a:lnTo>
                    <a:cubicBezTo>
                      <a:pt x="62" y="42"/>
                      <a:pt x="60" y="32"/>
                      <a:pt x="59" y="24"/>
                    </a:cubicBezTo>
                    <a:lnTo>
                      <a:pt x="58" y="22"/>
                    </a:lnTo>
                    <a:lnTo>
                      <a:pt x="60" y="22"/>
                    </a:lnTo>
                    <a:cubicBezTo>
                      <a:pt x="75" y="15"/>
                      <a:pt x="90" y="8"/>
                      <a:pt x="103" y="2"/>
                    </a:cubicBezTo>
                    <a:lnTo>
                      <a:pt x="104" y="2"/>
                    </a:lnTo>
                    <a:lnTo>
                      <a:pt x="105" y="3"/>
                    </a:lnTo>
                    <a:cubicBezTo>
                      <a:pt x="111" y="11"/>
                      <a:pt x="117" y="19"/>
                      <a:pt x="122" y="26"/>
                    </a:cubicBezTo>
                    <a:lnTo>
                      <a:pt x="126" y="31"/>
                    </a:lnTo>
                    <a:lnTo>
                      <a:pt x="120" y="28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8" y="27"/>
                    </a:lnTo>
                    <a:lnTo>
                      <a:pt x="119" y="24"/>
                    </a:lnTo>
                    <a:cubicBezTo>
                      <a:pt x="120" y="24"/>
                      <a:pt x="120" y="24"/>
                      <a:pt x="120" y="25"/>
                    </a:cubicBez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cubicBezTo>
                      <a:pt x="120" y="25"/>
                      <a:pt x="120" y="24"/>
                      <a:pt x="120" y="25"/>
                    </a:cubicBezTo>
                    <a:lnTo>
                      <a:pt x="119" y="27"/>
                    </a:lnTo>
                    <a:lnTo>
                      <a:pt x="119" y="27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4" y="26"/>
                    </a:lnTo>
                    <a:lnTo>
                      <a:pt x="119" y="25"/>
                    </a:lnTo>
                    <a:lnTo>
                      <a:pt x="119" y="25"/>
                    </a:lnTo>
                    <a:cubicBezTo>
                      <a:pt x="129" y="23"/>
                      <a:pt x="140" y="23"/>
                      <a:pt x="149" y="24"/>
                    </a:cubicBezTo>
                    <a:lnTo>
                      <a:pt x="155" y="24"/>
                    </a:lnTo>
                    <a:lnTo>
                      <a:pt x="150" y="27"/>
                    </a:lnTo>
                    <a:lnTo>
                      <a:pt x="148" y="28"/>
                    </a:lnTo>
                    <a:lnTo>
                      <a:pt x="143" y="30"/>
                    </a:lnTo>
                    <a:lnTo>
                      <a:pt x="146" y="25"/>
                    </a:lnTo>
                    <a:cubicBezTo>
                      <a:pt x="152" y="17"/>
                      <a:pt x="157" y="9"/>
                      <a:pt x="162" y="2"/>
                    </a:cubicBezTo>
                    <a:lnTo>
                      <a:pt x="163" y="0"/>
                    </a:lnTo>
                    <a:lnTo>
                      <a:pt x="164" y="1"/>
                    </a:lnTo>
                    <a:cubicBezTo>
                      <a:pt x="179" y="7"/>
                      <a:pt x="195" y="13"/>
                      <a:pt x="208" y="18"/>
                    </a:cubicBezTo>
                    <a:lnTo>
                      <a:pt x="209" y="18"/>
                    </a:lnTo>
                    <a:lnTo>
                      <a:pt x="209" y="20"/>
                    </a:lnTo>
                    <a:cubicBezTo>
                      <a:pt x="208" y="30"/>
                      <a:pt x="206" y="39"/>
                      <a:pt x="205" y="48"/>
                    </a:cubicBezTo>
                    <a:lnTo>
                      <a:pt x="204" y="53"/>
                    </a:lnTo>
                    <a:lnTo>
                      <a:pt x="202" y="48"/>
                    </a:lnTo>
                    <a:lnTo>
                      <a:pt x="201" y="47"/>
                    </a:lnTo>
                    <a:lnTo>
                      <a:pt x="199" y="42"/>
                    </a:lnTo>
                    <a:lnTo>
                      <a:pt x="204" y="45"/>
                    </a:lnTo>
                    <a:cubicBezTo>
                      <a:pt x="212" y="51"/>
                      <a:pt x="220" y="59"/>
                      <a:pt x="226" y="66"/>
                    </a:cubicBezTo>
                    <a:lnTo>
                      <a:pt x="229" y="70"/>
                    </a:lnTo>
                    <a:lnTo>
                      <a:pt x="224" y="68"/>
                    </a:lnTo>
                    <a:lnTo>
                      <a:pt x="223" y="68"/>
                    </a:lnTo>
                    <a:lnTo>
                      <a:pt x="218" y="66"/>
                    </a:lnTo>
                    <a:lnTo>
                      <a:pt x="223" y="65"/>
                    </a:lnTo>
                    <a:cubicBezTo>
                      <a:pt x="233" y="63"/>
                      <a:pt x="242" y="61"/>
                      <a:pt x="251" y="60"/>
                    </a:cubicBezTo>
                    <a:lnTo>
                      <a:pt x="252" y="59"/>
                    </a:lnTo>
                    <a:lnTo>
                      <a:pt x="252" y="60"/>
                    </a:lnTo>
                    <a:cubicBezTo>
                      <a:pt x="259" y="75"/>
                      <a:pt x="265" y="90"/>
                      <a:pt x="271" y="103"/>
                    </a:cubicBezTo>
                    <a:lnTo>
                      <a:pt x="272" y="104"/>
                    </a:lnTo>
                    <a:lnTo>
                      <a:pt x="271" y="105"/>
                    </a:lnTo>
                    <a:cubicBezTo>
                      <a:pt x="263" y="111"/>
                      <a:pt x="255" y="117"/>
                      <a:pt x="248" y="122"/>
                    </a:cubicBezTo>
                    <a:lnTo>
                      <a:pt x="244" y="125"/>
                    </a:lnTo>
                    <a:lnTo>
                      <a:pt x="246" y="120"/>
                    </a:lnTo>
                    <a:lnTo>
                      <a:pt x="246" y="119"/>
                    </a:lnTo>
                    <a:lnTo>
                      <a:pt x="248" y="115"/>
                    </a:lnTo>
                    <a:lnTo>
                      <a:pt x="249" y="120"/>
                    </a:lnTo>
                    <a:cubicBezTo>
                      <a:pt x="251" y="130"/>
                      <a:pt x="251" y="141"/>
                      <a:pt x="250" y="150"/>
                    </a:cubicBezTo>
                    <a:lnTo>
                      <a:pt x="249" y="154"/>
                    </a:lnTo>
                    <a:lnTo>
                      <a:pt x="247" y="150"/>
                    </a:lnTo>
                    <a:lnTo>
                      <a:pt x="247" y="149"/>
                    </a:lnTo>
                    <a:lnTo>
                      <a:pt x="245" y="145"/>
                    </a:lnTo>
                    <a:lnTo>
                      <a:pt x="248" y="147"/>
                    </a:lnTo>
                    <a:cubicBezTo>
                      <a:pt x="257" y="153"/>
                      <a:pt x="265" y="158"/>
                      <a:pt x="272" y="163"/>
                    </a:cubicBezTo>
                    <a:lnTo>
                      <a:pt x="273" y="164"/>
                    </a:lnTo>
                    <a:lnTo>
                      <a:pt x="272" y="165"/>
                    </a:lnTo>
                    <a:cubicBezTo>
                      <a:pt x="266" y="180"/>
                      <a:pt x="260" y="194"/>
                      <a:pt x="255" y="208"/>
                    </a:cubicBezTo>
                    <a:lnTo>
                      <a:pt x="255" y="209"/>
                    </a:lnTo>
                    <a:lnTo>
                      <a:pt x="254" y="209"/>
                    </a:lnTo>
                    <a:cubicBezTo>
                      <a:pt x="244" y="207"/>
                      <a:pt x="235" y="206"/>
                      <a:pt x="226" y="204"/>
                    </a:cubicBezTo>
                    <a:lnTo>
                      <a:pt x="223" y="204"/>
                    </a:lnTo>
                    <a:lnTo>
                      <a:pt x="226" y="203"/>
                    </a:lnTo>
                    <a:lnTo>
                      <a:pt x="227" y="202"/>
                    </a:lnTo>
                    <a:lnTo>
                      <a:pt x="230" y="201"/>
                    </a:lnTo>
                    <a:lnTo>
                      <a:pt x="228" y="204"/>
                    </a:lnTo>
                    <a:cubicBezTo>
                      <a:pt x="222" y="212"/>
                      <a:pt x="215" y="219"/>
                      <a:pt x="207" y="225"/>
                    </a:cubicBezTo>
                    <a:lnTo>
                      <a:pt x="205" y="227"/>
                    </a:lnTo>
                    <a:lnTo>
                      <a:pt x="206" y="224"/>
                    </a:lnTo>
                    <a:lnTo>
                      <a:pt x="206" y="224"/>
                    </a:lnTo>
                    <a:lnTo>
                      <a:pt x="207" y="221"/>
                    </a:lnTo>
                    <a:lnTo>
                      <a:pt x="208" y="224"/>
                    </a:lnTo>
                    <a:cubicBezTo>
                      <a:pt x="210" y="234"/>
                      <a:pt x="211" y="243"/>
                      <a:pt x="213" y="251"/>
                    </a:cubicBezTo>
                    <a:lnTo>
                      <a:pt x="213" y="252"/>
                    </a:lnTo>
                    <a:lnTo>
                      <a:pt x="213" y="252"/>
                    </a:lnTo>
                    <a:cubicBezTo>
                      <a:pt x="195" y="259"/>
                      <a:pt x="181" y="265"/>
                      <a:pt x="170" y="270"/>
                    </a:cubicBezTo>
                    <a:lnTo>
                      <a:pt x="170" y="270"/>
                    </a:lnTo>
                    <a:lnTo>
                      <a:pt x="170" y="270"/>
                    </a:lnTo>
                    <a:cubicBezTo>
                      <a:pt x="165" y="263"/>
                      <a:pt x="161" y="257"/>
                      <a:pt x="158" y="253"/>
                    </a:cubicBezTo>
                    <a:cubicBezTo>
                      <a:pt x="157" y="251"/>
                      <a:pt x="156" y="250"/>
                      <a:pt x="155" y="249"/>
                    </a:cubicBezTo>
                    <a:cubicBezTo>
                      <a:pt x="154" y="248"/>
                      <a:pt x="154" y="247"/>
                      <a:pt x="154" y="2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5" name="Google Shape;365;p9"/>
            <p:cNvSpPr/>
            <p:nvPr/>
          </p:nvSpPr>
          <p:spPr>
            <a:xfrm>
              <a:off x="8544623" y="-451649"/>
              <a:ext cx="896675" cy="896675"/>
            </a:xfrm>
            <a:custGeom>
              <a:rect b="b" l="l" r="r" t="t"/>
              <a:pathLst>
                <a:path extrusionOk="0" h="493" w="493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2" y="42"/>
                  </a:lnTo>
                  <a:cubicBezTo>
                    <a:pt x="250" y="41"/>
                    <a:pt x="269" y="42"/>
                    <a:pt x="286" y="46"/>
                  </a:cubicBezTo>
                  <a:lnTo>
                    <a:pt x="318" y="7"/>
                  </a:lnTo>
                  <a:lnTo>
                    <a:pt x="392" y="44"/>
                  </a:lnTo>
                  <a:lnTo>
                    <a:pt x="381" y="92"/>
                  </a:lnTo>
                  <a:cubicBezTo>
                    <a:pt x="395" y="104"/>
                    <a:pt x="406" y="118"/>
                    <a:pt x="416" y="133"/>
                  </a:cubicBezTo>
                  <a:lnTo>
                    <a:pt x="466" y="128"/>
                  </a:lnTo>
                  <a:lnTo>
                    <a:pt x="493" y="206"/>
                  </a:lnTo>
                  <a:lnTo>
                    <a:pt x="450" y="233"/>
                  </a:lnTo>
                  <a:cubicBezTo>
                    <a:pt x="451" y="250"/>
                    <a:pt x="450" y="269"/>
                    <a:pt x="447" y="287"/>
                  </a:cubicBezTo>
                  <a:lnTo>
                    <a:pt x="486" y="318"/>
                  </a:lnTo>
                  <a:lnTo>
                    <a:pt x="449" y="393"/>
                  </a:lnTo>
                  <a:lnTo>
                    <a:pt x="400" y="381"/>
                  </a:lnTo>
                  <a:cubicBezTo>
                    <a:pt x="388" y="395"/>
                    <a:pt x="374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4"/>
                  </a:lnTo>
                  <a:lnTo>
                    <a:pt x="43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4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49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816037" y="4709575"/>
              <a:ext cx="807169" cy="807166"/>
            </a:xfrm>
            <a:custGeom>
              <a:rect b="b" l="l" r="r" t="t"/>
              <a:pathLst>
                <a:path extrusionOk="0" h="443" w="443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23"/>
          <p:cNvSpPr txBox="1"/>
          <p:nvPr>
            <p:ph type="ctrTitle"/>
          </p:nvPr>
        </p:nvSpPr>
        <p:spPr>
          <a:xfrm>
            <a:off x="3192725" y="1702875"/>
            <a:ext cx="5238000" cy="16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Roboto Medium"/>
                <a:ea typeface="Roboto Medium"/>
                <a:cs typeface="Roboto Medium"/>
                <a:sym typeface="Roboto Medium"/>
              </a:rPr>
              <a:t> EasyLancer</a:t>
            </a:r>
            <a:r>
              <a:rPr lang="en"/>
              <a:t> </a:t>
            </a:r>
            <a:r>
              <a:rPr b="0" lang="en">
                <a:latin typeface="Roboto Medium"/>
                <a:ea typeface="Roboto Medium"/>
                <a:cs typeface="Roboto Medium"/>
                <a:sym typeface="Roboto Medium"/>
              </a:rPr>
              <a:t>App</a:t>
            </a:r>
            <a:r>
              <a:rPr b="0" lang="en">
                <a:solidFill>
                  <a:srgbClr val="212529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endParaRPr b="0">
              <a:solidFill>
                <a:srgbClr val="212529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Pitc</a:t>
            </a:r>
            <a:r>
              <a:rPr lang="en">
                <a:solidFill>
                  <a:schemeClr val="dk2"/>
                </a:solidFill>
              </a:rPr>
              <a:t>h</a:t>
            </a:r>
            <a:r>
              <a:rPr b="0" lang="en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 Deck</a:t>
            </a:r>
            <a:endParaRPr b="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19" name="Google Shape;819;p23"/>
          <p:cNvSpPr txBox="1"/>
          <p:nvPr>
            <p:ph idx="1" type="subTitle"/>
          </p:nvPr>
        </p:nvSpPr>
        <p:spPr>
          <a:xfrm>
            <a:off x="3192725" y="3415350"/>
            <a:ext cx="5238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here your TIme Counts</a:t>
            </a:r>
            <a:endParaRPr/>
          </a:p>
        </p:txBody>
      </p:sp>
      <p:grpSp>
        <p:nvGrpSpPr>
          <p:cNvPr id="820" name="Google Shape;820;p23"/>
          <p:cNvGrpSpPr/>
          <p:nvPr/>
        </p:nvGrpSpPr>
        <p:grpSpPr>
          <a:xfrm>
            <a:off x="488808" y="370717"/>
            <a:ext cx="3232319" cy="5109021"/>
            <a:chOff x="488808" y="370717"/>
            <a:chExt cx="3232319" cy="5109021"/>
          </a:xfrm>
        </p:grpSpPr>
        <p:sp>
          <p:nvSpPr>
            <p:cNvPr id="821" name="Google Shape;821;p23"/>
            <p:cNvSpPr/>
            <p:nvPr/>
          </p:nvSpPr>
          <p:spPr>
            <a:xfrm>
              <a:off x="1047185" y="771567"/>
              <a:ext cx="1656246" cy="3496504"/>
            </a:xfrm>
            <a:custGeom>
              <a:rect b="b" l="l" r="r" t="t"/>
              <a:pathLst>
                <a:path extrusionOk="0" h="1919" w="909">
                  <a:moveTo>
                    <a:pt x="746" y="0"/>
                  </a:moveTo>
                  <a:cubicBezTo>
                    <a:pt x="727" y="0"/>
                    <a:pt x="704" y="0"/>
                    <a:pt x="677" y="0"/>
                  </a:cubicBezTo>
                  <a:cubicBezTo>
                    <a:pt x="670" y="0"/>
                    <a:pt x="663" y="0"/>
                    <a:pt x="656" y="2"/>
                  </a:cubicBezTo>
                  <a:cubicBezTo>
                    <a:pt x="649" y="5"/>
                    <a:pt x="643" y="10"/>
                    <a:pt x="639" y="17"/>
                  </a:cubicBezTo>
                  <a:cubicBezTo>
                    <a:pt x="638" y="20"/>
                    <a:pt x="636" y="24"/>
                    <a:pt x="636" y="28"/>
                  </a:cubicBezTo>
                  <a:cubicBezTo>
                    <a:pt x="635" y="32"/>
                    <a:pt x="635" y="36"/>
                    <a:pt x="635" y="40"/>
                  </a:cubicBezTo>
                  <a:cubicBezTo>
                    <a:pt x="635" y="45"/>
                    <a:pt x="635" y="49"/>
                    <a:pt x="635" y="53"/>
                  </a:cubicBezTo>
                  <a:cubicBezTo>
                    <a:pt x="635" y="57"/>
                    <a:pt x="635" y="62"/>
                    <a:pt x="634" y="66"/>
                  </a:cubicBezTo>
                  <a:cubicBezTo>
                    <a:pt x="632" y="75"/>
                    <a:pt x="627" y="84"/>
                    <a:pt x="619" y="89"/>
                  </a:cubicBezTo>
                  <a:cubicBezTo>
                    <a:pt x="615" y="91"/>
                    <a:pt x="610" y="93"/>
                    <a:pt x="605" y="93"/>
                  </a:cubicBezTo>
                  <a:cubicBezTo>
                    <a:pt x="600" y="94"/>
                    <a:pt x="596" y="93"/>
                    <a:pt x="591" y="94"/>
                  </a:cubicBezTo>
                  <a:cubicBezTo>
                    <a:pt x="571" y="94"/>
                    <a:pt x="550" y="94"/>
                    <a:pt x="529" y="94"/>
                  </a:cubicBezTo>
                  <a:cubicBezTo>
                    <a:pt x="485" y="94"/>
                    <a:pt x="439" y="94"/>
                    <a:pt x="388" y="94"/>
                  </a:cubicBezTo>
                  <a:cubicBezTo>
                    <a:pt x="375" y="94"/>
                    <a:pt x="363" y="94"/>
                    <a:pt x="350" y="94"/>
                  </a:cubicBezTo>
                  <a:cubicBezTo>
                    <a:pt x="346" y="94"/>
                    <a:pt x="343" y="94"/>
                    <a:pt x="340" y="94"/>
                  </a:cubicBezTo>
                  <a:cubicBezTo>
                    <a:pt x="337" y="94"/>
                    <a:pt x="333" y="93"/>
                    <a:pt x="330" y="93"/>
                  </a:cubicBezTo>
                  <a:cubicBezTo>
                    <a:pt x="323" y="91"/>
                    <a:pt x="317" y="87"/>
                    <a:pt x="313" y="82"/>
                  </a:cubicBezTo>
                  <a:cubicBezTo>
                    <a:pt x="308" y="77"/>
                    <a:pt x="305" y="70"/>
                    <a:pt x="304" y="63"/>
                  </a:cubicBezTo>
                  <a:cubicBezTo>
                    <a:pt x="304" y="60"/>
                    <a:pt x="304" y="56"/>
                    <a:pt x="304" y="53"/>
                  </a:cubicBezTo>
                  <a:lnTo>
                    <a:pt x="304" y="42"/>
                  </a:lnTo>
                  <a:cubicBezTo>
                    <a:pt x="304" y="35"/>
                    <a:pt x="304" y="28"/>
                    <a:pt x="302" y="22"/>
                  </a:cubicBezTo>
                  <a:cubicBezTo>
                    <a:pt x="299" y="16"/>
                    <a:pt x="295" y="10"/>
                    <a:pt x="289" y="6"/>
                  </a:cubicBezTo>
                  <a:cubicBezTo>
                    <a:pt x="284" y="2"/>
                    <a:pt x="277" y="0"/>
                    <a:pt x="269" y="0"/>
                  </a:cubicBezTo>
                  <a:lnTo>
                    <a:pt x="248" y="0"/>
                  </a:lnTo>
                  <a:cubicBezTo>
                    <a:pt x="233" y="0"/>
                    <a:pt x="218" y="0"/>
                    <a:pt x="203" y="0"/>
                  </a:cubicBezTo>
                  <a:cubicBezTo>
                    <a:pt x="173" y="0"/>
                    <a:pt x="142" y="0"/>
                    <a:pt x="110" y="0"/>
                  </a:cubicBezTo>
                  <a:cubicBezTo>
                    <a:pt x="94" y="0"/>
                    <a:pt x="78" y="3"/>
                    <a:pt x="64" y="9"/>
                  </a:cubicBezTo>
                  <a:cubicBezTo>
                    <a:pt x="49" y="16"/>
                    <a:pt x="35" y="26"/>
                    <a:pt x="25" y="38"/>
                  </a:cubicBezTo>
                  <a:cubicBezTo>
                    <a:pt x="14" y="51"/>
                    <a:pt x="7" y="66"/>
                    <a:pt x="3" y="82"/>
                  </a:cubicBezTo>
                  <a:cubicBezTo>
                    <a:pt x="2" y="86"/>
                    <a:pt x="2" y="91"/>
                    <a:pt x="1" y="95"/>
                  </a:cubicBezTo>
                  <a:cubicBezTo>
                    <a:pt x="1" y="98"/>
                    <a:pt x="0" y="102"/>
                    <a:pt x="0" y="105"/>
                  </a:cubicBezTo>
                  <a:lnTo>
                    <a:pt x="0" y="798"/>
                  </a:lnTo>
                  <a:cubicBezTo>
                    <a:pt x="0" y="807"/>
                    <a:pt x="0" y="816"/>
                    <a:pt x="0" y="825"/>
                  </a:cubicBezTo>
                  <a:cubicBezTo>
                    <a:pt x="0" y="853"/>
                    <a:pt x="0" y="882"/>
                    <a:pt x="0" y="910"/>
                  </a:cubicBezTo>
                  <a:lnTo>
                    <a:pt x="0" y="1810"/>
                  </a:lnTo>
                  <a:cubicBezTo>
                    <a:pt x="0" y="1821"/>
                    <a:pt x="1" y="1833"/>
                    <a:pt x="5" y="1844"/>
                  </a:cubicBezTo>
                  <a:cubicBezTo>
                    <a:pt x="11" y="1866"/>
                    <a:pt x="26" y="1887"/>
                    <a:pt x="46" y="1900"/>
                  </a:cubicBezTo>
                  <a:cubicBezTo>
                    <a:pt x="65" y="1914"/>
                    <a:pt x="89" y="1920"/>
                    <a:pt x="113" y="1919"/>
                  </a:cubicBezTo>
                  <a:cubicBezTo>
                    <a:pt x="137" y="1919"/>
                    <a:pt x="161" y="1919"/>
                    <a:pt x="185" y="1919"/>
                  </a:cubicBezTo>
                  <a:cubicBezTo>
                    <a:pt x="233" y="1919"/>
                    <a:pt x="281" y="1919"/>
                    <a:pt x="328" y="1919"/>
                  </a:cubicBezTo>
                  <a:cubicBezTo>
                    <a:pt x="422" y="1919"/>
                    <a:pt x="515" y="1919"/>
                    <a:pt x="606" y="1919"/>
                  </a:cubicBezTo>
                  <a:cubicBezTo>
                    <a:pt x="652" y="1919"/>
                    <a:pt x="697" y="1919"/>
                    <a:pt x="742" y="1919"/>
                  </a:cubicBezTo>
                  <a:cubicBezTo>
                    <a:pt x="764" y="1919"/>
                    <a:pt x="787" y="1920"/>
                    <a:pt x="809" y="1919"/>
                  </a:cubicBezTo>
                  <a:cubicBezTo>
                    <a:pt x="831" y="1918"/>
                    <a:pt x="852" y="1909"/>
                    <a:pt x="869" y="1896"/>
                  </a:cubicBezTo>
                  <a:cubicBezTo>
                    <a:pt x="877" y="1889"/>
                    <a:pt x="884" y="1881"/>
                    <a:pt x="890" y="1872"/>
                  </a:cubicBezTo>
                  <a:cubicBezTo>
                    <a:pt x="896" y="1863"/>
                    <a:pt x="900" y="1853"/>
                    <a:pt x="903" y="1843"/>
                  </a:cubicBezTo>
                  <a:cubicBezTo>
                    <a:pt x="907" y="1832"/>
                    <a:pt x="907" y="1822"/>
                    <a:pt x="907" y="1811"/>
                  </a:cubicBezTo>
                  <a:cubicBezTo>
                    <a:pt x="907" y="1800"/>
                    <a:pt x="907" y="1789"/>
                    <a:pt x="907" y="1779"/>
                  </a:cubicBezTo>
                  <a:cubicBezTo>
                    <a:pt x="907" y="1736"/>
                    <a:pt x="907" y="1693"/>
                    <a:pt x="907" y="1651"/>
                  </a:cubicBezTo>
                  <a:cubicBezTo>
                    <a:pt x="908" y="1316"/>
                    <a:pt x="908" y="1014"/>
                    <a:pt x="908" y="760"/>
                  </a:cubicBezTo>
                  <a:cubicBezTo>
                    <a:pt x="908" y="507"/>
                    <a:pt x="908" y="301"/>
                    <a:pt x="909" y="159"/>
                  </a:cubicBezTo>
                  <a:cubicBezTo>
                    <a:pt x="909" y="142"/>
                    <a:pt x="909" y="125"/>
                    <a:pt x="909" y="109"/>
                  </a:cubicBezTo>
                  <a:cubicBezTo>
                    <a:pt x="909" y="93"/>
                    <a:pt x="906" y="79"/>
                    <a:pt x="901" y="66"/>
                  </a:cubicBezTo>
                  <a:cubicBezTo>
                    <a:pt x="896" y="54"/>
                    <a:pt x="889" y="43"/>
                    <a:pt x="881" y="35"/>
                  </a:cubicBezTo>
                  <a:cubicBezTo>
                    <a:pt x="873" y="26"/>
                    <a:pt x="865" y="20"/>
                    <a:pt x="857" y="15"/>
                  </a:cubicBezTo>
                  <a:cubicBezTo>
                    <a:pt x="841" y="5"/>
                    <a:pt x="826" y="2"/>
                    <a:pt x="817" y="1"/>
                  </a:cubicBezTo>
                  <a:cubicBezTo>
                    <a:pt x="812" y="0"/>
                    <a:pt x="809" y="0"/>
                    <a:pt x="806" y="0"/>
                  </a:cubicBezTo>
                  <a:cubicBezTo>
                    <a:pt x="804" y="0"/>
                    <a:pt x="803" y="0"/>
                    <a:pt x="803" y="0"/>
                  </a:cubicBezTo>
                  <a:cubicBezTo>
                    <a:pt x="803" y="0"/>
                    <a:pt x="798" y="0"/>
                    <a:pt x="788" y="0"/>
                  </a:cubicBezTo>
                  <a:cubicBezTo>
                    <a:pt x="779" y="0"/>
                    <a:pt x="764" y="0"/>
                    <a:pt x="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1046626" y="769745"/>
              <a:ext cx="1658068" cy="3498326"/>
            </a:xfrm>
            <a:custGeom>
              <a:rect b="b" l="l" r="r" t="t"/>
              <a:pathLst>
                <a:path extrusionOk="0" h="1920" w="910">
                  <a:moveTo>
                    <a:pt x="803" y="1"/>
                  </a:moveTo>
                  <a:cubicBezTo>
                    <a:pt x="803" y="1"/>
                    <a:pt x="804" y="1"/>
                    <a:pt x="807" y="2"/>
                  </a:cubicBezTo>
                  <a:cubicBezTo>
                    <a:pt x="809" y="2"/>
                    <a:pt x="813" y="2"/>
                    <a:pt x="817" y="2"/>
                  </a:cubicBezTo>
                  <a:cubicBezTo>
                    <a:pt x="827" y="3"/>
                    <a:pt x="841" y="7"/>
                    <a:pt x="857" y="16"/>
                  </a:cubicBezTo>
                  <a:cubicBezTo>
                    <a:pt x="865" y="21"/>
                    <a:pt x="873" y="27"/>
                    <a:pt x="881" y="36"/>
                  </a:cubicBezTo>
                  <a:cubicBezTo>
                    <a:pt x="888" y="44"/>
                    <a:pt x="897" y="55"/>
                    <a:pt x="902" y="68"/>
                  </a:cubicBezTo>
                  <a:cubicBezTo>
                    <a:pt x="907" y="80"/>
                    <a:pt x="910" y="95"/>
                    <a:pt x="910" y="111"/>
                  </a:cubicBezTo>
                  <a:cubicBezTo>
                    <a:pt x="910" y="126"/>
                    <a:pt x="910" y="143"/>
                    <a:pt x="910" y="161"/>
                  </a:cubicBezTo>
                  <a:cubicBezTo>
                    <a:pt x="910" y="302"/>
                    <a:pt x="910" y="507"/>
                    <a:pt x="910" y="761"/>
                  </a:cubicBezTo>
                  <a:cubicBezTo>
                    <a:pt x="910" y="1014"/>
                    <a:pt x="910" y="1315"/>
                    <a:pt x="910" y="1650"/>
                  </a:cubicBezTo>
                  <a:cubicBezTo>
                    <a:pt x="910" y="1692"/>
                    <a:pt x="910" y="1734"/>
                    <a:pt x="910" y="1777"/>
                  </a:cubicBezTo>
                  <a:lnTo>
                    <a:pt x="910" y="1809"/>
                  </a:lnTo>
                  <a:cubicBezTo>
                    <a:pt x="910" y="1820"/>
                    <a:pt x="909" y="1831"/>
                    <a:pt x="906" y="1842"/>
                  </a:cubicBezTo>
                  <a:cubicBezTo>
                    <a:pt x="903" y="1852"/>
                    <a:pt x="899" y="1862"/>
                    <a:pt x="893" y="1872"/>
                  </a:cubicBezTo>
                  <a:cubicBezTo>
                    <a:pt x="886" y="1881"/>
                    <a:pt x="879" y="1889"/>
                    <a:pt x="870" y="1896"/>
                  </a:cubicBezTo>
                  <a:cubicBezTo>
                    <a:pt x="853" y="1910"/>
                    <a:pt x="831" y="1919"/>
                    <a:pt x="809" y="1920"/>
                  </a:cubicBezTo>
                  <a:cubicBezTo>
                    <a:pt x="787" y="1921"/>
                    <a:pt x="765" y="1920"/>
                    <a:pt x="742" y="1920"/>
                  </a:cubicBezTo>
                  <a:cubicBezTo>
                    <a:pt x="698" y="1920"/>
                    <a:pt x="652" y="1920"/>
                    <a:pt x="607" y="1920"/>
                  </a:cubicBezTo>
                  <a:cubicBezTo>
                    <a:pt x="516" y="1920"/>
                    <a:pt x="423" y="1920"/>
                    <a:pt x="329" y="1920"/>
                  </a:cubicBezTo>
                  <a:cubicBezTo>
                    <a:pt x="282" y="1920"/>
                    <a:pt x="235" y="1920"/>
                    <a:pt x="187" y="1920"/>
                  </a:cubicBezTo>
                  <a:cubicBezTo>
                    <a:pt x="163" y="1920"/>
                    <a:pt x="139" y="1920"/>
                    <a:pt x="115" y="1920"/>
                  </a:cubicBezTo>
                  <a:cubicBezTo>
                    <a:pt x="91" y="1921"/>
                    <a:pt x="66" y="1915"/>
                    <a:pt x="46" y="1901"/>
                  </a:cubicBezTo>
                  <a:cubicBezTo>
                    <a:pt x="26" y="1887"/>
                    <a:pt x="11" y="1866"/>
                    <a:pt x="4" y="1843"/>
                  </a:cubicBezTo>
                  <a:cubicBezTo>
                    <a:pt x="0" y="1831"/>
                    <a:pt x="0" y="1819"/>
                    <a:pt x="0" y="1807"/>
                  </a:cubicBezTo>
                  <a:cubicBezTo>
                    <a:pt x="0" y="1795"/>
                    <a:pt x="0" y="1783"/>
                    <a:pt x="0" y="1771"/>
                  </a:cubicBezTo>
                  <a:cubicBezTo>
                    <a:pt x="0" y="1723"/>
                    <a:pt x="0" y="1676"/>
                    <a:pt x="0" y="1629"/>
                  </a:cubicBezTo>
                  <a:cubicBezTo>
                    <a:pt x="0" y="1535"/>
                    <a:pt x="0" y="1442"/>
                    <a:pt x="0" y="1351"/>
                  </a:cubicBezTo>
                  <a:cubicBezTo>
                    <a:pt x="0" y="1169"/>
                    <a:pt x="0" y="993"/>
                    <a:pt x="0" y="826"/>
                  </a:cubicBezTo>
                  <a:cubicBezTo>
                    <a:pt x="0" y="658"/>
                    <a:pt x="0" y="499"/>
                    <a:pt x="0" y="350"/>
                  </a:cubicBezTo>
                  <a:cubicBezTo>
                    <a:pt x="0" y="276"/>
                    <a:pt x="0" y="204"/>
                    <a:pt x="0" y="135"/>
                  </a:cubicBezTo>
                  <a:cubicBezTo>
                    <a:pt x="0" y="126"/>
                    <a:pt x="0" y="118"/>
                    <a:pt x="0" y="109"/>
                  </a:cubicBezTo>
                  <a:cubicBezTo>
                    <a:pt x="0" y="105"/>
                    <a:pt x="1" y="100"/>
                    <a:pt x="1" y="96"/>
                  </a:cubicBezTo>
                  <a:cubicBezTo>
                    <a:pt x="2" y="92"/>
                    <a:pt x="2" y="88"/>
                    <a:pt x="3" y="83"/>
                  </a:cubicBezTo>
                  <a:cubicBezTo>
                    <a:pt x="7" y="67"/>
                    <a:pt x="15" y="51"/>
                    <a:pt x="25" y="38"/>
                  </a:cubicBezTo>
                  <a:cubicBezTo>
                    <a:pt x="36" y="26"/>
                    <a:pt x="50" y="16"/>
                    <a:pt x="65" y="9"/>
                  </a:cubicBezTo>
                  <a:cubicBezTo>
                    <a:pt x="80" y="2"/>
                    <a:pt x="96" y="0"/>
                    <a:pt x="112" y="0"/>
                  </a:cubicBezTo>
                  <a:cubicBezTo>
                    <a:pt x="144" y="0"/>
                    <a:pt x="175" y="0"/>
                    <a:pt x="205" y="0"/>
                  </a:cubicBezTo>
                  <a:cubicBezTo>
                    <a:pt x="220" y="0"/>
                    <a:pt x="235" y="0"/>
                    <a:pt x="249" y="0"/>
                  </a:cubicBezTo>
                  <a:cubicBezTo>
                    <a:pt x="257" y="0"/>
                    <a:pt x="264" y="0"/>
                    <a:pt x="271" y="0"/>
                  </a:cubicBezTo>
                  <a:cubicBezTo>
                    <a:pt x="278" y="0"/>
                    <a:pt x="286" y="2"/>
                    <a:pt x="292" y="6"/>
                  </a:cubicBezTo>
                  <a:cubicBezTo>
                    <a:pt x="298" y="10"/>
                    <a:pt x="303" y="16"/>
                    <a:pt x="305" y="23"/>
                  </a:cubicBezTo>
                  <a:cubicBezTo>
                    <a:pt x="308" y="30"/>
                    <a:pt x="307" y="37"/>
                    <a:pt x="307" y="44"/>
                  </a:cubicBezTo>
                  <a:cubicBezTo>
                    <a:pt x="307" y="48"/>
                    <a:pt x="307" y="50"/>
                    <a:pt x="307" y="54"/>
                  </a:cubicBezTo>
                  <a:cubicBezTo>
                    <a:pt x="307" y="57"/>
                    <a:pt x="307" y="61"/>
                    <a:pt x="307" y="65"/>
                  </a:cubicBezTo>
                  <a:cubicBezTo>
                    <a:pt x="308" y="71"/>
                    <a:pt x="311" y="77"/>
                    <a:pt x="315" y="82"/>
                  </a:cubicBezTo>
                  <a:cubicBezTo>
                    <a:pt x="320" y="87"/>
                    <a:pt x="325" y="91"/>
                    <a:pt x="332" y="92"/>
                  </a:cubicBezTo>
                  <a:cubicBezTo>
                    <a:pt x="335" y="93"/>
                    <a:pt x="338" y="93"/>
                    <a:pt x="341" y="93"/>
                  </a:cubicBezTo>
                  <a:cubicBezTo>
                    <a:pt x="345" y="93"/>
                    <a:pt x="348" y="93"/>
                    <a:pt x="351" y="93"/>
                  </a:cubicBezTo>
                  <a:cubicBezTo>
                    <a:pt x="364" y="93"/>
                    <a:pt x="377" y="93"/>
                    <a:pt x="389" y="93"/>
                  </a:cubicBezTo>
                  <a:cubicBezTo>
                    <a:pt x="440" y="93"/>
                    <a:pt x="486" y="94"/>
                    <a:pt x="529" y="94"/>
                  </a:cubicBezTo>
                  <a:cubicBezTo>
                    <a:pt x="551" y="94"/>
                    <a:pt x="572" y="94"/>
                    <a:pt x="591" y="94"/>
                  </a:cubicBezTo>
                  <a:cubicBezTo>
                    <a:pt x="596" y="94"/>
                    <a:pt x="601" y="94"/>
                    <a:pt x="606" y="94"/>
                  </a:cubicBezTo>
                  <a:cubicBezTo>
                    <a:pt x="610" y="93"/>
                    <a:pt x="615" y="91"/>
                    <a:pt x="619" y="89"/>
                  </a:cubicBezTo>
                  <a:cubicBezTo>
                    <a:pt x="627" y="84"/>
                    <a:pt x="632" y="76"/>
                    <a:pt x="634" y="68"/>
                  </a:cubicBezTo>
                  <a:cubicBezTo>
                    <a:pt x="635" y="63"/>
                    <a:pt x="634" y="59"/>
                    <a:pt x="634" y="55"/>
                  </a:cubicBezTo>
                  <a:cubicBezTo>
                    <a:pt x="634" y="50"/>
                    <a:pt x="634" y="46"/>
                    <a:pt x="634" y="42"/>
                  </a:cubicBezTo>
                  <a:cubicBezTo>
                    <a:pt x="634" y="38"/>
                    <a:pt x="634" y="34"/>
                    <a:pt x="635" y="29"/>
                  </a:cubicBezTo>
                  <a:cubicBezTo>
                    <a:pt x="636" y="25"/>
                    <a:pt x="637" y="22"/>
                    <a:pt x="639" y="18"/>
                  </a:cubicBezTo>
                  <a:cubicBezTo>
                    <a:pt x="643" y="11"/>
                    <a:pt x="649" y="6"/>
                    <a:pt x="656" y="3"/>
                  </a:cubicBezTo>
                  <a:cubicBezTo>
                    <a:pt x="663" y="0"/>
                    <a:pt x="670" y="1"/>
                    <a:pt x="677" y="1"/>
                  </a:cubicBezTo>
                  <a:cubicBezTo>
                    <a:pt x="704" y="1"/>
                    <a:pt x="727" y="1"/>
                    <a:pt x="746" y="1"/>
                  </a:cubicBezTo>
                  <a:cubicBezTo>
                    <a:pt x="765" y="1"/>
                    <a:pt x="779" y="1"/>
                    <a:pt x="788" y="1"/>
                  </a:cubicBezTo>
                  <a:cubicBezTo>
                    <a:pt x="798" y="1"/>
                    <a:pt x="803" y="1"/>
                    <a:pt x="803" y="1"/>
                  </a:cubicBezTo>
                  <a:cubicBezTo>
                    <a:pt x="803" y="1"/>
                    <a:pt x="798" y="1"/>
                    <a:pt x="788" y="1"/>
                  </a:cubicBezTo>
                  <a:cubicBezTo>
                    <a:pt x="779" y="1"/>
                    <a:pt x="765" y="2"/>
                    <a:pt x="746" y="2"/>
                  </a:cubicBezTo>
                  <a:cubicBezTo>
                    <a:pt x="727" y="2"/>
                    <a:pt x="704" y="2"/>
                    <a:pt x="677" y="2"/>
                  </a:cubicBezTo>
                  <a:cubicBezTo>
                    <a:pt x="670" y="2"/>
                    <a:pt x="663" y="1"/>
                    <a:pt x="656" y="4"/>
                  </a:cubicBezTo>
                  <a:cubicBezTo>
                    <a:pt x="650" y="7"/>
                    <a:pt x="644" y="12"/>
                    <a:pt x="640" y="19"/>
                  </a:cubicBezTo>
                  <a:cubicBezTo>
                    <a:pt x="638" y="22"/>
                    <a:pt x="637" y="26"/>
                    <a:pt x="636" y="30"/>
                  </a:cubicBezTo>
                  <a:cubicBezTo>
                    <a:pt x="635" y="34"/>
                    <a:pt x="636" y="38"/>
                    <a:pt x="636" y="42"/>
                  </a:cubicBezTo>
                  <a:cubicBezTo>
                    <a:pt x="636" y="46"/>
                    <a:pt x="636" y="50"/>
                    <a:pt x="636" y="55"/>
                  </a:cubicBezTo>
                  <a:cubicBezTo>
                    <a:pt x="636" y="59"/>
                    <a:pt x="636" y="63"/>
                    <a:pt x="635" y="68"/>
                  </a:cubicBezTo>
                  <a:cubicBezTo>
                    <a:pt x="633" y="77"/>
                    <a:pt x="627" y="85"/>
                    <a:pt x="619" y="90"/>
                  </a:cubicBezTo>
                  <a:cubicBezTo>
                    <a:pt x="615" y="93"/>
                    <a:pt x="611" y="94"/>
                    <a:pt x="606" y="95"/>
                  </a:cubicBezTo>
                  <a:cubicBezTo>
                    <a:pt x="601" y="95"/>
                    <a:pt x="596" y="95"/>
                    <a:pt x="591" y="95"/>
                  </a:cubicBezTo>
                  <a:cubicBezTo>
                    <a:pt x="571" y="95"/>
                    <a:pt x="551" y="95"/>
                    <a:pt x="529" y="95"/>
                  </a:cubicBezTo>
                  <a:cubicBezTo>
                    <a:pt x="486" y="95"/>
                    <a:pt x="439" y="95"/>
                    <a:pt x="389" y="95"/>
                  </a:cubicBezTo>
                  <a:cubicBezTo>
                    <a:pt x="377" y="95"/>
                    <a:pt x="364" y="95"/>
                    <a:pt x="351" y="95"/>
                  </a:cubicBezTo>
                  <a:cubicBezTo>
                    <a:pt x="348" y="95"/>
                    <a:pt x="344" y="95"/>
                    <a:pt x="341" y="95"/>
                  </a:cubicBezTo>
                  <a:cubicBezTo>
                    <a:pt x="338" y="95"/>
                    <a:pt x="334" y="95"/>
                    <a:pt x="331" y="94"/>
                  </a:cubicBezTo>
                  <a:cubicBezTo>
                    <a:pt x="324" y="92"/>
                    <a:pt x="318" y="89"/>
                    <a:pt x="314" y="83"/>
                  </a:cubicBezTo>
                  <a:cubicBezTo>
                    <a:pt x="309" y="78"/>
                    <a:pt x="306" y="72"/>
                    <a:pt x="305" y="65"/>
                  </a:cubicBezTo>
                  <a:cubicBezTo>
                    <a:pt x="305" y="61"/>
                    <a:pt x="305" y="58"/>
                    <a:pt x="305" y="54"/>
                  </a:cubicBezTo>
                  <a:cubicBezTo>
                    <a:pt x="305" y="51"/>
                    <a:pt x="305" y="47"/>
                    <a:pt x="305" y="44"/>
                  </a:cubicBezTo>
                  <a:cubicBezTo>
                    <a:pt x="305" y="37"/>
                    <a:pt x="306" y="30"/>
                    <a:pt x="303" y="24"/>
                  </a:cubicBezTo>
                  <a:cubicBezTo>
                    <a:pt x="301" y="17"/>
                    <a:pt x="296" y="11"/>
                    <a:pt x="291" y="7"/>
                  </a:cubicBezTo>
                  <a:cubicBezTo>
                    <a:pt x="285" y="3"/>
                    <a:pt x="278" y="2"/>
                    <a:pt x="271" y="2"/>
                  </a:cubicBezTo>
                  <a:lnTo>
                    <a:pt x="249" y="2"/>
                  </a:lnTo>
                  <a:cubicBezTo>
                    <a:pt x="234" y="2"/>
                    <a:pt x="220" y="2"/>
                    <a:pt x="204" y="2"/>
                  </a:cubicBezTo>
                  <a:cubicBezTo>
                    <a:pt x="174" y="2"/>
                    <a:pt x="144" y="2"/>
                    <a:pt x="112" y="2"/>
                  </a:cubicBezTo>
                  <a:cubicBezTo>
                    <a:pt x="96" y="2"/>
                    <a:pt x="80" y="4"/>
                    <a:pt x="65" y="11"/>
                  </a:cubicBezTo>
                  <a:cubicBezTo>
                    <a:pt x="51" y="17"/>
                    <a:pt x="37" y="27"/>
                    <a:pt x="27" y="40"/>
                  </a:cubicBezTo>
                  <a:cubicBezTo>
                    <a:pt x="16" y="52"/>
                    <a:pt x="9" y="67"/>
                    <a:pt x="5" y="84"/>
                  </a:cubicBezTo>
                  <a:cubicBezTo>
                    <a:pt x="4" y="88"/>
                    <a:pt x="4" y="92"/>
                    <a:pt x="3" y="96"/>
                  </a:cubicBezTo>
                  <a:cubicBezTo>
                    <a:pt x="3" y="100"/>
                    <a:pt x="2" y="105"/>
                    <a:pt x="2" y="109"/>
                  </a:cubicBezTo>
                  <a:cubicBezTo>
                    <a:pt x="2" y="117"/>
                    <a:pt x="2" y="126"/>
                    <a:pt x="2" y="135"/>
                  </a:cubicBezTo>
                  <a:cubicBezTo>
                    <a:pt x="2" y="204"/>
                    <a:pt x="2" y="276"/>
                    <a:pt x="2" y="350"/>
                  </a:cubicBezTo>
                  <a:cubicBezTo>
                    <a:pt x="2" y="499"/>
                    <a:pt x="2" y="657"/>
                    <a:pt x="2" y="825"/>
                  </a:cubicBezTo>
                  <a:cubicBezTo>
                    <a:pt x="2" y="992"/>
                    <a:pt x="2" y="1169"/>
                    <a:pt x="2" y="1351"/>
                  </a:cubicBezTo>
                  <a:cubicBezTo>
                    <a:pt x="2" y="1442"/>
                    <a:pt x="2" y="1535"/>
                    <a:pt x="2" y="1629"/>
                  </a:cubicBezTo>
                  <a:cubicBezTo>
                    <a:pt x="2" y="1676"/>
                    <a:pt x="2" y="1723"/>
                    <a:pt x="2" y="1771"/>
                  </a:cubicBezTo>
                  <a:cubicBezTo>
                    <a:pt x="2" y="1783"/>
                    <a:pt x="2" y="1795"/>
                    <a:pt x="2" y="1807"/>
                  </a:cubicBezTo>
                  <a:cubicBezTo>
                    <a:pt x="2" y="1819"/>
                    <a:pt x="3" y="1830"/>
                    <a:pt x="7" y="1842"/>
                  </a:cubicBezTo>
                  <a:cubicBezTo>
                    <a:pt x="13" y="1864"/>
                    <a:pt x="28" y="1885"/>
                    <a:pt x="48" y="1898"/>
                  </a:cubicBezTo>
                  <a:cubicBezTo>
                    <a:pt x="67" y="1912"/>
                    <a:pt x="91" y="1918"/>
                    <a:pt x="115" y="1917"/>
                  </a:cubicBezTo>
                  <a:cubicBezTo>
                    <a:pt x="139" y="1917"/>
                    <a:pt x="163" y="1917"/>
                    <a:pt x="187" y="1917"/>
                  </a:cubicBezTo>
                  <a:cubicBezTo>
                    <a:pt x="234" y="1917"/>
                    <a:pt x="282" y="1917"/>
                    <a:pt x="329" y="1917"/>
                  </a:cubicBezTo>
                  <a:cubicBezTo>
                    <a:pt x="423" y="1917"/>
                    <a:pt x="516" y="1917"/>
                    <a:pt x="607" y="1917"/>
                  </a:cubicBezTo>
                  <a:cubicBezTo>
                    <a:pt x="652" y="1917"/>
                    <a:pt x="697" y="1917"/>
                    <a:pt x="742" y="1917"/>
                  </a:cubicBezTo>
                  <a:cubicBezTo>
                    <a:pt x="764" y="1917"/>
                    <a:pt x="787" y="1918"/>
                    <a:pt x="809" y="1917"/>
                  </a:cubicBezTo>
                  <a:cubicBezTo>
                    <a:pt x="830" y="1916"/>
                    <a:pt x="852" y="1907"/>
                    <a:pt x="868" y="1894"/>
                  </a:cubicBezTo>
                  <a:cubicBezTo>
                    <a:pt x="877" y="1887"/>
                    <a:pt x="884" y="1879"/>
                    <a:pt x="890" y="1870"/>
                  </a:cubicBezTo>
                  <a:cubicBezTo>
                    <a:pt x="896" y="1861"/>
                    <a:pt x="900" y="1851"/>
                    <a:pt x="903" y="1841"/>
                  </a:cubicBezTo>
                  <a:cubicBezTo>
                    <a:pt x="906" y="1830"/>
                    <a:pt x="907" y="1820"/>
                    <a:pt x="907" y="1809"/>
                  </a:cubicBezTo>
                  <a:cubicBezTo>
                    <a:pt x="907" y="1798"/>
                    <a:pt x="907" y="1788"/>
                    <a:pt x="907" y="1777"/>
                  </a:cubicBezTo>
                  <a:cubicBezTo>
                    <a:pt x="907" y="1734"/>
                    <a:pt x="907" y="1692"/>
                    <a:pt x="907" y="1650"/>
                  </a:cubicBezTo>
                  <a:cubicBezTo>
                    <a:pt x="907" y="1315"/>
                    <a:pt x="907" y="1013"/>
                    <a:pt x="908" y="760"/>
                  </a:cubicBezTo>
                  <a:cubicBezTo>
                    <a:pt x="908" y="507"/>
                    <a:pt x="908" y="302"/>
                    <a:pt x="908" y="161"/>
                  </a:cubicBezTo>
                  <a:cubicBezTo>
                    <a:pt x="908" y="143"/>
                    <a:pt x="908" y="126"/>
                    <a:pt x="908" y="110"/>
                  </a:cubicBezTo>
                  <a:cubicBezTo>
                    <a:pt x="908" y="95"/>
                    <a:pt x="906" y="80"/>
                    <a:pt x="901" y="68"/>
                  </a:cubicBezTo>
                  <a:cubicBezTo>
                    <a:pt x="895" y="55"/>
                    <a:pt x="888" y="44"/>
                    <a:pt x="881" y="36"/>
                  </a:cubicBezTo>
                  <a:cubicBezTo>
                    <a:pt x="873" y="28"/>
                    <a:pt x="865" y="21"/>
                    <a:pt x="857" y="16"/>
                  </a:cubicBezTo>
                  <a:cubicBezTo>
                    <a:pt x="841" y="7"/>
                    <a:pt x="826" y="4"/>
                    <a:pt x="817" y="2"/>
                  </a:cubicBezTo>
                  <a:cubicBezTo>
                    <a:pt x="812" y="2"/>
                    <a:pt x="809" y="2"/>
                    <a:pt x="806" y="1"/>
                  </a:cubicBezTo>
                  <a:cubicBezTo>
                    <a:pt x="804" y="1"/>
                    <a:pt x="803" y="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2387385" y="1084959"/>
              <a:ext cx="142120" cy="3644"/>
            </a:xfrm>
            <a:custGeom>
              <a:rect b="b" l="l" r="r" t="t"/>
              <a:pathLst>
                <a:path extrusionOk="0" h="2" w="78">
                  <a:moveTo>
                    <a:pt x="78" y="1"/>
                  </a:moveTo>
                  <a:cubicBezTo>
                    <a:pt x="78" y="1"/>
                    <a:pt x="61" y="2"/>
                    <a:pt x="39" y="2"/>
                  </a:cubicBezTo>
                  <a:cubicBezTo>
                    <a:pt x="18" y="2"/>
                    <a:pt x="0" y="2"/>
                    <a:pt x="0" y="1"/>
                  </a:cubicBezTo>
                  <a:cubicBezTo>
                    <a:pt x="0" y="1"/>
                    <a:pt x="18" y="0"/>
                    <a:pt x="39" y="0"/>
                  </a:cubicBezTo>
                  <a:cubicBezTo>
                    <a:pt x="61" y="0"/>
                    <a:pt x="78" y="0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2387385" y="1121400"/>
              <a:ext cx="143942" cy="3644"/>
            </a:xfrm>
            <a:custGeom>
              <a:rect b="b" l="l" r="r" t="t"/>
              <a:pathLst>
                <a:path extrusionOk="0" h="2" w="79">
                  <a:moveTo>
                    <a:pt x="79" y="1"/>
                  </a:moveTo>
                  <a:cubicBezTo>
                    <a:pt x="79" y="1"/>
                    <a:pt x="61" y="2"/>
                    <a:pt x="39" y="2"/>
                  </a:cubicBezTo>
                  <a:cubicBezTo>
                    <a:pt x="18" y="2"/>
                    <a:pt x="0" y="2"/>
                    <a:pt x="0" y="1"/>
                  </a:cubicBezTo>
                  <a:cubicBezTo>
                    <a:pt x="0" y="1"/>
                    <a:pt x="18" y="0"/>
                    <a:pt x="39" y="0"/>
                  </a:cubicBezTo>
                  <a:cubicBezTo>
                    <a:pt x="61" y="0"/>
                    <a:pt x="79" y="0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2387385" y="1157841"/>
              <a:ext cx="143942" cy="3644"/>
            </a:xfrm>
            <a:custGeom>
              <a:rect b="b" l="l" r="r" t="t"/>
              <a:pathLst>
                <a:path extrusionOk="0" h="2" w="79">
                  <a:moveTo>
                    <a:pt x="79" y="1"/>
                  </a:moveTo>
                  <a:cubicBezTo>
                    <a:pt x="79" y="1"/>
                    <a:pt x="61" y="2"/>
                    <a:pt x="40" y="2"/>
                  </a:cubicBezTo>
                  <a:cubicBezTo>
                    <a:pt x="18" y="2"/>
                    <a:pt x="0" y="2"/>
                    <a:pt x="0" y="1"/>
                  </a:cubicBezTo>
                  <a:cubicBezTo>
                    <a:pt x="0" y="1"/>
                    <a:pt x="18" y="0"/>
                    <a:pt x="40" y="0"/>
                  </a:cubicBezTo>
                  <a:cubicBezTo>
                    <a:pt x="61" y="0"/>
                    <a:pt x="79" y="0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1228561" y="1081315"/>
              <a:ext cx="116611" cy="120255"/>
            </a:xfrm>
            <a:custGeom>
              <a:rect b="b" l="l" r="r" t="t"/>
              <a:pathLst>
                <a:path extrusionOk="0" h="66" w="64">
                  <a:moveTo>
                    <a:pt x="1" y="66"/>
                  </a:moveTo>
                  <a:lnTo>
                    <a:pt x="2" y="66"/>
                  </a:lnTo>
                  <a:cubicBezTo>
                    <a:pt x="4" y="66"/>
                    <a:pt x="5" y="65"/>
                    <a:pt x="7" y="65"/>
                  </a:cubicBezTo>
                  <a:cubicBezTo>
                    <a:pt x="11" y="65"/>
                    <a:pt x="17" y="65"/>
                    <a:pt x="24" y="65"/>
                  </a:cubicBezTo>
                  <a:lnTo>
                    <a:pt x="23" y="65"/>
                  </a:lnTo>
                  <a:cubicBezTo>
                    <a:pt x="23" y="62"/>
                    <a:pt x="23" y="58"/>
                    <a:pt x="23" y="53"/>
                  </a:cubicBezTo>
                  <a:cubicBezTo>
                    <a:pt x="23" y="51"/>
                    <a:pt x="23" y="49"/>
                    <a:pt x="23" y="46"/>
                  </a:cubicBezTo>
                  <a:cubicBezTo>
                    <a:pt x="23" y="44"/>
                    <a:pt x="26" y="41"/>
                    <a:pt x="29" y="41"/>
                  </a:cubicBezTo>
                  <a:cubicBezTo>
                    <a:pt x="31" y="41"/>
                    <a:pt x="34" y="41"/>
                    <a:pt x="37" y="41"/>
                  </a:cubicBezTo>
                  <a:cubicBezTo>
                    <a:pt x="40" y="42"/>
                    <a:pt x="42" y="44"/>
                    <a:pt x="42" y="48"/>
                  </a:cubicBezTo>
                  <a:cubicBezTo>
                    <a:pt x="42" y="53"/>
                    <a:pt x="42" y="59"/>
                    <a:pt x="42" y="65"/>
                  </a:cubicBezTo>
                  <a:lnTo>
                    <a:pt x="42" y="65"/>
                  </a:lnTo>
                  <a:cubicBezTo>
                    <a:pt x="48" y="65"/>
                    <a:pt x="55" y="64"/>
                    <a:pt x="63" y="64"/>
                  </a:cubicBezTo>
                  <a:lnTo>
                    <a:pt x="62" y="65"/>
                  </a:lnTo>
                  <a:cubicBezTo>
                    <a:pt x="62" y="57"/>
                    <a:pt x="62" y="48"/>
                    <a:pt x="62" y="39"/>
                  </a:cubicBezTo>
                  <a:cubicBezTo>
                    <a:pt x="62" y="37"/>
                    <a:pt x="62" y="34"/>
                    <a:pt x="62" y="32"/>
                  </a:cubicBezTo>
                  <a:cubicBezTo>
                    <a:pt x="62" y="30"/>
                    <a:pt x="60" y="29"/>
                    <a:pt x="59" y="27"/>
                  </a:cubicBezTo>
                  <a:cubicBezTo>
                    <a:pt x="56" y="24"/>
                    <a:pt x="52" y="21"/>
                    <a:pt x="49" y="18"/>
                  </a:cubicBezTo>
                  <a:cubicBezTo>
                    <a:pt x="46" y="15"/>
                    <a:pt x="43" y="12"/>
                    <a:pt x="41" y="9"/>
                  </a:cubicBezTo>
                  <a:cubicBezTo>
                    <a:pt x="39" y="8"/>
                    <a:pt x="38" y="6"/>
                    <a:pt x="36" y="5"/>
                  </a:cubicBezTo>
                  <a:cubicBezTo>
                    <a:pt x="35" y="4"/>
                    <a:pt x="34" y="2"/>
                    <a:pt x="32" y="2"/>
                  </a:cubicBezTo>
                  <a:cubicBezTo>
                    <a:pt x="30" y="1"/>
                    <a:pt x="28" y="2"/>
                    <a:pt x="27" y="3"/>
                  </a:cubicBezTo>
                  <a:cubicBezTo>
                    <a:pt x="26" y="4"/>
                    <a:pt x="24" y="5"/>
                    <a:pt x="23" y="7"/>
                  </a:cubicBezTo>
                  <a:cubicBezTo>
                    <a:pt x="20" y="9"/>
                    <a:pt x="18" y="12"/>
                    <a:pt x="15" y="14"/>
                  </a:cubicBezTo>
                  <a:cubicBezTo>
                    <a:pt x="11" y="19"/>
                    <a:pt x="6" y="24"/>
                    <a:pt x="2" y="28"/>
                  </a:cubicBezTo>
                  <a:cubicBezTo>
                    <a:pt x="1" y="30"/>
                    <a:pt x="1" y="33"/>
                    <a:pt x="1" y="36"/>
                  </a:cubicBezTo>
                  <a:cubicBezTo>
                    <a:pt x="1" y="38"/>
                    <a:pt x="1" y="41"/>
                    <a:pt x="1" y="43"/>
                  </a:cubicBezTo>
                  <a:cubicBezTo>
                    <a:pt x="1" y="48"/>
                    <a:pt x="1" y="52"/>
                    <a:pt x="1" y="55"/>
                  </a:cubicBezTo>
                  <a:cubicBezTo>
                    <a:pt x="1" y="58"/>
                    <a:pt x="1" y="61"/>
                    <a:pt x="1" y="63"/>
                  </a:cubicBezTo>
                  <a:cubicBezTo>
                    <a:pt x="1" y="65"/>
                    <a:pt x="1" y="66"/>
                    <a:pt x="1" y="66"/>
                  </a:cubicBezTo>
                  <a:cubicBezTo>
                    <a:pt x="1" y="66"/>
                    <a:pt x="1" y="65"/>
                    <a:pt x="1" y="63"/>
                  </a:cubicBezTo>
                  <a:cubicBezTo>
                    <a:pt x="1" y="61"/>
                    <a:pt x="1" y="59"/>
                    <a:pt x="0" y="56"/>
                  </a:cubicBezTo>
                  <a:cubicBezTo>
                    <a:pt x="0" y="52"/>
                    <a:pt x="0" y="48"/>
                    <a:pt x="0" y="44"/>
                  </a:cubicBezTo>
                  <a:cubicBezTo>
                    <a:pt x="0" y="41"/>
                    <a:pt x="0" y="39"/>
                    <a:pt x="0" y="36"/>
                  </a:cubicBezTo>
                  <a:cubicBezTo>
                    <a:pt x="0" y="35"/>
                    <a:pt x="0" y="33"/>
                    <a:pt x="0" y="32"/>
                  </a:cubicBezTo>
                  <a:cubicBezTo>
                    <a:pt x="0" y="30"/>
                    <a:pt x="0" y="29"/>
                    <a:pt x="1" y="28"/>
                  </a:cubicBezTo>
                  <a:cubicBezTo>
                    <a:pt x="5" y="23"/>
                    <a:pt x="10" y="18"/>
                    <a:pt x="15" y="13"/>
                  </a:cubicBezTo>
                  <a:cubicBezTo>
                    <a:pt x="17" y="11"/>
                    <a:pt x="20" y="8"/>
                    <a:pt x="22" y="6"/>
                  </a:cubicBezTo>
                  <a:cubicBezTo>
                    <a:pt x="23" y="4"/>
                    <a:pt x="25" y="3"/>
                    <a:pt x="26" y="2"/>
                  </a:cubicBezTo>
                  <a:cubicBezTo>
                    <a:pt x="28" y="0"/>
                    <a:pt x="30" y="0"/>
                    <a:pt x="32" y="0"/>
                  </a:cubicBezTo>
                  <a:cubicBezTo>
                    <a:pt x="35" y="1"/>
                    <a:pt x="36" y="3"/>
                    <a:pt x="37" y="4"/>
                  </a:cubicBezTo>
                  <a:lnTo>
                    <a:pt x="42" y="8"/>
                  </a:lnTo>
                  <a:cubicBezTo>
                    <a:pt x="45" y="11"/>
                    <a:pt x="48" y="14"/>
                    <a:pt x="51" y="17"/>
                  </a:cubicBezTo>
                  <a:cubicBezTo>
                    <a:pt x="54" y="20"/>
                    <a:pt x="57" y="23"/>
                    <a:pt x="60" y="26"/>
                  </a:cubicBezTo>
                  <a:cubicBezTo>
                    <a:pt x="61" y="27"/>
                    <a:pt x="61" y="28"/>
                    <a:pt x="62" y="29"/>
                  </a:cubicBezTo>
                  <a:cubicBezTo>
                    <a:pt x="63" y="30"/>
                    <a:pt x="63" y="31"/>
                    <a:pt x="63" y="32"/>
                  </a:cubicBezTo>
                  <a:cubicBezTo>
                    <a:pt x="63" y="35"/>
                    <a:pt x="63" y="37"/>
                    <a:pt x="63" y="39"/>
                  </a:cubicBezTo>
                  <a:cubicBezTo>
                    <a:pt x="63" y="48"/>
                    <a:pt x="63" y="57"/>
                    <a:pt x="64" y="65"/>
                  </a:cubicBezTo>
                  <a:lnTo>
                    <a:pt x="64" y="66"/>
                  </a:lnTo>
                  <a:lnTo>
                    <a:pt x="63" y="66"/>
                  </a:lnTo>
                  <a:cubicBezTo>
                    <a:pt x="55" y="66"/>
                    <a:pt x="48" y="66"/>
                    <a:pt x="42" y="66"/>
                  </a:cubicBezTo>
                  <a:lnTo>
                    <a:pt x="41" y="66"/>
                  </a:lnTo>
                  <a:lnTo>
                    <a:pt x="41" y="66"/>
                  </a:lnTo>
                  <a:cubicBezTo>
                    <a:pt x="41" y="59"/>
                    <a:pt x="41" y="54"/>
                    <a:pt x="41" y="48"/>
                  </a:cubicBezTo>
                  <a:cubicBezTo>
                    <a:pt x="41" y="45"/>
                    <a:pt x="39" y="43"/>
                    <a:pt x="36" y="43"/>
                  </a:cubicBezTo>
                  <a:cubicBezTo>
                    <a:pt x="34" y="43"/>
                    <a:pt x="31" y="43"/>
                    <a:pt x="29" y="43"/>
                  </a:cubicBezTo>
                  <a:cubicBezTo>
                    <a:pt x="27" y="43"/>
                    <a:pt x="25" y="45"/>
                    <a:pt x="24" y="47"/>
                  </a:cubicBezTo>
                  <a:cubicBezTo>
                    <a:pt x="24" y="49"/>
                    <a:pt x="24" y="51"/>
                    <a:pt x="24" y="54"/>
                  </a:cubicBezTo>
                  <a:cubicBezTo>
                    <a:pt x="24" y="58"/>
                    <a:pt x="24" y="62"/>
                    <a:pt x="24" y="66"/>
                  </a:cubicBezTo>
                  <a:lnTo>
                    <a:pt x="24" y="66"/>
                  </a:lnTo>
                  <a:lnTo>
                    <a:pt x="24" y="66"/>
                  </a:lnTo>
                  <a:cubicBezTo>
                    <a:pt x="17" y="66"/>
                    <a:pt x="11" y="66"/>
                    <a:pt x="7" y="66"/>
                  </a:cubicBezTo>
                  <a:cubicBezTo>
                    <a:pt x="5" y="66"/>
                    <a:pt x="4" y="66"/>
                    <a:pt x="2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3"/>
            <p:cNvSpPr/>
            <p:nvPr/>
          </p:nvSpPr>
          <p:spPr>
            <a:xfrm>
              <a:off x="1172077" y="1394707"/>
              <a:ext cx="1350141" cy="245976"/>
            </a:xfrm>
            <a:custGeom>
              <a:rect b="b" l="l" r="r" t="t"/>
              <a:pathLst>
                <a:path extrusionOk="0" h="135" w="741">
                  <a:moveTo>
                    <a:pt x="371" y="135"/>
                  </a:moveTo>
                  <a:lnTo>
                    <a:pt x="685" y="135"/>
                  </a:lnTo>
                  <a:cubicBezTo>
                    <a:pt x="716" y="135"/>
                    <a:pt x="741" y="109"/>
                    <a:pt x="741" y="78"/>
                  </a:cubicBezTo>
                  <a:lnTo>
                    <a:pt x="741" y="57"/>
                  </a:lnTo>
                  <a:cubicBezTo>
                    <a:pt x="741" y="25"/>
                    <a:pt x="716" y="0"/>
                    <a:pt x="685" y="0"/>
                  </a:cubicBezTo>
                  <a:lnTo>
                    <a:pt x="57" y="0"/>
                  </a:lnTo>
                  <a:cubicBezTo>
                    <a:pt x="26" y="0"/>
                    <a:pt x="0" y="25"/>
                    <a:pt x="0" y="57"/>
                  </a:cubicBezTo>
                  <a:lnTo>
                    <a:pt x="0" y="78"/>
                  </a:lnTo>
                  <a:cubicBezTo>
                    <a:pt x="0" y="109"/>
                    <a:pt x="26" y="135"/>
                    <a:pt x="57" y="135"/>
                  </a:cubicBezTo>
                  <a:lnTo>
                    <a:pt x="371" y="1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3600" lIns="90000" spcFirstLastPara="1" rIns="90000" wrap="square" tIns="36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3"/>
            <p:cNvSpPr/>
            <p:nvPr/>
          </p:nvSpPr>
          <p:spPr>
            <a:xfrm>
              <a:off x="1170255" y="1391063"/>
              <a:ext cx="1353785" cy="251442"/>
            </a:xfrm>
            <a:custGeom>
              <a:rect b="b" l="l" r="r" t="t"/>
              <a:pathLst>
                <a:path extrusionOk="0" h="138" w="743">
                  <a:moveTo>
                    <a:pt x="685" y="137"/>
                  </a:moveTo>
                  <a:cubicBezTo>
                    <a:pt x="685" y="137"/>
                    <a:pt x="687" y="136"/>
                    <a:pt x="690" y="136"/>
                  </a:cubicBezTo>
                  <a:cubicBezTo>
                    <a:pt x="693" y="136"/>
                    <a:pt x="697" y="135"/>
                    <a:pt x="702" y="134"/>
                  </a:cubicBezTo>
                  <a:cubicBezTo>
                    <a:pt x="707" y="132"/>
                    <a:pt x="713" y="129"/>
                    <a:pt x="720" y="124"/>
                  </a:cubicBezTo>
                  <a:cubicBezTo>
                    <a:pt x="726" y="120"/>
                    <a:pt x="732" y="113"/>
                    <a:pt x="737" y="103"/>
                  </a:cubicBezTo>
                  <a:cubicBezTo>
                    <a:pt x="739" y="98"/>
                    <a:pt x="741" y="93"/>
                    <a:pt x="741" y="87"/>
                  </a:cubicBezTo>
                  <a:cubicBezTo>
                    <a:pt x="742" y="82"/>
                    <a:pt x="742" y="76"/>
                    <a:pt x="742" y="69"/>
                  </a:cubicBezTo>
                  <a:cubicBezTo>
                    <a:pt x="742" y="63"/>
                    <a:pt x="742" y="56"/>
                    <a:pt x="741" y="49"/>
                  </a:cubicBezTo>
                  <a:cubicBezTo>
                    <a:pt x="740" y="43"/>
                    <a:pt x="737" y="36"/>
                    <a:pt x="733" y="30"/>
                  </a:cubicBezTo>
                  <a:cubicBezTo>
                    <a:pt x="726" y="17"/>
                    <a:pt x="712" y="7"/>
                    <a:pt x="696" y="4"/>
                  </a:cubicBezTo>
                  <a:cubicBezTo>
                    <a:pt x="688" y="2"/>
                    <a:pt x="679" y="3"/>
                    <a:pt x="670" y="3"/>
                  </a:cubicBezTo>
                  <a:cubicBezTo>
                    <a:pt x="661" y="3"/>
                    <a:pt x="652" y="3"/>
                    <a:pt x="643" y="3"/>
                  </a:cubicBezTo>
                  <a:cubicBezTo>
                    <a:pt x="493" y="3"/>
                    <a:pt x="286" y="3"/>
                    <a:pt x="58" y="3"/>
                  </a:cubicBezTo>
                  <a:cubicBezTo>
                    <a:pt x="44" y="3"/>
                    <a:pt x="30" y="9"/>
                    <a:pt x="20" y="18"/>
                  </a:cubicBezTo>
                  <a:cubicBezTo>
                    <a:pt x="10" y="27"/>
                    <a:pt x="4" y="40"/>
                    <a:pt x="3" y="54"/>
                  </a:cubicBezTo>
                  <a:cubicBezTo>
                    <a:pt x="2" y="61"/>
                    <a:pt x="3" y="68"/>
                    <a:pt x="3" y="75"/>
                  </a:cubicBezTo>
                  <a:cubicBezTo>
                    <a:pt x="2" y="82"/>
                    <a:pt x="3" y="88"/>
                    <a:pt x="5" y="95"/>
                  </a:cubicBezTo>
                  <a:cubicBezTo>
                    <a:pt x="8" y="108"/>
                    <a:pt x="17" y="119"/>
                    <a:pt x="28" y="126"/>
                  </a:cubicBezTo>
                  <a:cubicBezTo>
                    <a:pt x="33" y="130"/>
                    <a:pt x="39" y="132"/>
                    <a:pt x="46" y="134"/>
                  </a:cubicBezTo>
                  <a:cubicBezTo>
                    <a:pt x="52" y="135"/>
                    <a:pt x="58" y="135"/>
                    <a:pt x="65" y="135"/>
                  </a:cubicBezTo>
                  <a:cubicBezTo>
                    <a:pt x="78" y="135"/>
                    <a:pt x="91" y="135"/>
                    <a:pt x="104" y="135"/>
                  </a:cubicBezTo>
                  <a:cubicBezTo>
                    <a:pt x="130" y="135"/>
                    <a:pt x="156" y="135"/>
                    <a:pt x="180" y="135"/>
                  </a:cubicBezTo>
                  <a:cubicBezTo>
                    <a:pt x="279" y="135"/>
                    <a:pt x="368" y="135"/>
                    <a:pt x="443" y="136"/>
                  </a:cubicBezTo>
                  <a:cubicBezTo>
                    <a:pt x="518" y="136"/>
                    <a:pt x="579" y="136"/>
                    <a:pt x="620" y="136"/>
                  </a:cubicBezTo>
                  <a:cubicBezTo>
                    <a:pt x="641" y="136"/>
                    <a:pt x="658" y="136"/>
                    <a:pt x="669" y="136"/>
                  </a:cubicBezTo>
                  <a:cubicBezTo>
                    <a:pt x="674" y="136"/>
                    <a:pt x="678" y="136"/>
                    <a:pt x="681" y="136"/>
                  </a:cubicBezTo>
                  <a:cubicBezTo>
                    <a:pt x="684" y="136"/>
                    <a:pt x="685" y="137"/>
                    <a:pt x="685" y="137"/>
                  </a:cubicBezTo>
                  <a:cubicBezTo>
                    <a:pt x="685" y="137"/>
                    <a:pt x="684" y="137"/>
                    <a:pt x="681" y="137"/>
                  </a:cubicBezTo>
                  <a:cubicBezTo>
                    <a:pt x="678" y="137"/>
                    <a:pt x="674" y="137"/>
                    <a:pt x="669" y="137"/>
                  </a:cubicBezTo>
                  <a:cubicBezTo>
                    <a:pt x="657" y="137"/>
                    <a:pt x="641" y="137"/>
                    <a:pt x="620" y="137"/>
                  </a:cubicBezTo>
                  <a:cubicBezTo>
                    <a:pt x="579" y="137"/>
                    <a:pt x="518" y="137"/>
                    <a:pt x="443" y="137"/>
                  </a:cubicBezTo>
                  <a:cubicBezTo>
                    <a:pt x="368" y="138"/>
                    <a:pt x="279" y="138"/>
                    <a:pt x="180" y="138"/>
                  </a:cubicBezTo>
                  <a:cubicBezTo>
                    <a:pt x="156" y="138"/>
                    <a:pt x="130" y="138"/>
                    <a:pt x="104" y="138"/>
                  </a:cubicBezTo>
                  <a:cubicBezTo>
                    <a:pt x="91" y="138"/>
                    <a:pt x="78" y="138"/>
                    <a:pt x="65" y="138"/>
                  </a:cubicBezTo>
                  <a:cubicBezTo>
                    <a:pt x="59" y="138"/>
                    <a:pt x="52" y="138"/>
                    <a:pt x="45" y="136"/>
                  </a:cubicBezTo>
                  <a:cubicBezTo>
                    <a:pt x="38" y="135"/>
                    <a:pt x="32" y="132"/>
                    <a:pt x="26" y="128"/>
                  </a:cubicBezTo>
                  <a:cubicBezTo>
                    <a:pt x="15" y="121"/>
                    <a:pt x="6" y="109"/>
                    <a:pt x="2" y="95"/>
                  </a:cubicBezTo>
                  <a:cubicBezTo>
                    <a:pt x="0" y="89"/>
                    <a:pt x="0" y="81"/>
                    <a:pt x="0" y="75"/>
                  </a:cubicBezTo>
                  <a:cubicBezTo>
                    <a:pt x="0" y="68"/>
                    <a:pt x="0" y="61"/>
                    <a:pt x="0" y="54"/>
                  </a:cubicBezTo>
                  <a:cubicBezTo>
                    <a:pt x="1" y="39"/>
                    <a:pt x="8" y="26"/>
                    <a:pt x="19" y="16"/>
                  </a:cubicBezTo>
                  <a:cubicBezTo>
                    <a:pt x="29" y="6"/>
                    <a:pt x="44" y="0"/>
                    <a:pt x="58" y="0"/>
                  </a:cubicBezTo>
                  <a:cubicBezTo>
                    <a:pt x="286" y="0"/>
                    <a:pt x="493" y="1"/>
                    <a:pt x="643" y="1"/>
                  </a:cubicBezTo>
                  <a:cubicBezTo>
                    <a:pt x="652" y="1"/>
                    <a:pt x="661" y="1"/>
                    <a:pt x="670" y="1"/>
                  </a:cubicBezTo>
                  <a:cubicBezTo>
                    <a:pt x="679" y="1"/>
                    <a:pt x="688" y="0"/>
                    <a:pt x="696" y="2"/>
                  </a:cubicBezTo>
                  <a:cubicBezTo>
                    <a:pt x="713" y="5"/>
                    <a:pt x="727" y="16"/>
                    <a:pt x="735" y="29"/>
                  </a:cubicBezTo>
                  <a:cubicBezTo>
                    <a:pt x="739" y="35"/>
                    <a:pt x="741" y="42"/>
                    <a:pt x="742" y="49"/>
                  </a:cubicBezTo>
                  <a:cubicBezTo>
                    <a:pt x="743" y="56"/>
                    <a:pt x="743" y="63"/>
                    <a:pt x="743" y="69"/>
                  </a:cubicBezTo>
                  <a:cubicBezTo>
                    <a:pt x="743" y="75"/>
                    <a:pt x="743" y="81"/>
                    <a:pt x="742" y="87"/>
                  </a:cubicBezTo>
                  <a:cubicBezTo>
                    <a:pt x="742" y="93"/>
                    <a:pt x="740" y="98"/>
                    <a:pt x="738" y="103"/>
                  </a:cubicBezTo>
                  <a:cubicBezTo>
                    <a:pt x="733" y="113"/>
                    <a:pt x="727" y="120"/>
                    <a:pt x="720" y="125"/>
                  </a:cubicBezTo>
                  <a:cubicBezTo>
                    <a:pt x="714" y="130"/>
                    <a:pt x="708" y="133"/>
                    <a:pt x="702" y="134"/>
                  </a:cubicBezTo>
                  <a:cubicBezTo>
                    <a:pt x="697" y="136"/>
                    <a:pt x="693" y="136"/>
                    <a:pt x="690" y="136"/>
                  </a:cubicBezTo>
                  <a:cubicBezTo>
                    <a:pt x="687" y="136"/>
                    <a:pt x="686" y="136"/>
                    <a:pt x="686" y="136"/>
                  </a:cubicBezTo>
                  <a:lnTo>
                    <a:pt x="685" y="1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675" lIns="90000" spcFirstLastPara="1" rIns="90000" wrap="square" tIns="46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3"/>
            <p:cNvSpPr/>
            <p:nvPr/>
          </p:nvSpPr>
          <p:spPr>
            <a:xfrm>
              <a:off x="2349122" y="1465767"/>
              <a:ext cx="91103" cy="91102"/>
            </a:xfrm>
            <a:custGeom>
              <a:rect b="b" l="l" r="r" t="t"/>
              <a:pathLst>
                <a:path extrusionOk="0" h="50" w="50">
                  <a:moveTo>
                    <a:pt x="50" y="25"/>
                  </a:moveTo>
                  <a:cubicBezTo>
                    <a:pt x="50" y="25"/>
                    <a:pt x="50" y="23"/>
                    <a:pt x="49" y="19"/>
                  </a:cubicBezTo>
                  <a:cubicBezTo>
                    <a:pt x="48" y="16"/>
                    <a:pt x="45" y="10"/>
                    <a:pt x="40" y="6"/>
                  </a:cubicBezTo>
                  <a:cubicBezTo>
                    <a:pt x="34" y="2"/>
                    <a:pt x="26" y="0"/>
                    <a:pt x="18" y="3"/>
                  </a:cubicBezTo>
                  <a:cubicBezTo>
                    <a:pt x="9" y="6"/>
                    <a:pt x="2" y="15"/>
                    <a:pt x="3" y="25"/>
                  </a:cubicBezTo>
                  <a:cubicBezTo>
                    <a:pt x="2" y="35"/>
                    <a:pt x="10" y="44"/>
                    <a:pt x="18" y="47"/>
                  </a:cubicBezTo>
                  <a:cubicBezTo>
                    <a:pt x="26" y="50"/>
                    <a:pt x="34" y="48"/>
                    <a:pt x="40" y="44"/>
                  </a:cubicBezTo>
                  <a:cubicBezTo>
                    <a:pt x="45" y="40"/>
                    <a:pt x="48" y="34"/>
                    <a:pt x="49" y="31"/>
                  </a:cubicBezTo>
                  <a:cubicBezTo>
                    <a:pt x="50" y="27"/>
                    <a:pt x="50" y="25"/>
                    <a:pt x="50" y="25"/>
                  </a:cubicBezTo>
                  <a:cubicBezTo>
                    <a:pt x="50" y="25"/>
                    <a:pt x="50" y="26"/>
                    <a:pt x="50" y="27"/>
                  </a:cubicBezTo>
                  <a:cubicBezTo>
                    <a:pt x="50" y="28"/>
                    <a:pt x="50" y="29"/>
                    <a:pt x="50" y="31"/>
                  </a:cubicBezTo>
                  <a:cubicBezTo>
                    <a:pt x="49" y="35"/>
                    <a:pt x="47" y="41"/>
                    <a:pt x="41" y="45"/>
                  </a:cubicBezTo>
                  <a:cubicBezTo>
                    <a:pt x="35" y="50"/>
                    <a:pt x="26" y="52"/>
                    <a:pt x="17" y="49"/>
                  </a:cubicBezTo>
                  <a:cubicBezTo>
                    <a:pt x="8" y="46"/>
                    <a:pt x="0" y="36"/>
                    <a:pt x="0" y="25"/>
                  </a:cubicBezTo>
                  <a:cubicBezTo>
                    <a:pt x="0" y="14"/>
                    <a:pt x="8" y="4"/>
                    <a:pt x="17" y="1"/>
                  </a:cubicBezTo>
                  <a:cubicBezTo>
                    <a:pt x="26" y="-2"/>
                    <a:pt x="35" y="0"/>
                    <a:pt x="41" y="5"/>
                  </a:cubicBezTo>
                  <a:cubicBezTo>
                    <a:pt x="47" y="9"/>
                    <a:pt x="49" y="15"/>
                    <a:pt x="50" y="19"/>
                  </a:cubicBezTo>
                  <a:cubicBezTo>
                    <a:pt x="50" y="21"/>
                    <a:pt x="50" y="22"/>
                    <a:pt x="50" y="23"/>
                  </a:cubicBezTo>
                  <a:cubicBezTo>
                    <a:pt x="50" y="24"/>
                    <a:pt x="50" y="25"/>
                    <a:pt x="5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3"/>
            <p:cNvSpPr/>
            <p:nvPr/>
          </p:nvSpPr>
          <p:spPr>
            <a:xfrm>
              <a:off x="2425648" y="1544115"/>
              <a:ext cx="38263" cy="43729"/>
            </a:xfrm>
            <a:custGeom>
              <a:rect b="b" l="l" r="r" t="t"/>
              <a:pathLst>
                <a:path extrusionOk="0" h="24" w="21">
                  <a:moveTo>
                    <a:pt x="21" y="24"/>
                  </a:moveTo>
                  <a:cubicBezTo>
                    <a:pt x="21" y="25"/>
                    <a:pt x="15" y="20"/>
                    <a:pt x="9" y="13"/>
                  </a:cubicBezTo>
                  <a:cubicBezTo>
                    <a:pt x="3" y="7"/>
                    <a:pt x="-1" y="1"/>
                    <a:pt x="0" y="0"/>
                  </a:cubicBezTo>
                  <a:cubicBezTo>
                    <a:pt x="0" y="0"/>
                    <a:pt x="5" y="5"/>
                    <a:pt x="11" y="11"/>
                  </a:cubicBezTo>
                  <a:cubicBezTo>
                    <a:pt x="18" y="18"/>
                    <a:pt x="22" y="24"/>
                    <a:pt x="21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3"/>
            <p:cNvSpPr/>
            <p:nvPr/>
          </p:nvSpPr>
          <p:spPr>
            <a:xfrm>
              <a:off x="1330596" y="1485810"/>
              <a:ext cx="56484" cy="69238"/>
            </a:xfrm>
            <a:custGeom>
              <a:rect b="b" l="l" r="r" t="t"/>
              <a:pathLst>
                <a:path extrusionOk="0" h="38" w="31">
                  <a:moveTo>
                    <a:pt x="13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4"/>
                  </a:lnTo>
                  <a:lnTo>
                    <a:pt x="17" y="4"/>
                  </a:lnTo>
                  <a:lnTo>
                    <a:pt x="17" y="38"/>
                  </a:lnTo>
                  <a:lnTo>
                    <a:pt x="13" y="38"/>
                  </a:lnTo>
                  <a:lnTo>
                    <a:pt x="13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3"/>
            <p:cNvSpPr/>
            <p:nvPr/>
          </p:nvSpPr>
          <p:spPr>
            <a:xfrm>
              <a:off x="1385257" y="1502208"/>
              <a:ext cx="51017" cy="52839"/>
            </a:xfrm>
            <a:custGeom>
              <a:rect b="b" l="l" r="r" t="t"/>
              <a:pathLst>
                <a:path extrusionOk="0" h="29" w="28">
                  <a:moveTo>
                    <a:pt x="28" y="16"/>
                  </a:moveTo>
                  <a:lnTo>
                    <a:pt x="4" y="16"/>
                  </a:lnTo>
                  <a:cubicBezTo>
                    <a:pt x="5" y="22"/>
                    <a:pt x="9" y="26"/>
                    <a:pt x="15" y="26"/>
                  </a:cubicBezTo>
                  <a:cubicBezTo>
                    <a:pt x="19" y="26"/>
                    <a:pt x="22" y="25"/>
                    <a:pt x="24" y="22"/>
                  </a:cubicBezTo>
                  <a:lnTo>
                    <a:pt x="26" y="25"/>
                  </a:lnTo>
                  <a:cubicBezTo>
                    <a:pt x="23" y="28"/>
                    <a:pt x="20" y="29"/>
                    <a:pt x="15" y="29"/>
                  </a:cubicBezTo>
                  <a:cubicBezTo>
                    <a:pt x="6" y="29"/>
                    <a:pt x="0" y="23"/>
                    <a:pt x="0" y="15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5"/>
                  </a:cubicBezTo>
                  <a:lnTo>
                    <a:pt x="28" y="16"/>
                  </a:lnTo>
                  <a:moveTo>
                    <a:pt x="4" y="13"/>
                  </a:moveTo>
                  <a:lnTo>
                    <a:pt x="24" y="13"/>
                  </a:lnTo>
                  <a:cubicBezTo>
                    <a:pt x="24" y="8"/>
                    <a:pt x="19" y="4"/>
                    <a:pt x="14" y="4"/>
                  </a:cubicBezTo>
                  <a:cubicBezTo>
                    <a:pt x="8" y="4"/>
                    <a:pt x="5" y="8"/>
                    <a:pt x="4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3"/>
            <p:cNvSpPr/>
            <p:nvPr/>
          </p:nvSpPr>
          <p:spPr>
            <a:xfrm>
              <a:off x="1439919" y="1504030"/>
              <a:ext cx="49195" cy="51017"/>
            </a:xfrm>
            <a:custGeom>
              <a:rect b="b" l="l" r="r" t="t"/>
              <a:pathLst>
                <a:path extrusionOk="0" h="28" w="27">
                  <a:moveTo>
                    <a:pt x="23" y="28"/>
                  </a:moveTo>
                  <a:lnTo>
                    <a:pt x="14" y="16"/>
                  </a:lnTo>
                  <a:lnTo>
                    <a:pt x="5" y="28"/>
                  </a:lnTo>
                  <a:lnTo>
                    <a:pt x="0" y="28"/>
                  </a:lnTo>
                  <a:lnTo>
                    <a:pt x="12" y="13"/>
                  </a:lnTo>
                  <a:lnTo>
                    <a:pt x="1" y="0"/>
                  </a:lnTo>
                  <a:lnTo>
                    <a:pt x="5" y="0"/>
                  </a:lnTo>
                  <a:lnTo>
                    <a:pt x="14" y="11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16" y="13"/>
                  </a:lnTo>
                  <a:lnTo>
                    <a:pt x="27" y="28"/>
                  </a:lnTo>
                  <a:lnTo>
                    <a:pt x="23" y="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3"/>
            <p:cNvSpPr/>
            <p:nvPr/>
          </p:nvSpPr>
          <p:spPr>
            <a:xfrm>
              <a:off x="1492758" y="1491276"/>
              <a:ext cx="34619" cy="63772"/>
            </a:xfrm>
            <a:custGeom>
              <a:rect b="b" l="l" r="r" t="t"/>
              <a:pathLst>
                <a:path extrusionOk="0" h="35" w="19">
                  <a:moveTo>
                    <a:pt x="19" y="33"/>
                  </a:moveTo>
                  <a:cubicBezTo>
                    <a:pt x="18" y="35"/>
                    <a:pt x="16" y="35"/>
                    <a:pt x="13" y="35"/>
                  </a:cubicBezTo>
                  <a:cubicBezTo>
                    <a:pt x="8" y="35"/>
                    <a:pt x="5" y="32"/>
                    <a:pt x="5" y="27"/>
                  </a:cubicBezTo>
                  <a:lnTo>
                    <a:pt x="5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5" y="7"/>
                  </a:lnTo>
                  <a:lnTo>
                    <a:pt x="5" y="0"/>
                  </a:lnTo>
                  <a:lnTo>
                    <a:pt x="9" y="0"/>
                  </a:lnTo>
                  <a:lnTo>
                    <a:pt x="9" y="7"/>
                  </a:lnTo>
                  <a:lnTo>
                    <a:pt x="18" y="7"/>
                  </a:lnTo>
                  <a:lnTo>
                    <a:pt x="18" y="10"/>
                  </a:lnTo>
                  <a:lnTo>
                    <a:pt x="9" y="10"/>
                  </a:lnTo>
                  <a:lnTo>
                    <a:pt x="9" y="27"/>
                  </a:lnTo>
                  <a:cubicBezTo>
                    <a:pt x="9" y="30"/>
                    <a:pt x="11" y="32"/>
                    <a:pt x="14" y="32"/>
                  </a:cubicBezTo>
                  <a:cubicBezTo>
                    <a:pt x="15" y="32"/>
                    <a:pt x="17" y="32"/>
                    <a:pt x="18" y="31"/>
                  </a:cubicBezTo>
                  <a:lnTo>
                    <a:pt x="19" y="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3"/>
            <p:cNvSpPr/>
            <p:nvPr/>
          </p:nvSpPr>
          <p:spPr>
            <a:xfrm>
              <a:off x="1651277" y="1872084"/>
              <a:ext cx="442759" cy="3644"/>
            </a:xfrm>
            <a:custGeom>
              <a:rect b="b" l="l" r="r" t="t"/>
              <a:pathLst>
                <a:path extrusionOk="0" h="2" w="243">
                  <a:moveTo>
                    <a:pt x="243" y="1"/>
                  </a:moveTo>
                  <a:cubicBezTo>
                    <a:pt x="243" y="2"/>
                    <a:pt x="189" y="2"/>
                    <a:pt x="122" y="2"/>
                  </a:cubicBezTo>
                  <a:cubicBezTo>
                    <a:pt x="55" y="2"/>
                    <a:pt x="0" y="2"/>
                    <a:pt x="0" y="1"/>
                  </a:cubicBezTo>
                  <a:cubicBezTo>
                    <a:pt x="0" y="0"/>
                    <a:pt x="55" y="0"/>
                    <a:pt x="122" y="0"/>
                  </a:cubicBezTo>
                  <a:cubicBezTo>
                    <a:pt x="189" y="0"/>
                    <a:pt x="243" y="0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3"/>
            <p:cNvSpPr/>
            <p:nvPr/>
          </p:nvSpPr>
          <p:spPr>
            <a:xfrm>
              <a:off x="1653099" y="1961364"/>
              <a:ext cx="792593" cy="5466"/>
            </a:xfrm>
            <a:custGeom>
              <a:rect b="b" l="l" r="r" t="t"/>
              <a:pathLst>
                <a:path extrusionOk="0" h="3" w="435">
                  <a:moveTo>
                    <a:pt x="435" y="2"/>
                  </a:moveTo>
                  <a:cubicBezTo>
                    <a:pt x="435" y="3"/>
                    <a:pt x="337" y="3"/>
                    <a:pt x="217" y="3"/>
                  </a:cubicBezTo>
                  <a:cubicBezTo>
                    <a:pt x="97" y="3"/>
                    <a:pt x="0" y="2"/>
                    <a:pt x="0" y="2"/>
                  </a:cubicBezTo>
                  <a:cubicBezTo>
                    <a:pt x="0" y="1"/>
                    <a:pt x="96" y="0"/>
                    <a:pt x="217" y="0"/>
                  </a:cubicBezTo>
                  <a:cubicBezTo>
                    <a:pt x="337" y="0"/>
                    <a:pt x="435" y="1"/>
                    <a:pt x="435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3"/>
            <p:cNvSpPr/>
            <p:nvPr/>
          </p:nvSpPr>
          <p:spPr>
            <a:xfrm>
              <a:off x="1653099" y="2026958"/>
              <a:ext cx="783483" cy="5466"/>
            </a:xfrm>
            <a:custGeom>
              <a:rect b="b" l="l" r="r" t="t"/>
              <a:pathLst>
                <a:path extrusionOk="0" h="3" w="430">
                  <a:moveTo>
                    <a:pt x="430" y="1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1"/>
                  </a:cubicBezTo>
                  <a:cubicBezTo>
                    <a:pt x="0" y="1"/>
                    <a:pt x="96" y="0"/>
                    <a:pt x="215" y="0"/>
                  </a:cubicBezTo>
                  <a:cubicBezTo>
                    <a:pt x="334" y="0"/>
                    <a:pt x="430" y="1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3"/>
            <p:cNvSpPr/>
            <p:nvPr/>
          </p:nvSpPr>
          <p:spPr>
            <a:xfrm>
              <a:off x="1653099" y="2088907"/>
              <a:ext cx="462801" cy="5466"/>
            </a:xfrm>
            <a:custGeom>
              <a:rect b="b" l="l" r="r" t="t"/>
              <a:pathLst>
                <a:path extrusionOk="0" h="3" w="254">
                  <a:moveTo>
                    <a:pt x="254" y="1"/>
                  </a:moveTo>
                  <a:cubicBezTo>
                    <a:pt x="254" y="2"/>
                    <a:pt x="197" y="3"/>
                    <a:pt x="127" y="3"/>
                  </a:cubicBezTo>
                  <a:cubicBezTo>
                    <a:pt x="56" y="3"/>
                    <a:pt x="0" y="2"/>
                    <a:pt x="0" y="1"/>
                  </a:cubicBezTo>
                  <a:cubicBezTo>
                    <a:pt x="0" y="0"/>
                    <a:pt x="56" y="0"/>
                    <a:pt x="127" y="0"/>
                  </a:cubicBezTo>
                  <a:cubicBezTo>
                    <a:pt x="197" y="0"/>
                    <a:pt x="254" y="0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3"/>
            <p:cNvSpPr/>
            <p:nvPr/>
          </p:nvSpPr>
          <p:spPr>
            <a:xfrm>
              <a:off x="1651277" y="2364037"/>
              <a:ext cx="442759" cy="5466"/>
            </a:xfrm>
            <a:custGeom>
              <a:rect b="b" l="l" r="r" t="t"/>
              <a:pathLst>
                <a:path extrusionOk="0" h="3" w="243">
                  <a:moveTo>
                    <a:pt x="243" y="1"/>
                  </a:moveTo>
                  <a:cubicBezTo>
                    <a:pt x="243" y="2"/>
                    <a:pt x="189" y="3"/>
                    <a:pt x="122" y="3"/>
                  </a:cubicBezTo>
                  <a:cubicBezTo>
                    <a:pt x="55" y="3"/>
                    <a:pt x="0" y="2"/>
                    <a:pt x="0" y="1"/>
                  </a:cubicBezTo>
                  <a:cubicBezTo>
                    <a:pt x="0" y="1"/>
                    <a:pt x="55" y="0"/>
                    <a:pt x="122" y="0"/>
                  </a:cubicBezTo>
                  <a:cubicBezTo>
                    <a:pt x="189" y="0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3"/>
            <p:cNvSpPr/>
            <p:nvPr/>
          </p:nvSpPr>
          <p:spPr>
            <a:xfrm>
              <a:off x="1653099" y="2455139"/>
              <a:ext cx="792593" cy="3644"/>
            </a:xfrm>
            <a:custGeom>
              <a:rect b="b" l="l" r="r" t="t"/>
              <a:pathLst>
                <a:path extrusionOk="0" h="2" w="435">
                  <a:moveTo>
                    <a:pt x="435" y="1"/>
                  </a:moveTo>
                  <a:cubicBezTo>
                    <a:pt x="435" y="2"/>
                    <a:pt x="337" y="2"/>
                    <a:pt x="217" y="2"/>
                  </a:cubicBezTo>
                  <a:cubicBezTo>
                    <a:pt x="97" y="2"/>
                    <a:pt x="0" y="2"/>
                    <a:pt x="0" y="1"/>
                  </a:cubicBezTo>
                  <a:cubicBezTo>
                    <a:pt x="0" y="0"/>
                    <a:pt x="96" y="0"/>
                    <a:pt x="217" y="0"/>
                  </a:cubicBezTo>
                  <a:cubicBezTo>
                    <a:pt x="337" y="0"/>
                    <a:pt x="435" y="0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3"/>
            <p:cNvSpPr/>
            <p:nvPr/>
          </p:nvSpPr>
          <p:spPr>
            <a:xfrm>
              <a:off x="1653099" y="2518911"/>
              <a:ext cx="783483" cy="5466"/>
            </a:xfrm>
            <a:custGeom>
              <a:rect b="b" l="l" r="r" t="t"/>
              <a:pathLst>
                <a:path extrusionOk="0" h="3" w="430">
                  <a:moveTo>
                    <a:pt x="430" y="2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2"/>
                  </a:cubicBezTo>
                  <a:cubicBezTo>
                    <a:pt x="0" y="1"/>
                    <a:pt x="96" y="0"/>
                    <a:pt x="215" y="0"/>
                  </a:cubicBezTo>
                  <a:cubicBezTo>
                    <a:pt x="334" y="0"/>
                    <a:pt x="430" y="1"/>
                    <a:pt x="43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3"/>
            <p:cNvSpPr/>
            <p:nvPr/>
          </p:nvSpPr>
          <p:spPr>
            <a:xfrm>
              <a:off x="1653099" y="2580860"/>
              <a:ext cx="462801" cy="5466"/>
            </a:xfrm>
            <a:custGeom>
              <a:rect b="b" l="l" r="r" t="t"/>
              <a:pathLst>
                <a:path extrusionOk="0" h="3" w="254">
                  <a:moveTo>
                    <a:pt x="254" y="1"/>
                  </a:moveTo>
                  <a:cubicBezTo>
                    <a:pt x="254" y="2"/>
                    <a:pt x="197" y="3"/>
                    <a:pt x="127" y="3"/>
                  </a:cubicBezTo>
                  <a:cubicBezTo>
                    <a:pt x="56" y="3"/>
                    <a:pt x="0" y="2"/>
                    <a:pt x="0" y="1"/>
                  </a:cubicBezTo>
                  <a:cubicBezTo>
                    <a:pt x="0" y="1"/>
                    <a:pt x="56" y="0"/>
                    <a:pt x="127" y="0"/>
                  </a:cubicBezTo>
                  <a:cubicBezTo>
                    <a:pt x="197" y="0"/>
                    <a:pt x="254" y="1"/>
                    <a:pt x="2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3"/>
            <p:cNvSpPr/>
            <p:nvPr/>
          </p:nvSpPr>
          <p:spPr>
            <a:xfrm>
              <a:off x="1651277" y="2855989"/>
              <a:ext cx="442759" cy="5466"/>
            </a:xfrm>
            <a:custGeom>
              <a:rect b="b" l="l" r="r" t="t"/>
              <a:pathLst>
                <a:path extrusionOk="0" h="3" w="243">
                  <a:moveTo>
                    <a:pt x="243" y="2"/>
                  </a:moveTo>
                  <a:cubicBezTo>
                    <a:pt x="243" y="2"/>
                    <a:pt x="189" y="3"/>
                    <a:pt x="122" y="3"/>
                  </a:cubicBezTo>
                  <a:cubicBezTo>
                    <a:pt x="55" y="3"/>
                    <a:pt x="0" y="2"/>
                    <a:pt x="0" y="2"/>
                  </a:cubicBezTo>
                  <a:cubicBezTo>
                    <a:pt x="0" y="1"/>
                    <a:pt x="55" y="0"/>
                    <a:pt x="122" y="0"/>
                  </a:cubicBezTo>
                  <a:cubicBezTo>
                    <a:pt x="189" y="0"/>
                    <a:pt x="243" y="1"/>
                    <a:pt x="243" y="2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1653099" y="2947092"/>
              <a:ext cx="792593" cy="5466"/>
            </a:xfrm>
            <a:custGeom>
              <a:rect b="b" l="l" r="r" t="t"/>
              <a:pathLst>
                <a:path extrusionOk="0" h="3" w="435">
                  <a:moveTo>
                    <a:pt x="435" y="1"/>
                  </a:moveTo>
                  <a:cubicBezTo>
                    <a:pt x="435" y="2"/>
                    <a:pt x="337" y="3"/>
                    <a:pt x="217" y="3"/>
                  </a:cubicBezTo>
                  <a:cubicBezTo>
                    <a:pt x="97" y="3"/>
                    <a:pt x="0" y="2"/>
                    <a:pt x="0" y="1"/>
                  </a:cubicBezTo>
                  <a:cubicBezTo>
                    <a:pt x="0" y="1"/>
                    <a:pt x="96" y="0"/>
                    <a:pt x="217" y="0"/>
                  </a:cubicBezTo>
                  <a:cubicBezTo>
                    <a:pt x="337" y="0"/>
                    <a:pt x="435" y="1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1653099" y="3012685"/>
              <a:ext cx="783483" cy="3644"/>
            </a:xfrm>
            <a:custGeom>
              <a:rect b="b" l="l" r="r" t="t"/>
              <a:pathLst>
                <a:path extrusionOk="0" h="2" w="430">
                  <a:moveTo>
                    <a:pt x="430" y="1"/>
                  </a:moveTo>
                  <a:cubicBezTo>
                    <a:pt x="430" y="2"/>
                    <a:pt x="334" y="2"/>
                    <a:pt x="215" y="2"/>
                  </a:cubicBezTo>
                  <a:cubicBezTo>
                    <a:pt x="96" y="2"/>
                    <a:pt x="0" y="2"/>
                    <a:pt x="0" y="1"/>
                  </a:cubicBezTo>
                  <a:cubicBezTo>
                    <a:pt x="0" y="0"/>
                    <a:pt x="96" y="0"/>
                    <a:pt x="215" y="0"/>
                  </a:cubicBezTo>
                  <a:cubicBezTo>
                    <a:pt x="334" y="0"/>
                    <a:pt x="430" y="0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3"/>
            <p:cNvSpPr/>
            <p:nvPr/>
          </p:nvSpPr>
          <p:spPr>
            <a:xfrm>
              <a:off x="1653099" y="3072813"/>
              <a:ext cx="462801" cy="5466"/>
            </a:xfrm>
            <a:custGeom>
              <a:rect b="b" l="l" r="r" t="t"/>
              <a:pathLst>
                <a:path extrusionOk="0" h="3" w="254">
                  <a:moveTo>
                    <a:pt x="254" y="2"/>
                  </a:moveTo>
                  <a:cubicBezTo>
                    <a:pt x="254" y="3"/>
                    <a:pt x="197" y="3"/>
                    <a:pt x="127" y="3"/>
                  </a:cubicBezTo>
                  <a:cubicBezTo>
                    <a:pt x="56" y="3"/>
                    <a:pt x="0" y="2"/>
                    <a:pt x="0" y="2"/>
                  </a:cubicBezTo>
                  <a:cubicBezTo>
                    <a:pt x="0" y="1"/>
                    <a:pt x="56" y="0"/>
                    <a:pt x="127" y="0"/>
                  </a:cubicBezTo>
                  <a:cubicBezTo>
                    <a:pt x="197" y="0"/>
                    <a:pt x="254" y="1"/>
                    <a:pt x="254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3"/>
            <p:cNvSpPr/>
            <p:nvPr/>
          </p:nvSpPr>
          <p:spPr>
            <a:xfrm>
              <a:off x="1651277" y="3349764"/>
              <a:ext cx="442759" cy="3644"/>
            </a:xfrm>
            <a:custGeom>
              <a:rect b="b" l="l" r="r" t="t"/>
              <a:pathLst>
                <a:path extrusionOk="0" h="2" w="243">
                  <a:moveTo>
                    <a:pt x="243" y="1"/>
                  </a:moveTo>
                  <a:cubicBezTo>
                    <a:pt x="243" y="2"/>
                    <a:pt x="189" y="2"/>
                    <a:pt x="122" y="2"/>
                  </a:cubicBezTo>
                  <a:cubicBezTo>
                    <a:pt x="55" y="2"/>
                    <a:pt x="0" y="2"/>
                    <a:pt x="0" y="1"/>
                  </a:cubicBezTo>
                  <a:cubicBezTo>
                    <a:pt x="0" y="0"/>
                    <a:pt x="55" y="0"/>
                    <a:pt x="122" y="0"/>
                  </a:cubicBezTo>
                  <a:cubicBezTo>
                    <a:pt x="189" y="0"/>
                    <a:pt x="243" y="0"/>
                    <a:pt x="243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3"/>
            <p:cNvSpPr/>
            <p:nvPr/>
          </p:nvSpPr>
          <p:spPr>
            <a:xfrm>
              <a:off x="1653099" y="3439045"/>
              <a:ext cx="792593" cy="5466"/>
            </a:xfrm>
            <a:custGeom>
              <a:rect b="b" l="l" r="r" t="t"/>
              <a:pathLst>
                <a:path extrusionOk="0" h="3" w="435">
                  <a:moveTo>
                    <a:pt x="435" y="2"/>
                  </a:moveTo>
                  <a:cubicBezTo>
                    <a:pt x="435" y="2"/>
                    <a:pt x="337" y="3"/>
                    <a:pt x="217" y="3"/>
                  </a:cubicBezTo>
                  <a:cubicBezTo>
                    <a:pt x="97" y="3"/>
                    <a:pt x="0" y="2"/>
                    <a:pt x="0" y="2"/>
                  </a:cubicBezTo>
                  <a:cubicBezTo>
                    <a:pt x="0" y="1"/>
                    <a:pt x="96" y="0"/>
                    <a:pt x="217" y="0"/>
                  </a:cubicBezTo>
                  <a:cubicBezTo>
                    <a:pt x="337" y="0"/>
                    <a:pt x="435" y="1"/>
                    <a:pt x="435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3"/>
            <p:cNvSpPr/>
            <p:nvPr/>
          </p:nvSpPr>
          <p:spPr>
            <a:xfrm>
              <a:off x="1653099" y="3504638"/>
              <a:ext cx="783483" cy="5466"/>
            </a:xfrm>
            <a:custGeom>
              <a:rect b="b" l="l" r="r" t="t"/>
              <a:pathLst>
                <a:path extrusionOk="0" h="3" w="430">
                  <a:moveTo>
                    <a:pt x="430" y="1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1"/>
                  </a:cubicBezTo>
                  <a:cubicBezTo>
                    <a:pt x="0" y="0"/>
                    <a:pt x="96" y="0"/>
                    <a:pt x="215" y="0"/>
                  </a:cubicBezTo>
                  <a:cubicBezTo>
                    <a:pt x="334" y="0"/>
                    <a:pt x="430" y="0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3"/>
            <p:cNvSpPr/>
            <p:nvPr/>
          </p:nvSpPr>
          <p:spPr>
            <a:xfrm>
              <a:off x="1653099" y="3566588"/>
              <a:ext cx="462801" cy="3644"/>
            </a:xfrm>
            <a:custGeom>
              <a:rect b="b" l="l" r="r" t="t"/>
              <a:pathLst>
                <a:path extrusionOk="0" h="2" w="254">
                  <a:moveTo>
                    <a:pt x="254" y="1"/>
                  </a:moveTo>
                  <a:cubicBezTo>
                    <a:pt x="254" y="2"/>
                    <a:pt x="197" y="2"/>
                    <a:pt x="127" y="2"/>
                  </a:cubicBezTo>
                  <a:cubicBezTo>
                    <a:pt x="56" y="2"/>
                    <a:pt x="0" y="2"/>
                    <a:pt x="0" y="1"/>
                  </a:cubicBezTo>
                  <a:cubicBezTo>
                    <a:pt x="0" y="0"/>
                    <a:pt x="56" y="0"/>
                    <a:pt x="127" y="0"/>
                  </a:cubicBezTo>
                  <a:cubicBezTo>
                    <a:pt x="197" y="0"/>
                    <a:pt x="254" y="0"/>
                    <a:pt x="2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3"/>
            <p:cNvSpPr/>
            <p:nvPr/>
          </p:nvSpPr>
          <p:spPr>
            <a:xfrm>
              <a:off x="1651277" y="3838073"/>
              <a:ext cx="442759" cy="5466"/>
            </a:xfrm>
            <a:custGeom>
              <a:rect b="b" l="l" r="r" t="t"/>
              <a:pathLst>
                <a:path extrusionOk="0" h="3" w="243">
                  <a:moveTo>
                    <a:pt x="243" y="1"/>
                  </a:moveTo>
                  <a:cubicBezTo>
                    <a:pt x="243" y="2"/>
                    <a:pt x="189" y="3"/>
                    <a:pt x="122" y="3"/>
                  </a:cubicBezTo>
                  <a:cubicBezTo>
                    <a:pt x="55" y="3"/>
                    <a:pt x="0" y="2"/>
                    <a:pt x="0" y="1"/>
                  </a:cubicBezTo>
                  <a:cubicBezTo>
                    <a:pt x="0" y="1"/>
                    <a:pt x="55" y="0"/>
                    <a:pt x="122" y="0"/>
                  </a:cubicBezTo>
                  <a:cubicBezTo>
                    <a:pt x="189" y="0"/>
                    <a:pt x="243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1653099" y="3929175"/>
              <a:ext cx="792593" cy="3644"/>
            </a:xfrm>
            <a:custGeom>
              <a:rect b="b" l="l" r="r" t="t"/>
              <a:pathLst>
                <a:path extrusionOk="0" h="2" w="435">
                  <a:moveTo>
                    <a:pt x="435" y="1"/>
                  </a:moveTo>
                  <a:cubicBezTo>
                    <a:pt x="435" y="2"/>
                    <a:pt x="337" y="2"/>
                    <a:pt x="217" y="2"/>
                  </a:cubicBezTo>
                  <a:cubicBezTo>
                    <a:pt x="97" y="2"/>
                    <a:pt x="0" y="2"/>
                    <a:pt x="0" y="1"/>
                  </a:cubicBezTo>
                  <a:cubicBezTo>
                    <a:pt x="0" y="0"/>
                    <a:pt x="96" y="0"/>
                    <a:pt x="217" y="0"/>
                  </a:cubicBezTo>
                  <a:cubicBezTo>
                    <a:pt x="337" y="0"/>
                    <a:pt x="435" y="0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1653099" y="3992947"/>
              <a:ext cx="783483" cy="5466"/>
            </a:xfrm>
            <a:custGeom>
              <a:rect b="b" l="l" r="r" t="t"/>
              <a:pathLst>
                <a:path extrusionOk="0" h="3" w="430">
                  <a:moveTo>
                    <a:pt x="430" y="2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2"/>
                  </a:cubicBezTo>
                  <a:cubicBezTo>
                    <a:pt x="0" y="1"/>
                    <a:pt x="96" y="0"/>
                    <a:pt x="215" y="0"/>
                  </a:cubicBezTo>
                  <a:cubicBezTo>
                    <a:pt x="334" y="0"/>
                    <a:pt x="430" y="1"/>
                    <a:pt x="43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3"/>
            <p:cNvSpPr/>
            <p:nvPr/>
          </p:nvSpPr>
          <p:spPr>
            <a:xfrm>
              <a:off x="1653099" y="4054897"/>
              <a:ext cx="462801" cy="5466"/>
            </a:xfrm>
            <a:custGeom>
              <a:rect b="b" l="l" r="r" t="t"/>
              <a:pathLst>
                <a:path extrusionOk="0" h="3" w="254">
                  <a:moveTo>
                    <a:pt x="254" y="1"/>
                  </a:moveTo>
                  <a:cubicBezTo>
                    <a:pt x="254" y="2"/>
                    <a:pt x="197" y="3"/>
                    <a:pt x="127" y="3"/>
                  </a:cubicBezTo>
                  <a:cubicBezTo>
                    <a:pt x="56" y="3"/>
                    <a:pt x="0" y="2"/>
                    <a:pt x="0" y="1"/>
                  </a:cubicBezTo>
                  <a:cubicBezTo>
                    <a:pt x="0" y="1"/>
                    <a:pt x="56" y="0"/>
                    <a:pt x="127" y="0"/>
                  </a:cubicBezTo>
                  <a:cubicBezTo>
                    <a:pt x="197" y="0"/>
                    <a:pt x="254" y="1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1177544" y="1870262"/>
              <a:ext cx="360766" cy="273307"/>
            </a:xfrm>
            <a:custGeom>
              <a:rect b="b" l="l" r="r" t="t"/>
              <a:pathLst>
                <a:path extrusionOk="0" h="150" w="198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5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9000" lIns="90000" spcFirstLastPara="1" rIns="90000" wrap="square" tIns="9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1177544" y="2356748"/>
              <a:ext cx="360766" cy="271485"/>
            </a:xfrm>
            <a:custGeom>
              <a:rect b="b" l="l" r="r" t="t"/>
              <a:pathLst>
                <a:path extrusionOk="0" h="149" w="198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49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8625" lIns="90000" spcFirstLastPara="1" rIns="90000" wrap="square" tIns="86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3"/>
            <p:cNvSpPr/>
            <p:nvPr/>
          </p:nvSpPr>
          <p:spPr>
            <a:xfrm>
              <a:off x="1177544" y="2843235"/>
              <a:ext cx="360766" cy="271485"/>
            </a:xfrm>
            <a:custGeom>
              <a:rect b="b" l="l" r="r" t="t"/>
              <a:pathLst>
                <a:path extrusionOk="0" h="149" w="198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49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8625" lIns="90000" spcFirstLastPara="1" rIns="90000" wrap="square" tIns="86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1177544" y="3329722"/>
              <a:ext cx="360766" cy="271485"/>
            </a:xfrm>
            <a:custGeom>
              <a:rect b="b" l="l" r="r" t="t"/>
              <a:pathLst>
                <a:path extrusionOk="0" h="149" w="198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49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8625" lIns="90000" spcFirstLastPara="1" rIns="90000" wrap="square" tIns="86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3"/>
            <p:cNvSpPr/>
            <p:nvPr/>
          </p:nvSpPr>
          <p:spPr>
            <a:xfrm>
              <a:off x="1177544" y="3812564"/>
              <a:ext cx="360766" cy="273307"/>
            </a:xfrm>
            <a:custGeom>
              <a:rect b="b" l="l" r="r" t="t"/>
              <a:pathLst>
                <a:path extrusionOk="0" h="150" w="198">
                  <a:moveTo>
                    <a:pt x="0" y="149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50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9000" lIns="90000" spcFirstLastPara="1" rIns="90000" wrap="square" tIns="9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0" name="Google Shape;860;p23"/>
            <p:cNvGrpSpPr/>
            <p:nvPr/>
          </p:nvGrpSpPr>
          <p:grpSpPr>
            <a:xfrm>
              <a:off x="488808" y="2271112"/>
              <a:ext cx="521107" cy="335256"/>
              <a:chOff x="488808" y="2271112"/>
              <a:chExt cx="521107" cy="335256"/>
            </a:xfrm>
          </p:grpSpPr>
          <p:sp>
            <p:nvSpPr>
              <p:cNvPr id="861" name="Google Shape;861;p23"/>
              <p:cNvSpPr/>
              <p:nvPr/>
            </p:nvSpPr>
            <p:spPr>
              <a:xfrm>
                <a:off x="488808" y="2271112"/>
                <a:ext cx="61950" cy="67416"/>
              </a:xfrm>
              <a:custGeom>
                <a:rect b="b" l="l" r="r" t="t"/>
                <a:pathLst>
                  <a:path extrusionOk="0" h="37" w="34">
                    <a:moveTo>
                      <a:pt x="0" y="19"/>
                    </a:moveTo>
                    <a:cubicBezTo>
                      <a:pt x="0" y="9"/>
                      <a:pt x="7" y="0"/>
                      <a:pt x="17" y="0"/>
                    </a:cubicBezTo>
                    <a:cubicBezTo>
                      <a:pt x="26" y="0"/>
                      <a:pt x="34" y="9"/>
                      <a:pt x="34" y="19"/>
                    </a:cubicBezTo>
                    <a:cubicBezTo>
                      <a:pt x="34" y="29"/>
                      <a:pt x="26" y="37"/>
                      <a:pt x="17" y="37"/>
                    </a:cubicBezTo>
                    <a:cubicBezTo>
                      <a:pt x="7" y="37"/>
                      <a:pt x="0" y="29"/>
                      <a:pt x="0" y="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23"/>
              <p:cNvSpPr/>
              <p:nvPr/>
            </p:nvSpPr>
            <p:spPr>
              <a:xfrm>
                <a:off x="519783" y="2298443"/>
                <a:ext cx="490132" cy="307926"/>
              </a:xfrm>
              <a:custGeom>
                <a:rect b="b" l="l" r="r" t="t"/>
                <a:pathLst>
                  <a:path extrusionOk="0" h="169" w="269">
                    <a:moveTo>
                      <a:pt x="0" y="0"/>
                    </a:moveTo>
                    <a:lnTo>
                      <a:pt x="58" y="0"/>
                    </a:lnTo>
                    <a:cubicBezTo>
                      <a:pt x="111" y="0"/>
                      <a:pt x="154" y="46"/>
                      <a:pt x="154" y="102"/>
                    </a:cubicBezTo>
                    <a:cubicBezTo>
                      <a:pt x="154" y="139"/>
                      <a:pt x="156" y="162"/>
                      <a:pt x="187" y="162"/>
                    </a:cubicBezTo>
                    <a:lnTo>
                      <a:pt x="269" y="162"/>
                    </a:lnTo>
                    <a:lnTo>
                      <a:pt x="269" y="169"/>
                    </a:lnTo>
                    <a:lnTo>
                      <a:pt x="187" y="169"/>
                    </a:lnTo>
                    <a:cubicBezTo>
                      <a:pt x="148" y="169"/>
                      <a:pt x="148" y="134"/>
                      <a:pt x="148" y="102"/>
                    </a:cubicBezTo>
                    <a:cubicBezTo>
                      <a:pt x="148" y="50"/>
                      <a:pt x="108" y="7"/>
                      <a:pt x="58" y="7"/>
                    </a:cubicBez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15825" lIns="90000" spcFirstLastPara="1" rIns="90000" wrap="square" tIns="15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3" name="Google Shape;863;p23"/>
            <p:cNvSpPr/>
            <p:nvPr/>
          </p:nvSpPr>
          <p:spPr>
            <a:xfrm>
              <a:off x="3265614" y="4040320"/>
              <a:ext cx="455513" cy="455511"/>
            </a:xfrm>
            <a:custGeom>
              <a:rect b="b" l="l" r="r" t="t"/>
              <a:pathLst>
                <a:path extrusionOk="0" h="250" w="250">
                  <a:moveTo>
                    <a:pt x="125" y="250"/>
                  </a:moveTo>
                  <a:lnTo>
                    <a:pt x="174" y="250"/>
                  </a:lnTo>
                  <a:cubicBezTo>
                    <a:pt x="216" y="250"/>
                    <a:pt x="250" y="216"/>
                    <a:pt x="250" y="174"/>
                  </a:cubicBezTo>
                  <a:lnTo>
                    <a:pt x="250" y="76"/>
                  </a:lnTo>
                  <a:cubicBezTo>
                    <a:pt x="250" y="34"/>
                    <a:pt x="216" y="0"/>
                    <a:pt x="174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4"/>
                  </a:lnTo>
                  <a:cubicBezTo>
                    <a:pt x="0" y="216"/>
                    <a:pt x="34" y="250"/>
                    <a:pt x="76" y="250"/>
                  </a:cubicBezTo>
                  <a:lnTo>
                    <a:pt x="125" y="2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3409905" y="4177323"/>
              <a:ext cx="160341" cy="176738"/>
            </a:xfrm>
            <a:custGeom>
              <a:rect b="b" l="l" r="r" t="t"/>
              <a:pathLst>
                <a:path extrusionOk="0" h="97" w="88">
                  <a:moveTo>
                    <a:pt x="3" y="96"/>
                  </a:moveTo>
                  <a:lnTo>
                    <a:pt x="29" y="96"/>
                  </a:lnTo>
                  <a:cubicBezTo>
                    <a:pt x="31" y="96"/>
                    <a:pt x="32" y="95"/>
                    <a:pt x="32" y="93"/>
                  </a:cubicBezTo>
                  <a:lnTo>
                    <a:pt x="32" y="65"/>
                  </a:lnTo>
                  <a:cubicBezTo>
                    <a:pt x="32" y="64"/>
                    <a:pt x="33" y="62"/>
                    <a:pt x="35" y="62"/>
                  </a:cubicBezTo>
                  <a:lnTo>
                    <a:pt x="54" y="62"/>
                  </a:lnTo>
                  <a:cubicBezTo>
                    <a:pt x="55" y="62"/>
                    <a:pt x="56" y="64"/>
                    <a:pt x="56" y="65"/>
                  </a:cubicBezTo>
                  <a:lnTo>
                    <a:pt x="56" y="94"/>
                  </a:lnTo>
                  <a:cubicBezTo>
                    <a:pt x="56" y="95"/>
                    <a:pt x="58" y="97"/>
                    <a:pt x="59" y="97"/>
                  </a:cubicBezTo>
                  <a:lnTo>
                    <a:pt x="86" y="97"/>
                  </a:lnTo>
                  <a:cubicBezTo>
                    <a:pt x="87" y="97"/>
                    <a:pt x="88" y="95"/>
                    <a:pt x="88" y="94"/>
                  </a:cubicBezTo>
                  <a:lnTo>
                    <a:pt x="88" y="43"/>
                  </a:lnTo>
                  <a:cubicBezTo>
                    <a:pt x="88" y="42"/>
                    <a:pt x="88" y="41"/>
                    <a:pt x="88" y="41"/>
                  </a:cubicBezTo>
                  <a:lnTo>
                    <a:pt x="46" y="1"/>
                  </a:lnTo>
                  <a:cubicBezTo>
                    <a:pt x="45" y="0"/>
                    <a:pt x="43" y="0"/>
                    <a:pt x="42" y="1"/>
                  </a:cubicBezTo>
                  <a:lnTo>
                    <a:pt x="1" y="40"/>
                  </a:lnTo>
                  <a:cubicBezTo>
                    <a:pt x="0" y="40"/>
                    <a:pt x="0" y="41"/>
                    <a:pt x="0" y="42"/>
                  </a:cubicBezTo>
                  <a:lnTo>
                    <a:pt x="0" y="93"/>
                  </a:lnTo>
                  <a:cubicBezTo>
                    <a:pt x="0" y="95"/>
                    <a:pt x="1" y="96"/>
                    <a:pt x="3" y="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5" name="Google Shape;865;p23"/>
            <p:cNvGrpSpPr/>
            <p:nvPr/>
          </p:nvGrpSpPr>
          <p:grpSpPr>
            <a:xfrm>
              <a:off x="2445691" y="4222525"/>
              <a:ext cx="747041" cy="300637"/>
              <a:chOff x="2445691" y="4222525"/>
              <a:chExt cx="747041" cy="300637"/>
            </a:xfrm>
          </p:grpSpPr>
          <p:sp>
            <p:nvSpPr>
              <p:cNvPr id="866" name="Google Shape;866;p23"/>
              <p:cNvSpPr/>
              <p:nvPr/>
            </p:nvSpPr>
            <p:spPr>
              <a:xfrm>
                <a:off x="3128960" y="4222525"/>
                <a:ext cx="63772" cy="63772"/>
              </a:xfrm>
              <a:custGeom>
                <a:rect b="b" l="l" r="r" t="t"/>
                <a:pathLst>
                  <a:path extrusionOk="0" h="35" w="35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23"/>
              <p:cNvSpPr/>
              <p:nvPr/>
            </p:nvSpPr>
            <p:spPr>
              <a:xfrm>
                <a:off x="2445691" y="4251678"/>
                <a:ext cx="723355" cy="271485"/>
              </a:xfrm>
              <a:custGeom>
                <a:rect b="b" l="l" r="r" t="t"/>
                <a:pathLst>
                  <a:path extrusionOk="0" h="149" w="397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8625" lIns="90000" spcFirstLastPara="1" rIns="90000" wrap="square" tIns="86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8" name="Google Shape;868;p23"/>
            <p:cNvSpPr/>
            <p:nvPr/>
          </p:nvSpPr>
          <p:spPr>
            <a:xfrm>
              <a:off x="927923" y="2178188"/>
              <a:ext cx="245977" cy="377163"/>
            </a:xfrm>
            <a:custGeom>
              <a:rect b="b" l="l" r="r" t="t"/>
              <a:pathLst>
                <a:path extrusionOk="0" h="207" w="135">
                  <a:moveTo>
                    <a:pt x="116" y="129"/>
                  </a:moveTo>
                  <a:lnTo>
                    <a:pt x="120" y="114"/>
                  </a:lnTo>
                  <a:cubicBezTo>
                    <a:pt x="122" y="104"/>
                    <a:pt x="122" y="93"/>
                    <a:pt x="119" y="83"/>
                  </a:cubicBezTo>
                  <a:lnTo>
                    <a:pt x="103" y="30"/>
                  </a:lnTo>
                  <a:cubicBezTo>
                    <a:pt x="102" y="25"/>
                    <a:pt x="98" y="21"/>
                    <a:pt x="94" y="18"/>
                  </a:cubicBezTo>
                  <a:cubicBezTo>
                    <a:pt x="82" y="11"/>
                    <a:pt x="58" y="-2"/>
                    <a:pt x="56" y="0"/>
                  </a:cubicBezTo>
                  <a:cubicBezTo>
                    <a:pt x="41" y="12"/>
                    <a:pt x="74" y="33"/>
                    <a:pt x="74" y="33"/>
                  </a:cubicBezTo>
                  <a:cubicBezTo>
                    <a:pt x="74" y="33"/>
                    <a:pt x="87" y="47"/>
                    <a:pt x="77" y="58"/>
                  </a:cubicBezTo>
                  <a:cubicBezTo>
                    <a:pt x="65" y="70"/>
                    <a:pt x="44" y="44"/>
                    <a:pt x="44" y="44"/>
                  </a:cubicBezTo>
                  <a:cubicBezTo>
                    <a:pt x="44" y="44"/>
                    <a:pt x="45" y="41"/>
                    <a:pt x="46" y="41"/>
                  </a:cubicBezTo>
                  <a:cubicBezTo>
                    <a:pt x="46" y="42"/>
                    <a:pt x="57" y="50"/>
                    <a:pt x="66" y="50"/>
                  </a:cubicBezTo>
                  <a:lnTo>
                    <a:pt x="66" y="33"/>
                  </a:lnTo>
                  <a:lnTo>
                    <a:pt x="47" y="21"/>
                  </a:lnTo>
                  <a:cubicBezTo>
                    <a:pt x="43" y="18"/>
                    <a:pt x="38" y="17"/>
                    <a:pt x="33" y="18"/>
                  </a:cubicBezTo>
                  <a:lnTo>
                    <a:pt x="26" y="20"/>
                  </a:lnTo>
                  <a:cubicBezTo>
                    <a:pt x="22" y="21"/>
                    <a:pt x="18" y="23"/>
                    <a:pt x="15" y="27"/>
                  </a:cubicBezTo>
                  <a:lnTo>
                    <a:pt x="9" y="37"/>
                  </a:lnTo>
                  <a:lnTo>
                    <a:pt x="6" y="40"/>
                  </a:lnTo>
                  <a:cubicBezTo>
                    <a:pt x="4" y="44"/>
                    <a:pt x="3" y="48"/>
                    <a:pt x="5" y="52"/>
                  </a:cubicBezTo>
                  <a:lnTo>
                    <a:pt x="8" y="59"/>
                  </a:lnTo>
                  <a:lnTo>
                    <a:pt x="4" y="65"/>
                  </a:lnTo>
                  <a:cubicBezTo>
                    <a:pt x="0" y="70"/>
                    <a:pt x="-1" y="77"/>
                    <a:pt x="2" y="82"/>
                  </a:cubicBezTo>
                  <a:lnTo>
                    <a:pt x="34" y="127"/>
                  </a:lnTo>
                  <a:lnTo>
                    <a:pt x="83" y="207"/>
                  </a:lnTo>
                  <a:lnTo>
                    <a:pt x="135" y="150"/>
                  </a:lnTo>
                  <a:lnTo>
                    <a:pt x="116" y="129"/>
                  </a:ln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anchorCtr="1" anchor="ctr" bIns="29500" lIns="90000" spcFirstLastPara="1" rIns="90000" wrap="square" tIns="295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940677" y="2280222"/>
              <a:ext cx="12754" cy="47373"/>
            </a:xfrm>
            <a:custGeom>
              <a:rect b="b" l="l" r="r" t="t"/>
              <a:pathLst>
                <a:path extrusionOk="0" h="26" w="7">
                  <a:moveTo>
                    <a:pt x="7" y="26"/>
                  </a:moveTo>
                  <a:cubicBezTo>
                    <a:pt x="7" y="26"/>
                    <a:pt x="6" y="25"/>
                    <a:pt x="5" y="23"/>
                  </a:cubicBezTo>
                  <a:cubicBezTo>
                    <a:pt x="5" y="21"/>
                    <a:pt x="5" y="17"/>
                    <a:pt x="7" y="14"/>
                  </a:cubicBezTo>
                  <a:lnTo>
                    <a:pt x="7" y="14"/>
                  </a:lnTo>
                  <a:lnTo>
                    <a:pt x="7" y="14"/>
                  </a:lnTo>
                  <a:lnTo>
                    <a:pt x="7" y="13"/>
                  </a:lnTo>
                  <a:cubicBezTo>
                    <a:pt x="3" y="5"/>
                    <a:pt x="0" y="0"/>
                    <a:pt x="0" y="0"/>
                  </a:cubicBezTo>
                  <a:cubicBezTo>
                    <a:pt x="-1" y="0"/>
                    <a:pt x="2" y="6"/>
                    <a:pt x="5" y="13"/>
                  </a:cubicBezTo>
                  <a:lnTo>
                    <a:pt x="6" y="14"/>
                  </a:lnTo>
                  <a:lnTo>
                    <a:pt x="6" y="14"/>
                  </a:lnTo>
                  <a:cubicBezTo>
                    <a:pt x="4" y="17"/>
                    <a:pt x="4" y="21"/>
                    <a:pt x="5" y="23"/>
                  </a:cubicBezTo>
                  <a:cubicBezTo>
                    <a:pt x="6" y="25"/>
                    <a:pt x="7" y="26"/>
                    <a:pt x="7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957075" y="2220095"/>
              <a:ext cx="38263" cy="107501"/>
            </a:xfrm>
            <a:custGeom>
              <a:rect b="b" l="l" r="r" t="t"/>
              <a:pathLst>
                <a:path extrusionOk="0" h="59" w="21">
                  <a:moveTo>
                    <a:pt x="2" y="0"/>
                  </a:moveTo>
                  <a:cubicBezTo>
                    <a:pt x="2" y="0"/>
                    <a:pt x="0" y="4"/>
                    <a:pt x="1" y="9"/>
                  </a:cubicBezTo>
                  <a:cubicBezTo>
                    <a:pt x="2" y="15"/>
                    <a:pt x="5" y="23"/>
                    <a:pt x="10" y="30"/>
                  </a:cubicBezTo>
                  <a:cubicBezTo>
                    <a:pt x="11" y="32"/>
                    <a:pt x="12" y="34"/>
                    <a:pt x="13" y="36"/>
                  </a:cubicBezTo>
                  <a:cubicBezTo>
                    <a:pt x="14" y="39"/>
                    <a:pt x="14" y="41"/>
                    <a:pt x="13" y="43"/>
                  </a:cubicBezTo>
                  <a:cubicBezTo>
                    <a:pt x="13" y="47"/>
                    <a:pt x="13" y="50"/>
                    <a:pt x="15" y="53"/>
                  </a:cubicBezTo>
                  <a:cubicBezTo>
                    <a:pt x="17" y="58"/>
                    <a:pt x="21" y="59"/>
                    <a:pt x="21" y="59"/>
                  </a:cubicBezTo>
                  <a:cubicBezTo>
                    <a:pt x="21" y="59"/>
                    <a:pt x="17" y="59"/>
                    <a:pt x="13" y="53"/>
                  </a:cubicBezTo>
                  <a:cubicBezTo>
                    <a:pt x="12" y="51"/>
                    <a:pt x="11" y="46"/>
                    <a:pt x="12" y="43"/>
                  </a:cubicBezTo>
                  <a:cubicBezTo>
                    <a:pt x="12" y="41"/>
                    <a:pt x="11" y="39"/>
                    <a:pt x="11" y="37"/>
                  </a:cubicBezTo>
                  <a:cubicBezTo>
                    <a:pt x="10" y="35"/>
                    <a:pt x="9" y="33"/>
                    <a:pt x="8" y="31"/>
                  </a:cubicBezTo>
                  <a:cubicBezTo>
                    <a:pt x="4" y="23"/>
                    <a:pt x="1" y="16"/>
                    <a:pt x="0" y="10"/>
                  </a:cubicBezTo>
                  <a:cubicBezTo>
                    <a:pt x="-1" y="3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997160" y="2231027"/>
              <a:ext cx="12754" cy="25509"/>
            </a:xfrm>
            <a:custGeom>
              <a:rect b="b" l="l" r="r" t="t"/>
              <a:pathLst>
                <a:path extrusionOk="0" h="14" w="7">
                  <a:moveTo>
                    <a:pt x="6" y="14"/>
                  </a:moveTo>
                  <a:cubicBezTo>
                    <a:pt x="6" y="14"/>
                    <a:pt x="6" y="10"/>
                    <a:pt x="4" y="7"/>
                  </a:cubicBezTo>
                  <a:cubicBezTo>
                    <a:pt x="2" y="3"/>
                    <a:pt x="-1" y="0"/>
                    <a:pt x="0" y="0"/>
                  </a:cubicBezTo>
                  <a:cubicBezTo>
                    <a:pt x="0" y="-1"/>
                    <a:pt x="3" y="2"/>
                    <a:pt x="5" y="6"/>
                  </a:cubicBezTo>
                  <a:cubicBezTo>
                    <a:pt x="8" y="10"/>
                    <a:pt x="7" y="14"/>
                    <a:pt x="6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3"/>
            <p:cNvSpPr/>
            <p:nvPr/>
          </p:nvSpPr>
          <p:spPr>
            <a:xfrm>
              <a:off x="1026313" y="2398656"/>
              <a:ext cx="371699" cy="553902"/>
            </a:xfrm>
            <a:custGeom>
              <a:rect b="b" l="l" r="r" t="t"/>
              <a:pathLst>
                <a:path extrusionOk="0" h="304" w="204">
                  <a:moveTo>
                    <a:pt x="80" y="279"/>
                  </a:moveTo>
                  <a:lnTo>
                    <a:pt x="100" y="304"/>
                  </a:lnTo>
                  <a:lnTo>
                    <a:pt x="204" y="179"/>
                  </a:lnTo>
                  <a:lnTo>
                    <a:pt x="68" y="0"/>
                  </a:lnTo>
                  <a:lnTo>
                    <a:pt x="0" y="53"/>
                  </a:lnTo>
                  <a:lnTo>
                    <a:pt x="80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2013865" y="5100752"/>
              <a:ext cx="215002" cy="375341"/>
            </a:xfrm>
            <a:custGeom>
              <a:rect b="b" l="l" r="r" t="t"/>
              <a:pathLst>
                <a:path extrusionOk="0" h="206" w="118">
                  <a:moveTo>
                    <a:pt x="0" y="3"/>
                  </a:moveTo>
                  <a:lnTo>
                    <a:pt x="8" y="206"/>
                  </a:lnTo>
                  <a:lnTo>
                    <a:pt x="118" y="203"/>
                  </a:lnTo>
                  <a:lnTo>
                    <a:pt x="11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29150" lIns="90000" spcFirstLastPara="1" rIns="90000" wrap="square" tIns="29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2104968" y="5098930"/>
              <a:ext cx="21865" cy="360765"/>
            </a:xfrm>
            <a:custGeom>
              <a:rect b="b" l="l" r="r" t="t"/>
              <a:pathLst>
                <a:path extrusionOk="0" h="198" w="12">
                  <a:moveTo>
                    <a:pt x="12" y="198"/>
                  </a:moveTo>
                  <a:cubicBezTo>
                    <a:pt x="13" y="198"/>
                    <a:pt x="11" y="153"/>
                    <a:pt x="8" y="99"/>
                  </a:cubicBezTo>
                  <a:cubicBezTo>
                    <a:pt x="5" y="44"/>
                    <a:pt x="2" y="0"/>
                    <a:pt x="1" y="0"/>
                  </a:cubicBezTo>
                  <a:cubicBezTo>
                    <a:pt x="0" y="0"/>
                    <a:pt x="2" y="44"/>
                    <a:pt x="5" y="99"/>
                  </a:cubicBezTo>
                  <a:cubicBezTo>
                    <a:pt x="8" y="154"/>
                    <a:pt x="11" y="198"/>
                    <a:pt x="12" y="1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6275" lIns="90000" spcFirstLastPara="1" rIns="90000" wrap="square" tIns="26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2028441" y="5445119"/>
              <a:ext cx="200426" cy="30975"/>
            </a:xfrm>
            <a:custGeom>
              <a:rect b="b" l="l" r="r" t="t"/>
              <a:pathLst>
                <a:path extrusionOk="0" h="17" w="110">
                  <a:moveTo>
                    <a:pt x="0" y="3"/>
                  </a:moveTo>
                  <a:lnTo>
                    <a:pt x="109" y="0"/>
                  </a:lnTo>
                  <a:lnTo>
                    <a:pt x="110" y="14"/>
                  </a:lnTo>
                  <a:lnTo>
                    <a:pt x="0" y="17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2026619" y="5297533"/>
              <a:ext cx="196782" cy="69238"/>
            </a:xfrm>
            <a:custGeom>
              <a:rect b="b" l="l" r="r" t="t"/>
              <a:pathLst>
                <a:path extrusionOk="0" h="38" w="108">
                  <a:moveTo>
                    <a:pt x="108" y="30"/>
                  </a:moveTo>
                  <a:cubicBezTo>
                    <a:pt x="108" y="30"/>
                    <a:pt x="107" y="29"/>
                    <a:pt x="105" y="26"/>
                  </a:cubicBezTo>
                  <a:cubicBezTo>
                    <a:pt x="103" y="23"/>
                    <a:pt x="100" y="20"/>
                    <a:pt x="95" y="16"/>
                  </a:cubicBezTo>
                  <a:cubicBezTo>
                    <a:pt x="90" y="12"/>
                    <a:pt x="84" y="8"/>
                    <a:pt x="77" y="5"/>
                  </a:cubicBezTo>
                  <a:cubicBezTo>
                    <a:pt x="69" y="2"/>
                    <a:pt x="60" y="0"/>
                    <a:pt x="51" y="0"/>
                  </a:cubicBezTo>
                  <a:cubicBezTo>
                    <a:pt x="32" y="1"/>
                    <a:pt x="17" y="11"/>
                    <a:pt x="9" y="21"/>
                  </a:cubicBezTo>
                  <a:cubicBezTo>
                    <a:pt x="5" y="25"/>
                    <a:pt x="3" y="30"/>
                    <a:pt x="2" y="33"/>
                  </a:cubicBezTo>
                  <a:cubicBezTo>
                    <a:pt x="0" y="36"/>
                    <a:pt x="0" y="38"/>
                    <a:pt x="0" y="38"/>
                  </a:cubicBezTo>
                  <a:cubicBezTo>
                    <a:pt x="1" y="38"/>
                    <a:pt x="3" y="31"/>
                    <a:pt x="11" y="22"/>
                  </a:cubicBezTo>
                  <a:cubicBezTo>
                    <a:pt x="19" y="13"/>
                    <a:pt x="33" y="4"/>
                    <a:pt x="51" y="4"/>
                  </a:cubicBezTo>
                  <a:cubicBezTo>
                    <a:pt x="69" y="3"/>
                    <a:pt x="84" y="11"/>
                    <a:pt x="94" y="18"/>
                  </a:cubicBezTo>
                  <a:cubicBezTo>
                    <a:pt x="103" y="25"/>
                    <a:pt x="108" y="31"/>
                    <a:pt x="108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2017509" y="5206430"/>
              <a:ext cx="202248" cy="43729"/>
            </a:xfrm>
            <a:custGeom>
              <a:rect b="b" l="l" r="r" t="t"/>
              <a:pathLst>
                <a:path extrusionOk="0" h="24" w="111">
                  <a:moveTo>
                    <a:pt x="110" y="0"/>
                  </a:moveTo>
                  <a:lnTo>
                    <a:pt x="111" y="22"/>
                  </a:lnTo>
                  <a:lnTo>
                    <a:pt x="1" y="24"/>
                  </a:lnTo>
                  <a:lnTo>
                    <a:pt x="0" y="7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0000">
                <a:alpha val="29800"/>
              </a:srgbClr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1326952" y="5126260"/>
              <a:ext cx="435471" cy="353477"/>
            </a:xfrm>
            <a:custGeom>
              <a:rect b="b" l="l" r="r" t="t"/>
              <a:pathLst>
                <a:path extrusionOk="0" h="194" w="239">
                  <a:moveTo>
                    <a:pt x="119" y="1"/>
                  </a:moveTo>
                  <a:lnTo>
                    <a:pt x="124" y="124"/>
                  </a:lnTo>
                  <a:cubicBezTo>
                    <a:pt x="124" y="124"/>
                    <a:pt x="1" y="171"/>
                    <a:pt x="0" y="194"/>
                  </a:cubicBezTo>
                  <a:lnTo>
                    <a:pt x="239" y="192"/>
                  </a:lnTo>
                  <a:lnTo>
                    <a:pt x="239" y="0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24825" lIns="90000" spcFirstLastPara="1" rIns="90000" wrap="square" tIns="24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1662209" y="5332152"/>
              <a:ext cx="36441" cy="34619"/>
            </a:xfrm>
            <a:custGeom>
              <a:rect b="b" l="l" r="r" t="t"/>
              <a:pathLst>
                <a:path extrusionOk="0" h="19" w="20">
                  <a:moveTo>
                    <a:pt x="13" y="1"/>
                  </a:moveTo>
                  <a:cubicBezTo>
                    <a:pt x="18" y="2"/>
                    <a:pt x="21" y="7"/>
                    <a:pt x="20" y="12"/>
                  </a:cubicBezTo>
                  <a:cubicBezTo>
                    <a:pt x="19" y="17"/>
                    <a:pt x="13" y="20"/>
                    <a:pt x="9" y="19"/>
                  </a:cubicBezTo>
                  <a:cubicBezTo>
                    <a:pt x="4" y="18"/>
                    <a:pt x="-1" y="11"/>
                    <a:pt x="1" y="7"/>
                  </a:cubicBezTo>
                  <a:cubicBezTo>
                    <a:pt x="2" y="2"/>
                    <a:pt x="10" y="-1"/>
                    <a:pt x="14" y="1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1323308" y="5441475"/>
              <a:ext cx="439115" cy="38263"/>
            </a:xfrm>
            <a:custGeom>
              <a:rect b="b" l="l" r="r" t="t"/>
              <a:pathLst>
                <a:path extrusionOk="0" h="21" w="241">
                  <a:moveTo>
                    <a:pt x="241" y="19"/>
                  </a:moveTo>
                  <a:lnTo>
                    <a:pt x="241" y="0"/>
                  </a:lnTo>
                  <a:lnTo>
                    <a:pt x="9" y="9"/>
                  </a:lnTo>
                  <a:cubicBezTo>
                    <a:pt x="9" y="9"/>
                    <a:pt x="-1" y="14"/>
                    <a:pt x="0" y="21"/>
                  </a:cubicBezTo>
                  <a:lnTo>
                    <a:pt x="241" y="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1549242" y="5352194"/>
              <a:ext cx="40085" cy="27331"/>
            </a:xfrm>
            <a:custGeom>
              <a:rect b="b" l="l" r="r" t="t"/>
              <a:pathLst>
                <a:path extrusionOk="0" h="15" w="22">
                  <a:moveTo>
                    <a:pt x="0" y="1"/>
                  </a:moveTo>
                  <a:cubicBezTo>
                    <a:pt x="0" y="2"/>
                    <a:pt x="6" y="3"/>
                    <a:pt x="12" y="7"/>
                  </a:cubicBezTo>
                  <a:cubicBezTo>
                    <a:pt x="18" y="10"/>
                    <a:pt x="21" y="15"/>
                    <a:pt x="22" y="15"/>
                  </a:cubicBezTo>
                  <a:cubicBezTo>
                    <a:pt x="23" y="15"/>
                    <a:pt x="21" y="8"/>
                    <a:pt x="14" y="3"/>
                  </a:cubicBezTo>
                  <a:cubicBezTo>
                    <a:pt x="7" y="-1"/>
                    <a:pt x="0" y="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1503691" y="5372237"/>
              <a:ext cx="29153" cy="34619"/>
            </a:xfrm>
            <a:custGeom>
              <a:rect b="b" l="l" r="r" t="t"/>
              <a:pathLst>
                <a:path extrusionOk="0" h="19" w="16">
                  <a:moveTo>
                    <a:pt x="0" y="1"/>
                  </a:moveTo>
                  <a:cubicBezTo>
                    <a:pt x="0" y="2"/>
                    <a:pt x="5" y="4"/>
                    <a:pt x="9" y="9"/>
                  </a:cubicBezTo>
                  <a:cubicBezTo>
                    <a:pt x="13" y="14"/>
                    <a:pt x="14" y="19"/>
                    <a:pt x="15" y="19"/>
                  </a:cubicBezTo>
                  <a:cubicBezTo>
                    <a:pt x="16" y="19"/>
                    <a:pt x="17" y="12"/>
                    <a:pt x="12" y="6"/>
                  </a:cubicBezTo>
                  <a:cubicBezTo>
                    <a:pt x="7" y="0"/>
                    <a:pt x="0" y="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1459961" y="5392279"/>
              <a:ext cx="20043" cy="36441"/>
            </a:xfrm>
            <a:custGeom>
              <a:rect b="b" l="l" r="r" t="t"/>
              <a:pathLst>
                <a:path extrusionOk="0" h="20" w="11">
                  <a:moveTo>
                    <a:pt x="10" y="20"/>
                  </a:moveTo>
                  <a:cubicBezTo>
                    <a:pt x="11" y="21"/>
                    <a:pt x="12" y="14"/>
                    <a:pt x="9" y="8"/>
                  </a:cubicBezTo>
                  <a:cubicBezTo>
                    <a:pt x="5" y="1"/>
                    <a:pt x="1" y="-1"/>
                    <a:pt x="0" y="0"/>
                  </a:cubicBezTo>
                  <a:cubicBezTo>
                    <a:pt x="0" y="1"/>
                    <a:pt x="3" y="5"/>
                    <a:pt x="6" y="10"/>
                  </a:cubicBezTo>
                  <a:cubicBezTo>
                    <a:pt x="8" y="15"/>
                    <a:pt x="9" y="20"/>
                    <a:pt x="10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1552886" y="5293889"/>
              <a:ext cx="45551" cy="10932"/>
            </a:xfrm>
            <a:custGeom>
              <a:rect b="b" l="l" r="r" t="t"/>
              <a:pathLst>
                <a:path extrusionOk="0" h="6" w="25">
                  <a:moveTo>
                    <a:pt x="0" y="5"/>
                  </a:moveTo>
                  <a:cubicBezTo>
                    <a:pt x="1" y="6"/>
                    <a:pt x="6" y="4"/>
                    <a:pt x="13" y="5"/>
                  </a:cubicBezTo>
                  <a:cubicBezTo>
                    <a:pt x="19" y="5"/>
                    <a:pt x="25" y="7"/>
                    <a:pt x="25" y="6"/>
                  </a:cubicBezTo>
                  <a:cubicBezTo>
                    <a:pt x="26" y="5"/>
                    <a:pt x="21" y="1"/>
                    <a:pt x="13" y="0"/>
                  </a:cubicBezTo>
                  <a:cubicBezTo>
                    <a:pt x="5" y="0"/>
                    <a:pt x="0" y="4"/>
                    <a:pt x="0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1545598" y="5219185"/>
              <a:ext cx="65594" cy="36441"/>
            </a:xfrm>
            <a:custGeom>
              <a:rect b="b" l="l" r="r" t="t"/>
              <a:pathLst>
                <a:path extrusionOk="0" h="20" w="36">
                  <a:moveTo>
                    <a:pt x="0" y="19"/>
                  </a:moveTo>
                  <a:cubicBezTo>
                    <a:pt x="0" y="20"/>
                    <a:pt x="4" y="20"/>
                    <a:pt x="12" y="19"/>
                  </a:cubicBezTo>
                  <a:cubicBezTo>
                    <a:pt x="15" y="18"/>
                    <a:pt x="20" y="17"/>
                    <a:pt x="24" y="15"/>
                  </a:cubicBezTo>
                  <a:cubicBezTo>
                    <a:pt x="27" y="14"/>
                    <a:pt x="29" y="13"/>
                    <a:pt x="31" y="11"/>
                  </a:cubicBezTo>
                  <a:cubicBezTo>
                    <a:pt x="32" y="11"/>
                    <a:pt x="34" y="10"/>
                    <a:pt x="35" y="9"/>
                  </a:cubicBezTo>
                  <a:cubicBezTo>
                    <a:pt x="36" y="7"/>
                    <a:pt x="37" y="4"/>
                    <a:pt x="35" y="2"/>
                  </a:cubicBezTo>
                  <a:cubicBezTo>
                    <a:pt x="34" y="0"/>
                    <a:pt x="32" y="0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3" y="1"/>
                    <a:pt x="21" y="2"/>
                    <a:pt x="18" y="3"/>
                  </a:cubicBezTo>
                  <a:cubicBezTo>
                    <a:pt x="14" y="5"/>
                    <a:pt x="10" y="8"/>
                    <a:pt x="7" y="10"/>
                  </a:cubicBezTo>
                  <a:cubicBezTo>
                    <a:pt x="2" y="16"/>
                    <a:pt x="0" y="20"/>
                    <a:pt x="0" y="20"/>
                  </a:cubicBezTo>
                  <a:cubicBezTo>
                    <a:pt x="1" y="21"/>
                    <a:pt x="3" y="17"/>
                    <a:pt x="9" y="13"/>
                  </a:cubicBezTo>
                  <a:cubicBezTo>
                    <a:pt x="12" y="10"/>
                    <a:pt x="16" y="8"/>
                    <a:pt x="20" y="6"/>
                  </a:cubicBezTo>
                  <a:cubicBezTo>
                    <a:pt x="22" y="6"/>
                    <a:pt x="24" y="5"/>
                    <a:pt x="27" y="4"/>
                  </a:cubicBezTo>
                  <a:cubicBezTo>
                    <a:pt x="29" y="4"/>
                    <a:pt x="31" y="4"/>
                    <a:pt x="32" y="5"/>
                  </a:cubicBezTo>
                  <a:lnTo>
                    <a:pt x="32" y="6"/>
                  </a:lnTo>
                  <a:cubicBezTo>
                    <a:pt x="31" y="7"/>
                    <a:pt x="30" y="7"/>
                    <a:pt x="29" y="8"/>
                  </a:cubicBezTo>
                  <a:cubicBezTo>
                    <a:pt x="27" y="9"/>
                    <a:pt x="25" y="11"/>
                    <a:pt x="23" y="12"/>
                  </a:cubicBezTo>
                  <a:cubicBezTo>
                    <a:pt x="19" y="14"/>
                    <a:pt x="15" y="15"/>
                    <a:pt x="11" y="16"/>
                  </a:cubicBezTo>
                  <a:cubicBezTo>
                    <a:pt x="4" y="18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1518267" y="5188210"/>
              <a:ext cx="34619" cy="69238"/>
            </a:xfrm>
            <a:custGeom>
              <a:rect b="b" l="l" r="r" t="t"/>
              <a:pathLst>
                <a:path extrusionOk="0" h="38" w="19">
                  <a:moveTo>
                    <a:pt x="16" y="38"/>
                  </a:moveTo>
                  <a:cubicBezTo>
                    <a:pt x="17" y="38"/>
                    <a:pt x="19" y="34"/>
                    <a:pt x="19" y="26"/>
                  </a:cubicBezTo>
                  <a:cubicBezTo>
                    <a:pt x="20" y="22"/>
                    <a:pt x="19" y="18"/>
                    <a:pt x="18" y="13"/>
                  </a:cubicBezTo>
                  <a:cubicBezTo>
                    <a:pt x="17" y="11"/>
                    <a:pt x="16" y="8"/>
                    <a:pt x="14" y="6"/>
                  </a:cubicBezTo>
                  <a:cubicBezTo>
                    <a:pt x="13" y="3"/>
                    <a:pt x="11" y="0"/>
                    <a:pt x="7" y="0"/>
                  </a:cubicBezTo>
                  <a:cubicBezTo>
                    <a:pt x="4" y="0"/>
                    <a:pt x="2" y="1"/>
                    <a:pt x="2" y="3"/>
                  </a:cubicBezTo>
                  <a:cubicBezTo>
                    <a:pt x="1" y="5"/>
                    <a:pt x="1" y="6"/>
                    <a:pt x="0" y="8"/>
                  </a:cubicBezTo>
                  <a:cubicBezTo>
                    <a:pt x="0" y="10"/>
                    <a:pt x="0" y="13"/>
                    <a:pt x="0" y="16"/>
                  </a:cubicBezTo>
                  <a:cubicBezTo>
                    <a:pt x="1" y="21"/>
                    <a:pt x="3" y="25"/>
                    <a:pt x="6" y="28"/>
                  </a:cubicBezTo>
                  <a:cubicBezTo>
                    <a:pt x="10" y="34"/>
                    <a:pt x="15" y="36"/>
                    <a:pt x="15" y="35"/>
                  </a:cubicBezTo>
                  <a:cubicBezTo>
                    <a:pt x="16" y="35"/>
                    <a:pt x="12" y="32"/>
                    <a:pt x="8" y="27"/>
                  </a:cubicBezTo>
                  <a:cubicBezTo>
                    <a:pt x="6" y="24"/>
                    <a:pt x="5" y="20"/>
                    <a:pt x="4" y="15"/>
                  </a:cubicBezTo>
                  <a:cubicBezTo>
                    <a:pt x="4" y="13"/>
                    <a:pt x="4" y="11"/>
                    <a:pt x="4" y="8"/>
                  </a:cubicBezTo>
                  <a:cubicBezTo>
                    <a:pt x="5" y="6"/>
                    <a:pt x="6" y="4"/>
                    <a:pt x="7" y="4"/>
                  </a:cubicBezTo>
                  <a:cubicBezTo>
                    <a:pt x="8" y="4"/>
                    <a:pt x="10" y="6"/>
                    <a:pt x="11" y="8"/>
                  </a:cubicBezTo>
                  <a:cubicBezTo>
                    <a:pt x="12" y="10"/>
                    <a:pt x="13" y="12"/>
                    <a:pt x="14" y="14"/>
                  </a:cubicBezTo>
                  <a:cubicBezTo>
                    <a:pt x="16" y="19"/>
                    <a:pt x="16" y="23"/>
                    <a:pt x="16" y="26"/>
                  </a:cubicBezTo>
                  <a:cubicBezTo>
                    <a:pt x="17" y="33"/>
                    <a:pt x="16" y="38"/>
                    <a:pt x="16" y="3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3"/>
            <p:cNvSpPr/>
            <p:nvPr/>
          </p:nvSpPr>
          <p:spPr>
            <a:xfrm>
              <a:off x="1551064" y="5261092"/>
              <a:ext cx="211358" cy="49195"/>
            </a:xfrm>
            <a:custGeom>
              <a:rect b="b" l="l" r="r" t="t"/>
              <a:pathLst>
                <a:path extrusionOk="0" h="27" w="116">
                  <a:moveTo>
                    <a:pt x="116" y="0"/>
                  </a:moveTo>
                  <a:lnTo>
                    <a:pt x="116" y="27"/>
                  </a:lnTo>
                  <a:lnTo>
                    <a:pt x="0" y="27"/>
                  </a:lnTo>
                  <a:lnTo>
                    <a:pt x="0" y="2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>
                <a:alpha val="29800"/>
              </a:srgbClr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2401962" y="1483988"/>
              <a:ext cx="273308" cy="428181"/>
            </a:xfrm>
            <a:custGeom>
              <a:rect b="b" l="l" r="r" t="t"/>
              <a:pathLst>
                <a:path extrusionOk="0" h="235" w="150">
                  <a:moveTo>
                    <a:pt x="36" y="20"/>
                  </a:moveTo>
                  <a:lnTo>
                    <a:pt x="54" y="86"/>
                  </a:lnTo>
                  <a:cubicBezTo>
                    <a:pt x="54" y="86"/>
                    <a:pt x="60" y="123"/>
                    <a:pt x="43" y="123"/>
                  </a:cubicBezTo>
                  <a:cubicBezTo>
                    <a:pt x="28" y="123"/>
                    <a:pt x="26" y="103"/>
                    <a:pt x="26" y="103"/>
                  </a:cubicBezTo>
                  <a:cubicBezTo>
                    <a:pt x="26" y="103"/>
                    <a:pt x="34" y="63"/>
                    <a:pt x="14" y="65"/>
                  </a:cubicBezTo>
                  <a:cubicBezTo>
                    <a:pt x="11" y="65"/>
                    <a:pt x="4" y="93"/>
                    <a:pt x="1" y="107"/>
                  </a:cubicBezTo>
                  <a:cubicBezTo>
                    <a:pt x="-1" y="112"/>
                    <a:pt x="0" y="118"/>
                    <a:pt x="3" y="122"/>
                  </a:cubicBezTo>
                  <a:lnTo>
                    <a:pt x="31" y="173"/>
                  </a:lnTo>
                  <a:cubicBezTo>
                    <a:pt x="36" y="182"/>
                    <a:pt x="44" y="190"/>
                    <a:pt x="54" y="195"/>
                  </a:cubicBezTo>
                  <a:lnTo>
                    <a:pt x="68" y="204"/>
                  </a:lnTo>
                  <a:lnTo>
                    <a:pt x="70" y="234"/>
                  </a:lnTo>
                  <a:lnTo>
                    <a:pt x="150" y="235"/>
                  </a:lnTo>
                  <a:lnTo>
                    <a:pt x="125" y="141"/>
                  </a:lnTo>
                  <a:lnTo>
                    <a:pt x="115" y="84"/>
                  </a:lnTo>
                  <a:cubicBezTo>
                    <a:pt x="112" y="78"/>
                    <a:pt x="107" y="74"/>
                    <a:pt x="101" y="73"/>
                  </a:cubicBezTo>
                  <a:lnTo>
                    <a:pt x="93" y="72"/>
                  </a:lnTo>
                  <a:lnTo>
                    <a:pt x="91" y="65"/>
                  </a:lnTo>
                  <a:cubicBezTo>
                    <a:pt x="89" y="61"/>
                    <a:pt x="85" y="58"/>
                    <a:pt x="80" y="57"/>
                  </a:cubicBezTo>
                  <a:lnTo>
                    <a:pt x="76" y="57"/>
                  </a:lnTo>
                  <a:lnTo>
                    <a:pt x="69" y="40"/>
                  </a:lnTo>
                  <a:cubicBezTo>
                    <a:pt x="67" y="35"/>
                    <a:pt x="51" y="0"/>
                    <a:pt x="45" y="0"/>
                  </a:cubicBezTo>
                  <a:cubicBezTo>
                    <a:pt x="45" y="0"/>
                    <a:pt x="32" y="3"/>
                    <a:pt x="37" y="20"/>
                  </a:cubicBezTo>
                  <a:lnTo>
                    <a:pt x="36" y="20"/>
                  </a:ln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anchorCtr="1" anchor="ctr" bIns="39600" lIns="90000" spcFirstLastPara="1" rIns="90000" wrap="square" tIns="396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2536794" y="1582378"/>
              <a:ext cx="36441" cy="83814"/>
            </a:xfrm>
            <a:custGeom>
              <a:rect b="b" l="l" r="r" t="t"/>
              <a:pathLst>
                <a:path extrusionOk="0" h="46" w="20">
                  <a:moveTo>
                    <a:pt x="20" y="46"/>
                  </a:moveTo>
                  <a:cubicBezTo>
                    <a:pt x="20" y="46"/>
                    <a:pt x="20" y="43"/>
                    <a:pt x="18" y="39"/>
                  </a:cubicBezTo>
                  <a:cubicBezTo>
                    <a:pt x="17" y="34"/>
                    <a:pt x="13" y="29"/>
                    <a:pt x="7" y="25"/>
                  </a:cubicBezTo>
                  <a:cubicBezTo>
                    <a:pt x="4" y="18"/>
                    <a:pt x="2" y="12"/>
                    <a:pt x="1" y="7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1" y="0"/>
                    <a:pt x="1" y="3"/>
                    <a:pt x="2" y="7"/>
                  </a:cubicBezTo>
                  <a:cubicBezTo>
                    <a:pt x="3" y="12"/>
                    <a:pt x="5" y="18"/>
                    <a:pt x="8" y="24"/>
                  </a:cubicBezTo>
                  <a:cubicBezTo>
                    <a:pt x="10" y="25"/>
                    <a:pt x="11" y="26"/>
                    <a:pt x="12" y="27"/>
                  </a:cubicBezTo>
                  <a:cubicBezTo>
                    <a:pt x="14" y="28"/>
                    <a:pt x="15" y="30"/>
                    <a:pt x="16" y="31"/>
                  </a:cubicBezTo>
                  <a:cubicBezTo>
                    <a:pt x="17" y="34"/>
                    <a:pt x="18" y="35"/>
                    <a:pt x="19" y="38"/>
                  </a:cubicBezTo>
                  <a:cubicBezTo>
                    <a:pt x="19" y="40"/>
                    <a:pt x="20" y="43"/>
                    <a:pt x="20" y="44"/>
                  </a:cubicBezTo>
                  <a:cubicBezTo>
                    <a:pt x="20" y="45"/>
                    <a:pt x="20" y="46"/>
                    <a:pt x="20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2567768" y="1609709"/>
              <a:ext cx="27331" cy="43729"/>
            </a:xfrm>
            <a:custGeom>
              <a:rect b="b" l="l" r="r" t="t"/>
              <a:pathLst>
                <a:path extrusionOk="0" h="24" w="15">
                  <a:moveTo>
                    <a:pt x="15" y="24"/>
                  </a:moveTo>
                  <a:cubicBezTo>
                    <a:pt x="15" y="24"/>
                    <a:pt x="15" y="23"/>
                    <a:pt x="14" y="21"/>
                  </a:cubicBezTo>
                  <a:cubicBezTo>
                    <a:pt x="13" y="19"/>
                    <a:pt x="10" y="16"/>
                    <a:pt x="6" y="16"/>
                  </a:cubicBezTo>
                  <a:lnTo>
                    <a:pt x="6" y="16"/>
                  </a:lnTo>
                  <a:lnTo>
                    <a:pt x="6" y="15"/>
                  </a:lnTo>
                  <a:lnTo>
                    <a:pt x="5" y="14"/>
                  </a:lnTo>
                  <a:cubicBezTo>
                    <a:pt x="3" y="6"/>
                    <a:pt x="0" y="0"/>
                    <a:pt x="1" y="0"/>
                  </a:cubicBezTo>
                  <a:cubicBezTo>
                    <a:pt x="1" y="-1"/>
                    <a:pt x="4" y="6"/>
                    <a:pt x="7" y="14"/>
                  </a:cubicBezTo>
                  <a:lnTo>
                    <a:pt x="7" y="15"/>
                  </a:lnTo>
                  <a:lnTo>
                    <a:pt x="6" y="14"/>
                  </a:lnTo>
                  <a:cubicBezTo>
                    <a:pt x="11" y="15"/>
                    <a:pt x="14" y="18"/>
                    <a:pt x="15" y="20"/>
                  </a:cubicBezTo>
                  <a:cubicBezTo>
                    <a:pt x="16" y="23"/>
                    <a:pt x="15" y="24"/>
                    <a:pt x="15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1636700" y="1616997"/>
              <a:ext cx="362588" cy="623139"/>
            </a:xfrm>
            <a:custGeom>
              <a:rect b="b" l="l" r="r" t="t"/>
              <a:pathLst>
                <a:path extrusionOk="0" h="342" w="199">
                  <a:moveTo>
                    <a:pt x="54" y="342"/>
                  </a:moveTo>
                  <a:lnTo>
                    <a:pt x="199" y="340"/>
                  </a:lnTo>
                  <a:lnTo>
                    <a:pt x="183" y="216"/>
                  </a:lnTo>
                  <a:cubicBezTo>
                    <a:pt x="183" y="216"/>
                    <a:pt x="192" y="214"/>
                    <a:pt x="193" y="160"/>
                  </a:cubicBezTo>
                  <a:cubicBezTo>
                    <a:pt x="193" y="106"/>
                    <a:pt x="197" y="15"/>
                    <a:pt x="197" y="15"/>
                  </a:cubicBezTo>
                  <a:lnTo>
                    <a:pt x="197" y="15"/>
                  </a:lnTo>
                  <a:cubicBezTo>
                    <a:pt x="134" y="-12"/>
                    <a:pt x="62" y="-3"/>
                    <a:pt x="8" y="38"/>
                  </a:cubicBezTo>
                  <a:lnTo>
                    <a:pt x="0" y="44"/>
                  </a:lnTo>
                  <a:lnTo>
                    <a:pt x="54" y="342"/>
                  </a:ln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1602081" y="1815600"/>
              <a:ext cx="69238" cy="102035"/>
            </a:xfrm>
            <a:custGeom>
              <a:rect b="b" l="l" r="r" t="t"/>
              <a:pathLst>
                <a:path extrusionOk="0" h="56" w="38">
                  <a:moveTo>
                    <a:pt x="36" y="2"/>
                  </a:moveTo>
                  <a:cubicBezTo>
                    <a:pt x="35" y="1"/>
                    <a:pt x="-2" y="-9"/>
                    <a:pt x="0" y="28"/>
                  </a:cubicBezTo>
                  <a:cubicBezTo>
                    <a:pt x="1" y="64"/>
                    <a:pt x="38" y="56"/>
                    <a:pt x="38" y="55"/>
                  </a:cubicBezTo>
                  <a:cubicBezTo>
                    <a:pt x="38" y="54"/>
                    <a:pt x="36" y="2"/>
                    <a:pt x="36" y="2"/>
                  </a:cubicBez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1973780" y="1802846"/>
              <a:ext cx="69238" cy="103857"/>
            </a:xfrm>
            <a:custGeom>
              <a:rect b="b" l="l" r="r" t="t"/>
              <a:pathLst>
                <a:path extrusionOk="0" h="57" w="38">
                  <a:moveTo>
                    <a:pt x="5" y="1"/>
                  </a:moveTo>
                  <a:cubicBezTo>
                    <a:pt x="6" y="1"/>
                    <a:pt x="39" y="-8"/>
                    <a:pt x="38" y="29"/>
                  </a:cubicBezTo>
                  <a:cubicBezTo>
                    <a:pt x="37" y="65"/>
                    <a:pt x="0" y="57"/>
                    <a:pt x="0" y="56"/>
                  </a:cubicBezTo>
                  <a:cubicBezTo>
                    <a:pt x="0" y="55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1645811" y="1607887"/>
              <a:ext cx="362588" cy="481020"/>
            </a:xfrm>
            <a:custGeom>
              <a:rect b="b" l="l" r="r" t="t"/>
              <a:pathLst>
                <a:path extrusionOk="0" h="264" w="199">
                  <a:moveTo>
                    <a:pt x="0" y="112"/>
                  </a:moveTo>
                  <a:cubicBezTo>
                    <a:pt x="6" y="143"/>
                    <a:pt x="5" y="159"/>
                    <a:pt x="10" y="179"/>
                  </a:cubicBezTo>
                  <a:cubicBezTo>
                    <a:pt x="18" y="212"/>
                    <a:pt x="34" y="236"/>
                    <a:pt x="64" y="253"/>
                  </a:cubicBezTo>
                  <a:cubicBezTo>
                    <a:pt x="93" y="269"/>
                    <a:pt x="133" y="269"/>
                    <a:pt x="158" y="247"/>
                  </a:cubicBezTo>
                  <a:cubicBezTo>
                    <a:pt x="175" y="232"/>
                    <a:pt x="187" y="214"/>
                    <a:pt x="190" y="191"/>
                  </a:cubicBezTo>
                  <a:cubicBezTo>
                    <a:pt x="192" y="168"/>
                    <a:pt x="196" y="127"/>
                    <a:pt x="196" y="104"/>
                  </a:cubicBezTo>
                  <a:cubicBezTo>
                    <a:pt x="196" y="61"/>
                    <a:pt x="199" y="21"/>
                    <a:pt x="199" y="21"/>
                  </a:cubicBezTo>
                  <a:lnTo>
                    <a:pt x="79" y="0"/>
                  </a:lnTo>
                  <a:lnTo>
                    <a:pt x="10" y="40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1797041" y="2094374"/>
              <a:ext cx="74704" cy="12754"/>
            </a:xfrm>
            <a:custGeom>
              <a:rect b="b" l="l" r="r" t="t"/>
              <a:pathLst>
                <a:path extrusionOk="0" h="7" w="41">
                  <a:moveTo>
                    <a:pt x="41" y="5"/>
                  </a:moveTo>
                  <a:cubicBezTo>
                    <a:pt x="42" y="6"/>
                    <a:pt x="32" y="8"/>
                    <a:pt x="20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-1"/>
                    <a:pt x="9" y="2"/>
                    <a:pt x="21" y="3"/>
                  </a:cubicBezTo>
                  <a:cubicBezTo>
                    <a:pt x="32" y="5"/>
                    <a:pt x="41" y="4"/>
                    <a:pt x="41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1627590" y="1514963"/>
              <a:ext cx="413606" cy="391740"/>
            </a:xfrm>
            <a:custGeom>
              <a:rect b="b" l="l" r="r" t="t"/>
              <a:pathLst>
                <a:path extrusionOk="0" h="215" w="227">
                  <a:moveTo>
                    <a:pt x="16" y="215"/>
                  </a:moveTo>
                  <a:cubicBezTo>
                    <a:pt x="13" y="183"/>
                    <a:pt x="10" y="147"/>
                    <a:pt x="5" y="114"/>
                  </a:cubicBezTo>
                  <a:cubicBezTo>
                    <a:pt x="4" y="101"/>
                    <a:pt x="-1" y="83"/>
                    <a:pt x="0" y="71"/>
                  </a:cubicBezTo>
                  <a:cubicBezTo>
                    <a:pt x="1" y="58"/>
                    <a:pt x="3" y="45"/>
                    <a:pt x="8" y="34"/>
                  </a:cubicBezTo>
                  <a:cubicBezTo>
                    <a:pt x="15" y="19"/>
                    <a:pt x="29" y="9"/>
                    <a:pt x="45" y="5"/>
                  </a:cubicBezTo>
                  <a:cubicBezTo>
                    <a:pt x="60" y="2"/>
                    <a:pt x="77" y="7"/>
                    <a:pt x="89" y="17"/>
                  </a:cubicBezTo>
                  <a:cubicBezTo>
                    <a:pt x="98" y="4"/>
                    <a:pt x="115" y="-3"/>
                    <a:pt x="131" y="1"/>
                  </a:cubicBezTo>
                  <a:cubicBezTo>
                    <a:pt x="146" y="5"/>
                    <a:pt x="158" y="18"/>
                    <a:pt x="160" y="34"/>
                  </a:cubicBezTo>
                  <a:cubicBezTo>
                    <a:pt x="169" y="26"/>
                    <a:pt x="183" y="24"/>
                    <a:pt x="193" y="30"/>
                  </a:cubicBezTo>
                  <a:cubicBezTo>
                    <a:pt x="203" y="36"/>
                    <a:pt x="208" y="50"/>
                    <a:pt x="205" y="61"/>
                  </a:cubicBezTo>
                  <a:cubicBezTo>
                    <a:pt x="214" y="62"/>
                    <a:pt x="222" y="68"/>
                    <a:pt x="225" y="76"/>
                  </a:cubicBezTo>
                  <a:cubicBezTo>
                    <a:pt x="229" y="84"/>
                    <a:pt x="228" y="94"/>
                    <a:pt x="223" y="101"/>
                  </a:cubicBezTo>
                  <a:cubicBezTo>
                    <a:pt x="217" y="110"/>
                    <a:pt x="207" y="115"/>
                    <a:pt x="201" y="123"/>
                  </a:cubicBezTo>
                  <a:cubicBezTo>
                    <a:pt x="194" y="132"/>
                    <a:pt x="194" y="146"/>
                    <a:pt x="199" y="156"/>
                  </a:cubicBezTo>
                  <a:lnTo>
                    <a:pt x="16" y="21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1" anchor="ctr" bIns="32400" lIns="90000" spcFirstLastPara="1" rIns="90000" wrap="square" tIns="32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1676786" y="1675303"/>
              <a:ext cx="284240" cy="72882"/>
            </a:xfrm>
            <a:custGeom>
              <a:rect b="b" l="l" r="r" t="t"/>
              <a:pathLst>
                <a:path extrusionOk="0" h="40" w="156">
                  <a:moveTo>
                    <a:pt x="156" y="13"/>
                  </a:moveTo>
                  <a:cubicBezTo>
                    <a:pt x="156" y="13"/>
                    <a:pt x="156" y="14"/>
                    <a:pt x="155" y="16"/>
                  </a:cubicBezTo>
                  <a:cubicBezTo>
                    <a:pt x="154" y="18"/>
                    <a:pt x="151" y="21"/>
                    <a:pt x="148" y="24"/>
                  </a:cubicBezTo>
                  <a:cubicBezTo>
                    <a:pt x="144" y="27"/>
                    <a:pt x="139" y="29"/>
                    <a:pt x="132" y="29"/>
                  </a:cubicBezTo>
                  <a:cubicBezTo>
                    <a:pt x="126" y="29"/>
                    <a:pt x="118" y="26"/>
                    <a:pt x="113" y="20"/>
                  </a:cubicBezTo>
                  <a:lnTo>
                    <a:pt x="115" y="19"/>
                  </a:lnTo>
                  <a:cubicBezTo>
                    <a:pt x="114" y="27"/>
                    <a:pt x="108" y="34"/>
                    <a:pt x="99" y="38"/>
                  </a:cubicBezTo>
                  <a:cubicBezTo>
                    <a:pt x="91" y="41"/>
                    <a:pt x="80" y="40"/>
                    <a:pt x="72" y="34"/>
                  </a:cubicBezTo>
                  <a:cubicBezTo>
                    <a:pt x="65" y="29"/>
                    <a:pt x="60" y="22"/>
                    <a:pt x="57" y="14"/>
                  </a:cubicBezTo>
                  <a:lnTo>
                    <a:pt x="60" y="15"/>
                  </a:lnTo>
                  <a:cubicBezTo>
                    <a:pt x="53" y="24"/>
                    <a:pt x="42" y="29"/>
                    <a:pt x="33" y="30"/>
                  </a:cubicBezTo>
                  <a:cubicBezTo>
                    <a:pt x="23" y="30"/>
                    <a:pt x="15" y="25"/>
                    <a:pt x="10" y="20"/>
                  </a:cubicBezTo>
                  <a:cubicBezTo>
                    <a:pt x="5" y="15"/>
                    <a:pt x="2" y="10"/>
                    <a:pt x="1" y="6"/>
                  </a:cubicBezTo>
                  <a:cubicBezTo>
                    <a:pt x="0" y="2"/>
                    <a:pt x="1" y="0"/>
                    <a:pt x="1" y="0"/>
                  </a:cubicBezTo>
                  <a:cubicBezTo>
                    <a:pt x="1" y="0"/>
                    <a:pt x="1" y="2"/>
                    <a:pt x="2" y="6"/>
                  </a:cubicBezTo>
                  <a:cubicBezTo>
                    <a:pt x="4" y="9"/>
                    <a:pt x="6" y="14"/>
                    <a:pt x="11" y="19"/>
                  </a:cubicBezTo>
                  <a:cubicBezTo>
                    <a:pt x="16" y="23"/>
                    <a:pt x="23" y="27"/>
                    <a:pt x="32" y="27"/>
                  </a:cubicBezTo>
                  <a:cubicBezTo>
                    <a:pt x="41" y="26"/>
                    <a:pt x="51" y="22"/>
                    <a:pt x="57" y="13"/>
                  </a:cubicBezTo>
                  <a:lnTo>
                    <a:pt x="59" y="10"/>
                  </a:lnTo>
                  <a:lnTo>
                    <a:pt x="60" y="13"/>
                  </a:lnTo>
                  <a:cubicBezTo>
                    <a:pt x="63" y="20"/>
                    <a:pt x="67" y="27"/>
                    <a:pt x="74" y="31"/>
                  </a:cubicBezTo>
                  <a:cubicBezTo>
                    <a:pt x="81" y="37"/>
                    <a:pt x="91" y="38"/>
                    <a:pt x="98" y="35"/>
                  </a:cubicBezTo>
                  <a:cubicBezTo>
                    <a:pt x="106" y="32"/>
                    <a:pt x="111" y="26"/>
                    <a:pt x="113" y="19"/>
                  </a:cubicBezTo>
                  <a:lnTo>
                    <a:pt x="113" y="16"/>
                  </a:lnTo>
                  <a:lnTo>
                    <a:pt x="115" y="18"/>
                  </a:lnTo>
                  <a:cubicBezTo>
                    <a:pt x="120" y="24"/>
                    <a:pt x="126" y="26"/>
                    <a:pt x="132" y="27"/>
                  </a:cubicBezTo>
                  <a:cubicBezTo>
                    <a:pt x="138" y="27"/>
                    <a:pt x="143" y="25"/>
                    <a:pt x="147" y="23"/>
                  </a:cubicBezTo>
                  <a:cubicBezTo>
                    <a:pt x="154" y="18"/>
                    <a:pt x="156" y="12"/>
                    <a:pt x="156" y="1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1798863" y="1575090"/>
              <a:ext cx="162163" cy="96568"/>
            </a:xfrm>
            <a:custGeom>
              <a:rect b="b" l="l" r="r" t="t"/>
              <a:pathLst>
                <a:path extrusionOk="0" h="53" w="89">
                  <a:moveTo>
                    <a:pt x="89" y="53"/>
                  </a:moveTo>
                  <a:cubicBezTo>
                    <a:pt x="88" y="53"/>
                    <a:pt x="89" y="47"/>
                    <a:pt x="84" y="40"/>
                  </a:cubicBezTo>
                  <a:cubicBezTo>
                    <a:pt x="81" y="36"/>
                    <a:pt x="77" y="33"/>
                    <a:pt x="71" y="31"/>
                  </a:cubicBezTo>
                  <a:cubicBezTo>
                    <a:pt x="65" y="30"/>
                    <a:pt x="58" y="31"/>
                    <a:pt x="53" y="35"/>
                  </a:cubicBezTo>
                  <a:lnTo>
                    <a:pt x="50" y="37"/>
                  </a:lnTo>
                  <a:lnTo>
                    <a:pt x="50" y="33"/>
                  </a:lnTo>
                  <a:cubicBezTo>
                    <a:pt x="50" y="30"/>
                    <a:pt x="50" y="26"/>
                    <a:pt x="49" y="23"/>
                  </a:cubicBezTo>
                  <a:cubicBezTo>
                    <a:pt x="46" y="15"/>
                    <a:pt x="41" y="8"/>
                    <a:pt x="34" y="5"/>
                  </a:cubicBezTo>
                  <a:cubicBezTo>
                    <a:pt x="28" y="2"/>
                    <a:pt x="21" y="2"/>
                    <a:pt x="15" y="4"/>
                  </a:cubicBezTo>
                  <a:cubicBezTo>
                    <a:pt x="4" y="7"/>
                    <a:pt x="0" y="13"/>
                    <a:pt x="0" y="13"/>
                  </a:cubicBezTo>
                  <a:cubicBezTo>
                    <a:pt x="0" y="12"/>
                    <a:pt x="0" y="11"/>
                    <a:pt x="3" y="8"/>
                  </a:cubicBezTo>
                  <a:cubicBezTo>
                    <a:pt x="5" y="6"/>
                    <a:pt x="9" y="3"/>
                    <a:pt x="15" y="1"/>
                  </a:cubicBezTo>
                  <a:cubicBezTo>
                    <a:pt x="20" y="0"/>
                    <a:pt x="28" y="-1"/>
                    <a:pt x="35" y="3"/>
                  </a:cubicBezTo>
                  <a:cubicBezTo>
                    <a:pt x="43" y="6"/>
                    <a:pt x="49" y="13"/>
                    <a:pt x="52" y="22"/>
                  </a:cubicBezTo>
                  <a:cubicBezTo>
                    <a:pt x="53" y="26"/>
                    <a:pt x="54" y="30"/>
                    <a:pt x="53" y="34"/>
                  </a:cubicBezTo>
                  <a:lnTo>
                    <a:pt x="51" y="32"/>
                  </a:lnTo>
                  <a:cubicBezTo>
                    <a:pt x="57" y="27"/>
                    <a:pt x="65" y="27"/>
                    <a:pt x="72" y="28"/>
                  </a:cubicBezTo>
                  <a:cubicBezTo>
                    <a:pt x="78" y="30"/>
                    <a:pt x="83" y="34"/>
                    <a:pt x="85" y="39"/>
                  </a:cubicBezTo>
                  <a:cubicBezTo>
                    <a:pt x="88" y="43"/>
                    <a:pt x="89" y="47"/>
                    <a:pt x="89" y="49"/>
                  </a:cubicBezTo>
                  <a:cubicBezTo>
                    <a:pt x="89" y="52"/>
                    <a:pt x="89" y="53"/>
                    <a:pt x="89" y="5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1793397" y="1622463"/>
              <a:ext cx="30975" cy="51017"/>
            </a:xfrm>
            <a:custGeom>
              <a:rect b="b" l="l" r="r" t="t"/>
              <a:pathLst>
                <a:path extrusionOk="0" h="28" w="17">
                  <a:moveTo>
                    <a:pt x="15" y="28"/>
                  </a:moveTo>
                  <a:cubicBezTo>
                    <a:pt x="15" y="28"/>
                    <a:pt x="15" y="26"/>
                    <a:pt x="15" y="23"/>
                  </a:cubicBezTo>
                  <a:cubicBezTo>
                    <a:pt x="15" y="20"/>
                    <a:pt x="14" y="16"/>
                    <a:pt x="11" y="12"/>
                  </a:cubicBezTo>
                  <a:cubicBezTo>
                    <a:pt x="9" y="8"/>
                    <a:pt x="6" y="5"/>
                    <a:pt x="4" y="3"/>
                  </a:cubicBezTo>
                  <a:cubicBezTo>
                    <a:pt x="3" y="1"/>
                    <a:pt x="1" y="2"/>
                    <a:pt x="1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4" y="-1"/>
                    <a:pt x="6" y="1"/>
                  </a:cubicBezTo>
                  <a:cubicBezTo>
                    <a:pt x="8" y="2"/>
                    <a:pt x="9" y="3"/>
                    <a:pt x="10" y="5"/>
                  </a:cubicBezTo>
                  <a:cubicBezTo>
                    <a:pt x="11" y="6"/>
                    <a:pt x="13" y="8"/>
                    <a:pt x="14" y="11"/>
                  </a:cubicBezTo>
                  <a:cubicBezTo>
                    <a:pt x="17" y="15"/>
                    <a:pt x="18" y="20"/>
                    <a:pt x="17" y="23"/>
                  </a:cubicBezTo>
                  <a:cubicBezTo>
                    <a:pt x="17" y="27"/>
                    <a:pt x="16" y="28"/>
                    <a:pt x="15" y="2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3"/>
            <p:cNvSpPr/>
            <p:nvPr/>
          </p:nvSpPr>
          <p:spPr>
            <a:xfrm>
              <a:off x="1691362" y="1562336"/>
              <a:ext cx="65594" cy="27331"/>
            </a:xfrm>
            <a:custGeom>
              <a:rect b="b" l="l" r="r" t="t"/>
              <a:pathLst>
                <a:path extrusionOk="0" h="15" w="36">
                  <a:moveTo>
                    <a:pt x="0" y="15"/>
                  </a:moveTo>
                  <a:cubicBezTo>
                    <a:pt x="0" y="15"/>
                    <a:pt x="0" y="12"/>
                    <a:pt x="2" y="8"/>
                  </a:cubicBezTo>
                  <a:cubicBezTo>
                    <a:pt x="3" y="6"/>
                    <a:pt x="5" y="4"/>
                    <a:pt x="8" y="2"/>
                  </a:cubicBezTo>
                  <a:cubicBezTo>
                    <a:pt x="10" y="1"/>
                    <a:pt x="14" y="0"/>
                    <a:pt x="17" y="0"/>
                  </a:cubicBezTo>
                  <a:cubicBezTo>
                    <a:pt x="25" y="1"/>
                    <a:pt x="29" y="6"/>
                    <a:pt x="32" y="9"/>
                  </a:cubicBezTo>
                  <a:cubicBezTo>
                    <a:pt x="35" y="13"/>
                    <a:pt x="36" y="15"/>
                    <a:pt x="36" y="15"/>
                  </a:cubicBezTo>
                  <a:cubicBezTo>
                    <a:pt x="35" y="16"/>
                    <a:pt x="33" y="14"/>
                    <a:pt x="30" y="11"/>
                  </a:cubicBezTo>
                  <a:cubicBezTo>
                    <a:pt x="27" y="8"/>
                    <a:pt x="23" y="4"/>
                    <a:pt x="17" y="4"/>
                  </a:cubicBezTo>
                  <a:cubicBezTo>
                    <a:pt x="11" y="3"/>
                    <a:pt x="7" y="6"/>
                    <a:pt x="4" y="9"/>
                  </a:cubicBezTo>
                  <a:cubicBezTo>
                    <a:pt x="2" y="13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3"/>
            <p:cNvSpPr/>
            <p:nvPr/>
          </p:nvSpPr>
          <p:spPr>
            <a:xfrm>
              <a:off x="1693184" y="1782804"/>
              <a:ext cx="32797" cy="91102"/>
            </a:xfrm>
            <a:custGeom>
              <a:rect b="b" l="l" r="r" t="t"/>
              <a:pathLst>
                <a:path extrusionOk="0" h="50" w="18">
                  <a:moveTo>
                    <a:pt x="18" y="50"/>
                  </a:moveTo>
                  <a:cubicBezTo>
                    <a:pt x="17" y="51"/>
                    <a:pt x="10" y="41"/>
                    <a:pt x="5" y="27"/>
                  </a:cubicBezTo>
                  <a:cubicBezTo>
                    <a:pt x="0" y="12"/>
                    <a:pt x="0" y="0"/>
                    <a:pt x="0" y="0"/>
                  </a:cubicBezTo>
                  <a:cubicBezTo>
                    <a:pt x="1" y="0"/>
                    <a:pt x="3" y="12"/>
                    <a:pt x="8" y="25"/>
                  </a:cubicBezTo>
                  <a:cubicBezTo>
                    <a:pt x="13" y="39"/>
                    <a:pt x="18" y="50"/>
                    <a:pt x="18" y="5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1729625" y="1826533"/>
              <a:ext cx="25509" cy="63772"/>
            </a:xfrm>
            <a:custGeom>
              <a:rect b="b" l="l" r="r" t="t"/>
              <a:pathLst>
                <a:path extrusionOk="0" h="35" w="14">
                  <a:moveTo>
                    <a:pt x="14" y="35"/>
                  </a:moveTo>
                  <a:cubicBezTo>
                    <a:pt x="13" y="35"/>
                    <a:pt x="9" y="28"/>
                    <a:pt x="5" y="18"/>
                  </a:cubicBezTo>
                  <a:cubicBezTo>
                    <a:pt x="1" y="8"/>
                    <a:pt x="0" y="0"/>
                    <a:pt x="0" y="0"/>
                  </a:cubicBezTo>
                  <a:cubicBezTo>
                    <a:pt x="1" y="-1"/>
                    <a:pt x="4" y="7"/>
                    <a:pt x="8" y="17"/>
                  </a:cubicBezTo>
                  <a:cubicBezTo>
                    <a:pt x="12" y="27"/>
                    <a:pt x="15" y="35"/>
                    <a:pt x="14" y="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1899076" y="1893948"/>
              <a:ext cx="40085" cy="109323"/>
            </a:xfrm>
            <a:custGeom>
              <a:rect b="b" l="l" r="r" t="t"/>
              <a:pathLst>
                <a:path extrusionOk="0" h="60" w="22">
                  <a:moveTo>
                    <a:pt x="22" y="1"/>
                  </a:moveTo>
                  <a:cubicBezTo>
                    <a:pt x="23" y="0"/>
                    <a:pt x="24" y="16"/>
                    <a:pt x="18" y="33"/>
                  </a:cubicBezTo>
                  <a:cubicBezTo>
                    <a:pt x="11" y="50"/>
                    <a:pt x="0" y="61"/>
                    <a:pt x="0" y="60"/>
                  </a:cubicBezTo>
                  <a:cubicBezTo>
                    <a:pt x="-1" y="59"/>
                    <a:pt x="9" y="48"/>
                    <a:pt x="15" y="32"/>
                  </a:cubicBezTo>
                  <a:cubicBezTo>
                    <a:pt x="21" y="15"/>
                    <a:pt x="21" y="0"/>
                    <a:pt x="22" y="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1950093" y="1846575"/>
              <a:ext cx="25509" cy="100212"/>
            </a:xfrm>
            <a:custGeom>
              <a:rect b="b" l="l" r="r" t="t"/>
              <a:pathLst>
                <a:path extrusionOk="0" h="55" w="14">
                  <a:moveTo>
                    <a:pt x="10" y="0"/>
                  </a:moveTo>
                  <a:cubicBezTo>
                    <a:pt x="11" y="-1"/>
                    <a:pt x="16" y="12"/>
                    <a:pt x="13" y="29"/>
                  </a:cubicBezTo>
                  <a:cubicBezTo>
                    <a:pt x="10" y="45"/>
                    <a:pt x="1" y="56"/>
                    <a:pt x="0" y="55"/>
                  </a:cubicBezTo>
                  <a:cubicBezTo>
                    <a:pt x="-1" y="55"/>
                    <a:pt x="6" y="44"/>
                    <a:pt x="9" y="28"/>
                  </a:cubicBezTo>
                  <a:cubicBezTo>
                    <a:pt x="12" y="13"/>
                    <a:pt x="9" y="0"/>
                    <a:pt x="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1394368" y="3262306"/>
              <a:ext cx="854543" cy="2011538"/>
            </a:xfrm>
            <a:custGeom>
              <a:rect b="b" l="l" r="r" t="t"/>
              <a:pathLst>
                <a:path extrusionOk="0" h="1104" w="469">
                  <a:moveTo>
                    <a:pt x="269" y="239"/>
                  </a:moveTo>
                  <a:lnTo>
                    <a:pt x="304" y="580"/>
                  </a:lnTo>
                  <a:lnTo>
                    <a:pt x="329" y="1094"/>
                  </a:lnTo>
                  <a:lnTo>
                    <a:pt x="465" y="1094"/>
                  </a:lnTo>
                  <a:lnTo>
                    <a:pt x="469" y="0"/>
                  </a:lnTo>
                  <a:lnTo>
                    <a:pt x="80" y="28"/>
                  </a:lnTo>
                  <a:lnTo>
                    <a:pt x="0" y="602"/>
                  </a:lnTo>
                  <a:lnTo>
                    <a:pt x="70" y="1104"/>
                  </a:lnTo>
                  <a:lnTo>
                    <a:pt x="218" y="1104"/>
                  </a:lnTo>
                  <a:lnTo>
                    <a:pt x="184" y="626"/>
                  </a:lnTo>
                  <a:lnTo>
                    <a:pt x="269" y="2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3"/>
            <p:cNvSpPr/>
            <p:nvPr/>
          </p:nvSpPr>
          <p:spPr>
            <a:xfrm>
              <a:off x="1784287" y="3697775"/>
              <a:ext cx="100213" cy="89280"/>
            </a:xfrm>
            <a:custGeom>
              <a:rect b="b" l="l" r="r" t="t"/>
              <a:pathLst>
                <a:path extrusionOk="0" h="49" w="55">
                  <a:moveTo>
                    <a:pt x="55" y="0"/>
                  </a:moveTo>
                  <a:cubicBezTo>
                    <a:pt x="55" y="0"/>
                    <a:pt x="43" y="12"/>
                    <a:pt x="28" y="26"/>
                  </a:cubicBezTo>
                  <a:cubicBezTo>
                    <a:pt x="13" y="39"/>
                    <a:pt x="0" y="50"/>
                    <a:pt x="0" y="49"/>
                  </a:cubicBezTo>
                  <a:cubicBezTo>
                    <a:pt x="-1" y="49"/>
                    <a:pt x="10" y="37"/>
                    <a:pt x="26" y="23"/>
                  </a:cubicBezTo>
                  <a:cubicBezTo>
                    <a:pt x="40" y="10"/>
                    <a:pt x="54" y="-1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1880855" y="3524681"/>
              <a:ext cx="9110" cy="160340"/>
            </a:xfrm>
            <a:custGeom>
              <a:rect b="b" l="l" r="r" t="t"/>
              <a:pathLst>
                <a:path extrusionOk="0" h="88" w="5">
                  <a:moveTo>
                    <a:pt x="1" y="88"/>
                  </a:moveTo>
                  <a:cubicBezTo>
                    <a:pt x="0" y="88"/>
                    <a:pt x="1" y="68"/>
                    <a:pt x="2" y="44"/>
                  </a:cubicBezTo>
                  <a:cubicBezTo>
                    <a:pt x="3" y="20"/>
                    <a:pt x="4" y="0"/>
                    <a:pt x="4" y="0"/>
                  </a:cubicBezTo>
                  <a:cubicBezTo>
                    <a:pt x="5" y="0"/>
                    <a:pt x="6" y="20"/>
                    <a:pt x="5" y="44"/>
                  </a:cubicBezTo>
                  <a:cubicBezTo>
                    <a:pt x="4" y="68"/>
                    <a:pt x="2" y="88"/>
                    <a:pt x="1" y="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1964670" y="3442689"/>
              <a:ext cx="233223" cy="225934"/>
            </a:xfrm>
            <a:custGeom>
              <a:rect b="b" l="l" r="r" t="t"/>
              <a:pathLst>
                <a:path extrusionOk="0" h="124" w="128">
                  <a:moveTo>
                    <a:pt x="0" y="6"/>
                  </a:moveTo>
                  <a:cubicBezTo>
                    <a:pt x="0" y="6"/>
                    <a:pt x="1" y="5"/>
                    <a:pt x="2" y="5"/>
                  </a:cubicBezTo>
                  <a:cubicBezTo>
                    <a:pt x="4" y="5"/>
                    <a:pt x="6" y="5"/>
                    <a:pt x="9" y="5"/>
                  </a:cubicBezTo>
                  <a:cubicBezTo>
                    <a:pt x="15" y="5"/>
                    <a:pt x="24" y="4"/>
                    <a:pt x="35" y="4"/>
                  </a:cubicBezTo>
                  <a:cubicBezTo>
                    <a:pt x="57" y="3"/>
                    <a:pt x="89" y="1"/>
                    <a:pt x="127" y="0"/>
                  </a:cubicBezTo>
                  <a:lnTo>
                    <a:pt x="128" y="0"/>
                  </a:lnTo>
                  <a:lnTo>
                    <a:pt x="128" y="1"/>
                  </a:lnTo>
                  <a:cubicBezTo>
                    <a:pt x="128" y="30"/>
                    <a:pt x="128" y="63"/>
                    <a:pt x="128" y="97"/>
                  </a:cubicBezTo>
                  <a:lnTo>
                    <a:pt x="128" y="100"/>
                  </a:lnTo>
                  <a:lnTo>
                    <a:pt x="127" y="100"/>
                  </a:lnTo>
                  <a:cubicBezTo>
                    <a:pt x="107" y="109"/>
                    <a:pt x="86" y="117"/>
                    <a:pt x="68" y="124"/>
                  </a:cubicBezTo>
                  <a:lnTo>
                    <a:pt x="67" y="124"/>
                  </a:lnTo>
                  <a:lnTo>
                    <a:pt x="66" y="124"/>
                  </a:lnTo>
                  <a:cubicBezTo>
                    <a:pt x="47" y="118"/>
                    <a:pt x="30" y="111"/>
                    <a:pt x="13" y="106"/>
                  </a:cubicBezTo>
                  <a:lnTo>
                    <a:pt x="13" y="106"/>
                  </a:lnTo>
                  <a:lnTo>
                    <a:pt x="13" y="105"/>
                  </a:lnTo>
                  <a:cubicBezTo>
                    <a:pt x="9" y="75"/>
                    <a:pt x="5" y="50"/>
                    <a:pt x="3" y="32"/>
                  </a:cubicBezTo>
                  <a:cubicBezTo>
                    <a:pt x="2" y="24"/>
                    <a:pt x="1" y="17"/>
                    <a:pt x="1" y="12"/>
                  </a:cubicBezTo>
                  <a:cubicBezTo>
                    <a:pt x="0" y="8"/>
                    <a:pt x="0" y="5"/>
                    <a:pt x="0" y="6"/>
                  </a:cubicBezTo>
                  <a:lnTo>
                    <a:pt x="0" y="8"/>
                  </a:lnTo>
                  <a:cubicBezTo>
                    <a:pt x="1" y="9"/>
                    <a:pt x="1" y="11"/>
                    <a:pt x="1" y="13"/>
                  </a:cubicBezTo>
                  <a:cubicBezTo>
                    <a:pt x="2" y="18"/>
                    <a:pt x="3" y="25"/>
                    <a:pt x="5" y="33"/>
                  </a:cubicBezTo>
                  <a:cubicBezTo>
                    <a:pt x="7" y="51"/>
                    <a:pt x="11" y="75"/>
                    <a:pt x="15" y="104"/>
                  </a:cubicBezTo>
                  <a:lnTo>
                    <a:pt x="14" y="103"/>
                  </a:lnTo>
                  <a:cubicBezTo>
                    <a:pt x="31" y="109"/>
                    <a:pt x="48" y="115"/>
                    <a:pt x="67" y="121"/>
                  </a:cubicBezTo>
                  <a:lnTo>
                    <a:pt x="66" y="121"/>
                  </a:lnTo>
                  <a:cubicBezTo>
                    <a:pt x="85" y="114"/>
                    <a:pt x="105" y="105"/>
                    <a:pt x="126" y="97"/>
                  </a:cubicBezTo>
                  <a:lnTo>
                    <a:pt x="125" y="99"/>
                  </a:lnTo>
                  <a:lnTo>
                    <a:pt x="125" y="97"/>
                  </a:lnTo>
                  <a:cubicBezTo>
                    <a:pt x="125" y="63"/>
                    <a:pt x="125" y="30"/>
                    <a:pt x="125" y="1"/>
                  </a:cubicBezTo>
                  <a:lnTo>
                    <a:pt x="127" y="3"/>
                  </a:lnTo>
                  <a:cubicBezTo>
                    <a:pt x="90" y="4"/>
                    <a:pt x="58" y="5"/>
                    <a:pt x="36" y="5"/>
                  </a:cubicBezTo>
                  <a:cubicBezTo>
                    <a:pt x="25" y="5"/>
                    <a:pt x="16" y="5"/>
                    <a:pt x="10" y="6"/>
                  </a:cubicBezTo>
                  <a:cubicBezTo>
                    <a:pt x="7" y="6"/>
                    <a:pt x="5" y="6"/>
                    <a:pt x="3" y="6"/>
                  </a:cubicBezTo>
                  <a:cubicBezTo>
                    <a:pt x="1" y="6"/>
                    <a:pt x="0" y="6"/>
                    <a:pt x="0" y="5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1602081" y="3449977"/>
              <a:ext cx="218646" cy="251442"/>
            </a:xfrm>
            <a:custGeom>
              <a:rect b="b" l="l" r="r" t="t"/>
              <a:pathLst>
                <a:path extrusionOk="0" h="138" w="120">
                  <a:moveTo>
                    <a:pt x="3" y="3"/>
                  </a:moveTo>
                  <a:cubicBezTo>
                    <a:pt x="3" y="3"/>
                    <a:pt x="4" y="3"/>
                    <a:pt x="5" y="3"/>
                  </a:cubicBezTo>
                  <a:cubicBezTo>
                    <a:pt x="7" y="3"/>
                    <a:pt x="9" y="3"/>
                    <a:pt x="11" y="3"/>
                  </a:cubicBezTo>
                  <a:cubicBezTo>
                    <a:pt x="17" y="3"/>
                    <a:pt x="25" y="2"/>
                    <a:pt x="35" y="2"/>
                  </a:cubicBezTo>
                  <a:cubicBezTo>
                    <a:pt x="55" y="2"/>
                    <a:pt x="84" y="1"/>
                    <a:pt x="118" y="0"/>
                  </a:cubicBezTo>
                  <a:lnTo>
                    <a:pt x="120" y="0"/>
                  </a:lnTo>
                  <a:lnTo>
                    <a:pt x="120" y="2"/>
                  </a:lnTo>
                  <a:cubicBezTo>
                    <a:pt x="119" y="30"/>
                    <a:pt x="118" y="63"/>
                    <a:pt x="117" y="97"/>
                  </a:cubicBezTo>
                  <a:lnTo>
                    <a:pt x="117" y="98"/>
                  </a:lnTo>
                  <a:lnTo>
                    <a:pt x="116" y="99"/>
                  </a:lnTo>
                  <a:cubicBezTo>
                    <a:pt x="113" y="101"/>
                    <a:pt x="110" y="103"/>
                    <a:pt x="106" y="105"/>
                  </a:cubicBezTo>
                  <a:cubicBezTo>
                    <a:pt x="89" y="116"/>
                    <a:pt x="73" y="127"/>
                    <a:pt x="57" y="137"/>
                  </a:cubicBezTo>
                  <a:lnTo>
                    <a:pt x="56" y="138"/>
                  </a:lnTo>
                  <a:lnTo>
                    <a:pt x="56" y="137"/>
                  </a:lnTo>
                  <a:cubicBezTo>
                    <a:pt x="36" y="125"/>
                    <a:pt x="17" y="114"/>
                    <a:pt x="0" y="103"/>
                  </a:cubicBezTo>
                  <a:lnTo>
                    <a:pt x="0" y="103"/>
                  </a:lnTo>
                  <a:lnTo>
                    <a:pt x="0" y="102"/>
                  </a:lnTo>
                  <a:cubicBezTo>
                    <a:pt x="1" y="72"/>
                    <a:pt x="1" y="48"/>
                    <a:pt x="2" y="30"/>
                  </a:cubicBezTo>
                  <a:cubicBezTo>
                    <a:pt x="2" y="22"/>
                    <a:pt x="3" y="15"/>
                    <a:pt x="3" y="10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3"/>
                    <a:pt x="4" y="4"/>
                    <a:pt x="4" y="5"/>
                  </a:cubicBezTo>
                  <a:cubicBezTo>
                    <a:pt x="4" y="7"/>
                    <a:pt x="4" y="8"/>
                    <a:pt x="4" y="11"/>
                  </a:cubicBezTo>
                  <a:cubicBezTo>
                    <a:pt x="4" y="16"/>
                    <a:pt x="4" y="22"/>
                    <a:pt x="3" y="31"/>
                  </a:cubicBezTo>
                  <a:cubicBezTo>
                    <a:pt x="3" y="48"/>
                    <a:pt x="3" y="73"/>
                    <a:pt x="2" y="102"/>
                  </a:cubicBezTo>
                  <a:lnTo>
                    <a:pt x="2" y="101"/>
                  </a:lnTo>
                  <a:cubicBezTo>
                    <a:pt x="19" y="111"/>
                    <a:pt x="37" y="122"/>
                    <a:pt x="57" y="134"/>
                  </a:cubicBezTo>
                  <a:lnTo>
                    <a:pt x="56" y="134"/>
                  </a:lnTo>
                  <a:cubicBezTo>
                    <a:pt x="71" y="124"/>
                    <a:pt x="88" y="113"/>
                    <a:pt x="105" y="102"/>
                  </a:cubicBezTo>
                  <a:lnTo>
                    <a:pt x="114" y="96"/>
                  </a:lnTo>
                  <a:lnTo>
                    <a:pt x="114" y="97"/>
                  </a:lnTo>
                  <a:cubicBezTo>
                    <a:pt x="115" y="62"/>
                    <a:pt x="116" y="30"/>
                    <a:pt x="117" y="1"/>
                  </a:cubicBezTo>
                  <a:lnTo>
                    <a:pt x="119" y="3"/>
                  </a:lnTo>
                  <a:cubicBezTo>
                    <a:pt x="85" y="3"/>
                    <a:pt x="56" y="3"/>
                    <a:pt x="36" y="4"/>
                  </a:cubicBezTo>
                  <a:cubicBezTo>
                    <a:pt x="26" y="4"/>
                    <a:pt x="18" y="4"/>
                    <a:pt x="12" y="4"/>
                  </a:cubicBezTo>
                  <a:cubicBezTo>
                    <a:pt x="9" y="4"/>
                    <a:pt x="7" y="4"/>
                    <a:pt x="6" y="3"/>
                  </a:cubicBezTo>
                  <a:cubicBezTo>
                    <a:pt x="4" y="3"/>
                    <a:pt x="3" y="3"/>
                    <a:pt x="3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675" lIns="90000" spcFirstLastPara="1" rIns="90000" wrap="square" tIns="46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1946449" y="3706885"/>
              <a:ext cx="225935" cy="30975"/>
            </a:xfrm>
            <a:custGeom>
              <a:rect b="b" l="l" r="r" t="t"/>
              <a:pathLst>
                <a:path extrusionOk="0" h="17" w="124">
                  <a:moveTo>
                    <a:pt x="124" y="17"/>
                  </a:moveTo>
                  <a:cubicBezTo>
                    <a:pt x="124" y="17"/>
                    <a:pt x="116" y="17"/>
                    <a:pt x="105" y="16"/>
                  </a:cubicBezTo>
                  <a:cubicBezTo>
                    <a:pt x="93" y="15"/>
                    <a:pt x="79" y="14"/>
                    <a:pt x="61" y="12"/>
                  </a:cubicBezTo>
                  <a:cubicBezTo>
                    <a:pt x="44" y="9"/>
                    <a:pt x="29" y="7"/>
                    <a:pt x="18" y="5"/>
                  </a:cubicBezTo>
                  <a:cubicBezTo>
                    <a:pt x="6" y="3"/>
                    <a:pt x="0" y="1"/>
                    <a:pt x="0" y="1"/>
                  </a:cubicBezTo>
                  <a:cubicBezTo>
                    <a:pt x="0" y="0"/>
                    <a:pt x="7" y="1"/>
                    <a:pt x="18" y="2"/>
                  </a:cubicBezTo>
                  <a:cubicBezTo>
                    <a:pt x="30" y="4"/>
                    <a:pt x="45" y="6"/>
                    <a:pt x="62" y="8"/>
                  </a:cubicBezTo>
                  <a:cubicBezTo>
                    <a:pt x="78" y="10"/>
                    <a:pt x="93" y="12"/>
                    <a:pt x="106" y="14"/>
                  </a:cubicBezTo>
                  <a:cubicBezTo>
                    <a:pt x="117" y="15"/>
                    <a:pt x="124" y="16"/>
                    <a:pt x="124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1997466" y="4295407"/>
              <a:ext cx="169451" cy="151230"/>
            </a:xfrm>
            <a:custGeom>
              <a:rect b="b" l="l" r="r" t="t"/>
              <a:pathLst>
                <a:path extrusionOk="0" h="83" w="93">
                  <a:moveTo>
                    <a:pt x="93" y="74"/>
                  </a:moveTo>
                  <a:cubicBezTo>
                    <a:pt x="93" y="74"/>
                    <a:pt x="92" y="76"/>
                    <a:pt x="89" y="78"/>
                  </a:cubicBezTo>
                  <a:cubicBezTo>
                    <a:pt x="87" y="81"/>
                    <a:pt x="82" y="83"/>
                    <a:pt x="76" y="83"/>
                  </a:cubicBezTo>
                  <a:cubicBezTo>
                    <a:pt x="69" y="83"/>
                    <a:pt x="62" y="80"/>
                    <a:pt x="55" y="75"/>
                  </a:cubicBezTo>
                  <a:cubicBezTo>
                    <a:pt x="49" y="70"/>
                    <a:pt x="43" y="64"/>
                    <a:pt x="37" y="57"/>
                  </a:cubicBezTo>
                  <a:cubicBezTo>
                    <a:pt x="25" y="43"/>
                    <a:pt x="15" y="29"/>
                    <a:pt x="9" y="18"/>
                  </a:cubicBezTo>
                  <a:cubicBezTo>
                    <a:pt x="3" y="8"/>
                    <a:pt x="0" y="1"/>
                    <a:pt x="1" y="0"/>
                  </a:cubicBezTo>
                  <a:cubicBezTo>
                    <a:pt x="1" y="0"/>
                    <a:pt x="4" y="7"/>
                    <a:pt x="11" y="17"/>
                  </a:cubicBezTo>
                  <a:cubicBezTo>
                    <a:pt x="17" y="27"/>
                    <a:pt x="27" y="41"/>
                    <a:pt x="39" y="55"/>
                  </a:cubicBezTo>
                  <a:cubicBezTo>
                    <a:pt x="45" y="62"/>
                    <a:pt x="51" y="68"/>
                    <a:pt x="57" y="73"/>
                  </a:cubicBezTo>
                  <a:cubicBezTo>
                    <a:pt x="63" y="78"/>
                    <a:pt x="70" y="81"/>
                    <a:pt x="76" y="81"/>
                  </a:cubicBezTo>
                  <a:cubicBezTo>
                    <a:pt x="81" y="81"/>
                    <a:pt x="86" y="79"/>
                    <a:pt x="89" y="77"/>
                  </a:cubicBezTo>
                  <a:cubicBezTo>
                    <a:pt x="91" y="76"/>
                    <a:pt x="92" y="74"/>
                    <a:pt x="93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1521911" y="4384687"/>
              <a:ext cx="156697" cy="100212"/>
            </a:xfrm>
            <a:custGeom>
              <a:rect b="b" l="l" r="r" t="t"/>
              <a:pathLst>
                <a:path extrusionOk="0" h="55" w="86">
                  <a:moveTo>
                    <a:pt x="86" y="37"/>
                  </a:moveTo>
                  <a:cubicBezTo>
                    <a:pt x="86" y="37"/>
                    <a:pt x="86" y="39"/>
                    <a:pt x="84" y="41"/>
                  </a:cubicBezTo>
                  <a:cubicBezTo>
                    <a:pt x="82" y="44"/>
                    <a:pt x="79" y="47"/>
                    <a:pt x="75" y="50"/>
                  </a:cubicBezTo>
                  <a:cubicBezTo>
                    <a:pt x="70" y="53"/>
                    <a:pt x="63" y="55"/>
                    <a:pt x="56" y="55"/>
                  </a:cubicBezTo>
                  <a:cubicBezTo>
                    <a:pt x="49" y="55"/>
                    <a:pt x="41" y="53"/>
                    <a:pt x="34" y="48"/>
                  </a:cubicBezTo>
                  <a:cubicBezTo>
                    <a:pt x="19" y="39"/>
                    <a:pt x="12" y="25"/>
                    <a:pt x="7" y="16"/>
                  </a:cubicBezTo>
                  <a:cubicBezTo>
                    <a:pt x="2" y="6"/>
                    <a:pt x="0" y="0"/>
                    <a:pt x="0" y="0"/>
                  </a:cubicBezTo>
                  <a:cubicBezTo>
                    <a:pt x="0" y="0"/>
                    <a:pt x="3" y="6"/>
                    <a:pt x="9" y="15"/>
                  </a:cubicBezTo>
                  <a:cubicBezTo>
                    <a:pt x="14" y="24"/>
                    <a:pt x="22" y="37"/>
                    <a:pt x="35" y="45"/>
                  </a:cubicBezTo>
                  <a:cubicBezTo>
                    <a:pt x="42" y="50"/>
                    <a:pt x="49" y="52"/>
                    <a:pt x="56" y="52"/>
                  </a:cubicBezTo>
                  <a:cubicBezTo>
                    <a:pt x="63" y="52"/>
                    <a:pt x="69" y="51"/>
                    <a:pt x="73" y="48"/>
                  </a:cubicBezTo>
                  <a:cubicBezTo>
                    <a:pt x="83" y="43"/>
                    <a:pt x="85" y="37"/>
                    <a:pt x="86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1541954" y="4359178"/>
              <a:ext cx="153052" cy="23687"/>
            </a:xfrm>
            <a:custGeom>
              <a:rect b="b" l="l" r="r" t="t"/>
              <a:pathLst>
                <a:path extrusionOk="0" h="13" w="84">
                  <a:moveTo>
                    <a:pt x="84" y="0"/>
                  </a:moveTo>
                  <a:cubicBezTo>
                    <a:pt x="84" y="0"/>
                    <a:pt x="80" y="3"/>
                    <a:pt x="72" y="6"/>
                  </a:cubicBezTo>
                  <a:cubicBezTo>
                    <a:pt x="65" y="9"/>
                    <a:pt x="54" y="12"/>
                    <a:pt x="42" y="13"/>
                  </a:cubicBezTo>
                  <a:cubicBezTo>
                    <a:pt x="30" y="13"/>
                    <a:pt x="19" y="11"/>
                    <a:pt x="11" y="9"/>
                  </a:cubicBezTo>
                  <a:cubicBezTo>
                    <a:pt x="4" y="6"/>
                    <a:pt x="-1" y="3"/>
                    <a:pt x="0" y="3"/>
                  </a:cubicBezTo>
                  <a:cubicBezTo>
                    <a:pt x="0" y="2"/>
                    <a:pt x="18" y="11"/>
                    <a:pt x="42" y="9"/>
                  </a:cubicBezTo>
                  <a:cubicBezTo>
                    <a:pt x="66" y="9"/>
                    <a:pt x="83" y="-1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2021153" y="1855685"/>
              <a:ext cx="734287" cy="712420"/>
            </a:xfrm>
            <a:custGeom>
              <a:rect b="b" l="l" r="r" t="t"/>
              <a:pathLst>
                <a:path extrusionOk="0" h="391" w="403">
                  <a:moveTo>
                    <a:pt x="262" y="169"/>
                  </a:moveTo>
                  <a:lnTo>
                    <a:pt x="64" y="169"/>
                  </a:lnTo>
                  <a:cubicBezTo>
                    <a:pt x="64" y="169"/>
                    <a:pt x="37" y="154"/>
                    <a:pt x="24" y="157"/>
                  </a:cubicBezTo>
                  <a:cubicBezTo>
                    <a:pt x="11" y="159"/>
                    <a:pt x="0" y="173"/>
                    <a:pt x="0" y="173"/>
                  </a:cubicBezTo>
                  <a:lnTo>
                    <a:pt x="26" y="391"/>
                  </a:lnTo>
                  <a:lnTo>
                    <a:pt x="90" y="343"/>
                  </a:lnTo>
                  <a:lnTo>
                    <a:pt x="328" y="319"/>
                  </a:lnTo>
                  <a:cubicBezTo>
                    <a:pt x="349" y="318"/>
                    <a:pt x="369" y="310"/>
                    <a:pt x="383" y="295"/>
                  </a:cubicBezTo>
                  <a:lnTo>
                    <a:pt x="383" y="295"/>
                  </a:lnTo>
                  <a:cubicBezTo>
                    <a:pt x="398" y="278"/>
                    <a:pt x="406" y="256"/>
                    <a:pt x="403" y="234"/>
                  </a:cubicBezTo>
                  <a:lnTo>
                    <a:pt x="359" y="0"/>
                  </a:lnTo>
                  <a:lnTo>
                    <a:pt x="268" y="2"/>
                  </a:lnTo>
                  <a:lnTo>
                    <a:pt x="265" y="62"/>
                  </a:lnTo>
                  <a:lnTo>
                    <a:pt x="262" y="1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</a:t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1162967" y="2263824"/>
              <a:ext cx="368055" cy="714242"/>
            </a:xfrm>
            <a:custGeom>
              <a:rect b="b" l="l" r="r" t="t"/>
              <a:pathLst>
                <a:path extrusionOk="0" h="392" w="202">
                  <a:moveTo>
                    <a:pt x="189" y="0"/>
                  </a:moveTo>
                  <a:cubicBezTo>
                    <a:pt x="189" y="0"/>
                    <a:pt x="157" y="18"/>
                    <a:pt x="141" y="56"/>
                  </a:cubicBezTo>
                  <a:cubicBezTo>
                    <a:pt x="129" y="83"/>
                    <a:pt x="51" y="222"/>
                    <a:pt x="9" y="294"/>
                  </a:cubicBezTo>
                  <a:cubicBezTo>
                    <a:pt x="-6" y="320"/>
                    <a:pt x="-2" y="353"/>
                    <a:pt x="19" y="375"/>
                  </a:cubicBezTo>
                  <a:lnTo>
                    <a:pt x="19" y="375"/>
                  </a:lnTo>
                  <a:cubicBezTo>
                    <a:pt x="44" y="402"/>
                    <a:pt x="74" y="391"/>
                    <a:pt x="111" y="379"/>
                  </a:cubicBezTo>
                  <a:cubicBezTo>
                    <a:pt x="128" y="374"/>
                    <a:pt x="202" y="260"/>
                    <a:pt x="202" y="260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1487292" y="2156323"/>
              <a:ext cx="767084" cy="1202550"/>
            </a:xfrm>
            <a:custGeom>
              <a:rect b="b" l="l" r="r" t="t"/>
              <a:pathLst>
                <a:path extrusionOk="0" h="660" w="421">
                  <a:moveTo>
                    <a:pt x="45" y="553"/>
                  </a:moveTo>
                  <a:lnTo>
                    <a:pt x="0" y="163"/>
                  </a:lnTo>
                  <a:lnTo>
                    <a:pt x="11" y="59"/>
                  </a:lnTo>
                  <a:lnTo>
                    <a:pt x="126" y="10"/>
                  </a:lnTo>
                  <a:lnTo>
                    <a:pt x="275" y="0"/>
                  </a:lnTo>
                  <a:lnTo>
                    <a:pt x="418" y="16"/>
                  </a:lnTo>
                  <a:lnTo>
                    <a:pt x="384" y="416"/>
                  </a:lnTo>
                  <a:lnTo>
                    <a:pt x="421" y="642"/>
                  </a:lnTo>
                  <a:lnTo>
                    <a:pt x="22" y="660"/>
                  </a:lnTo>
                  <a:lnTo>
                    <a:pt x="45" y="5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1487292" y="2453317"/>
              <a:ext cx="81992" cy="708776"/>
            </a:xfrm>
            <a:custGeom>
              <a:rect b="b" l="l" r="r" t="t"/>
              <a:pathLst>
                <a:path extrusionOk="0" h="389" w="45">
                  <a:moveTo>
                    <a:pt x="45" y="389"/>
                  </a:moveTo>
                  <a:cubicBezTo>
                    <a:pt x="44" y="389"/>
                    <a:pt x="33" y="302"/>
                    <a:pt x="21" y="195"/>
                  </a:cubicBezTo>
                  <a:cubicBezTo>
                    <a:pt x="8" y="87"/>
                    <a:pt x="-1" y="0"/>
                    <a:pt x="0" y="0"/>
                  </a:cubicBezTo>
                  <a:cubicBezTo>
                    <a:pt x="1" y="0"/>
                    <a:pt x="11" y="87"/>
                    <a:pt x="24" y="194"/>
                  </a:cubicBezTo>
                  <a:cubicBezTo>
                    <a:pt x="36" y="301"/>
                    <a:pt x="46" y="389"/>
                    <a:pt x="45" y="3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2185138" y="2345816"/>
              <a:ext cx="58306" cy="624961"/>
            </a:xfrm>
            <a:custGeom>
              <a:rect b="b" l="l" r="r" t="t"/>
              <a:pathLst>
                <a:path extrusionOk="0" h="343" w="32">
                  <a:moveTo>
                    <a:pt x="32" y="0"/>
                  </a:moveTo>
                  <a:cubicBezTo>
                    <a:pt x="32" y="0"/>
                    <a:pt x="32" y="1"/>
                    <a:pt x="32" y="3"/>
                  </a:cubicBezTo>
                  <a:cubicBezTo>
                    <a:pt x="31" y="6"/>
                    <a:pt x="31" y="9"/>
                    <a:pt x="31" y="13"/>
                  </a:cubicBezTo>
                  <a:cubicBezTo>
                    <a:pt x="30" y="22"/>
                    <a:pt x="29" y="35"/>
                    <a:pt x="27" y="50"/>
                  </a:cubicBezTo>
                  <a:cubicBezTo>
                    <a:pt x="24" y="81"/>
                    <a:pt x="20" y="124"/>
                    <a:pt x="15" y="171"/>
                  </a:cubicBezTo>
                  <a:cubicBezTo>
                    <a:pt x="10" y="219"/>
                    <a:pt x="7" y="262"/>
                    <a:pt x="4" y="293"/>
                  </a:cubicBezTo>
                  <a:cubicBezTo>
                    <a:pt x="3" y="308"/>
                    <a:pt x="2" y="320"/>
                    <a:pt x="2" y="330"/>
                  </a:cubicBezTo>
                  <a:cubicBezTo>
                    <a:pt x="1" y="334"/>
                    <a:pt x="1" y="337"/>
                    <a:pt x="1" y="340"/>
                  </a:cubicBezTo>
                  <a:cubicBezTo>
                    <a:pt x="1" y="342"/>
                    <a:pt x="1" y="343"/>
                    <a:pt x="0" y="343"/>
                  </a:cubicBezTo>
                  <a:cubicBezTo>
                    <a:pt x="0" y="343"/>
                    <a:pt x="0" y="342"/>
                    <a:pt x="0" y="340"/>
                  </a:cubicBezTo>
                  <a:cubicBezTo>
                    <a:pt x="0" y="337"/>
                    <a:pt x="0" y="334"/>
                    <a:pt x="0" y="329"/>
                  </a:cubicBezTo>
                  <a:cubicBezTo>
                    <a:pt x="1" y="321"/>
                    <a:pt x="1" y="308"/>
                    <a:pt x="2" y="293"/>
                  </a:cubicBezTo>
                  <a:cubicBezTo>
                    <a:pt x="4" y="261"/>
                    <a:pt x="7" y="218"/>
                    <a:pt x="12" y="171"/>
                  </a:cubicBezTo>
                  <a:cubicBezTo>
                    <a:pt x="16" y="124"/>
                    <a:pt x="21" y="81"/>
                    <a:pt x="25" y="50"/>
                  </a:cubicBezTo>
                  <a:cubicBezTo>
                    <a:pt x="27" y="34"/>
                    <a:pt x="28" y="22"/>
                    <a:pt x="29" y="13"/>
                  </a:cubicBezTo>
                  <a:cubicBezTo>
                    <a:pt x="30" y="9"/>
                    <a:pt x="31" y="6"/>
                    <a:pt x="31" y="3"/>
                  </a:cubicBezTo>
                  <a:cubicBezTo>
                    <a:pt x="31" y="1"/>
                    <a:pt x="32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1698650" y="3052771"/>
              <a:ext cx="419072" cy="142120"/>
            </a:xfrm>
            <a:custGeom>
              <a:rect b="b" l="l" r="r" t="t"/>
              <a:pathLst>
                <a:path extrusionOk="0" h="78" w="230">
                  <a:moveTo>
                    <a:pt x="230" y="0"/>
                  </a:moveTo>
                  <a:cubicBezTo>
                    <a:pt x="230" y="0"/>
                    <a:pt x="228" y="3"/>
                    <a:pt x="224" y="8"/>
                  </a:cubicBezTo>
                  <a:cubicBezTo>
                    <a:pt x="222" y="10"/>
                    <a:pt x="219" y="13"/>
                    <a:pt x="216" y="16"/>
                  </a:cubicBezTo>
                  <a:cubicBezTo>
                    <a:pt x="212" y="19"/>
                    <a:pt x="209" y="23"/>
                    <a:pt x="204" y="26"/>
                  </a:cubicBezTo>
                  <a:cubicBezTo>
                    <a:pt x="200" y="30"/>
                    <a:pt x="195" y="34"/>
                    <a:pt x="189" y="38"/>
                  </a:cubicBezTo>
                  <a:cubicBezTo>
                    <a:pt x="184" y="42"/>
                    <a:pt x="177" y="45"/>
                    <a:pt x="171" y="49"/>
                  </a:cubicBezTo>
                  <a:cubicBezTo>
                    <a:pt x="158" y="56"/>
                    <a:pt x="142" y="63"/>
                    <a:pt x="125" y="68"/>
                  </a:cubicBezTo>
                  <a:cubicBezTo>
                    <a:pt x="108" y="73"/>
                    <a:pt x="92" y="76"/>
                    <a:pt x="77" y="77"/>
                  </a:cubicBezTo>
                  <a:cubicBezTo>
                    <a:pt x="69" y="78"/>
                    <a:pt x="62" y="78"/>
                    <a:pt x="55" y="78"/>
                  </a:cubicBezTo>
                  <a:cubicBezTo>
                    <a:pt x="48" y="78"/>
                    <a:pt x="42" y="77"/>
                    <a:pt x="36" y="77"/>
                  </a:cubicBezTo>
                  <a:cubicBezTo>
                    <a:pt x="31" y="76"/>
                    <a:pt x="25" y="75"/>
                    <a:pt x="21" y="74"/>
                  </a:cubicBezTo>
                  <a:cubicBezTo>
                    <a:pt x="16" y="73"/>
                    <a:pt x="13" y="72"/>
                    <a:pt x="10" y="71"/>
                  </a:cubicBezTo>
                  <a:cubicBezTo>
                    <a:pt x="3" y="70"/>
                    <a:pt x="0" y="69"/>
                    <a:pt x="0" y="68"/>
                  </a:cubicBezTo>
                  <a:cubicBezTo>
                    <a:pt x="0" y="68"/>
                    <a:pt x="14" y="72"/>
                    <a:pt x="37" y="74"/>
                  </a:cubicBezTo>
                  <a:cubicBezTo>
                    <a:pt x="42" y="75"/>
                    <a:pt x="48" y="75"/>
                    <a:pt x="55" y="75"/>
                  </a:cubicBezTo>
                  <a:cubicBezTo>
                    <a:pt x="62" y="75"/>
                    <a:pt x="69" y="75"/>
                    <a:pt x="76" y="74"/>
                  </a:cubicBezTo>
                  <a:cubicBezTo>
                    <a:pt x="91" y="73"/>
                    <a:pt x="108" y="70"/>
                    <a:pt x="124" y="65"/>
                  </a:cubicBezTo>
                  <a:cubicBezTo>
                    <a:pt x="141" y="60"/>
                    <a:pt x="156" y="54"/>
                    <a:pt x="170" y="47"/>
                  </a:cubicBezTo>
                  <a:cubicBezTo>
                    <a:pt x="176" y="43"/>
                    <a:pt x="182" y="39"/>
                    <a:pt x="188" y="36"/>
                  </a:cubicBezTo>
                  <a:cubicBezTo>
                    <a:pt x="193" y="32"/>
                    <a:pt x="198" y="28"/>
                    <a:pt x="203" y="25"/>
                  </a:cubicBezTo>
                  <a:cubicBezTo>
                    <a:pt x="221" y="10"/>
                    <a:pt x="230" y="-1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2163273" y="2178188"/>
              <a:ext cx="67416" cy="94746"/>
            </a:xfrm>
            <a:custGeom>
              <a:rect b="b" l="l" r="r" t="t"/>
              <a:pathLst>
                <a:path extrusionOk="0" h="52" w="37">
                  <a:moveTo>
                    <a:pt x="0" y="0"/>
                  </a:moveTo>
                  <a:cubicBezTo>
                    <a:pt x="0" y="0"/>
                    <a:pt x="15" y="6"/>
                    <a:pt x="26" y="21"/>
                  </a:cubicBezTo>
                  <a:cubicBezTo>
                    <a:pt x="37" y="36"/>
                    <a:pt x="38" y="52"/>
                    <a:pt x="37" y="52"/>
                  </a:cubicBezTo>
                  <a:cubicBezTo>
                    <a:pt x="36" y="52"/>
                    <a:pt x="34" y="37"/>
                    <a:pt x="23" y="23"/>
                  </a:cubicBezTo>
                  <a:cubicBezTo>
                    <a:pt x="13" y="8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1483648" y="2163611"/>
              <a:ext cx="654117" cy="160340"/>
            </a:xfrm>
            <a:custGeom>
              <a:rect b="b" l="l" r="r" t="t"/>
              <a:pathLst>
                <a:path extrusionOk="0" h="88" w="359">
                  <a:moveTo>
                    <a:pt x="359" y="4"/>
                  </a:moveTo>
                  <a:cubicBezTo>
                    <a:pt x="359" y="4"/>
                    <a:pt x="358" y="3"/>
                    <a:pt x="356" y="2"/>
                  </a:cubicBezTo>
                  <a:cubicBezTo>
                    <a:pt x="354" y="1"/>
                    <a:pt x="350" y="0"/>
                    <a:pt x="345" y="1"/>
                  </a:cubicBezTo>
                  <a:cubicBezTo>
                    <a:pt x="341" y="2"/>
                    <a:pt x="335" y="5"/>
                    <a:pt x="331" y="10"/>
                  </a:cubicBezTo>
                  <a:cubicBezTo>
                    <a:pt x="326" y="15"/>
                    <a:pt x="321" y="21"/>
                    <a:pt x="314" y="27"/>
                  </a:cubicBezTo>
                  <a:cubicBezTo>
                    <a:pt x="307" y="32"/>
                    <a:pt x="298" y="34"/>
                    <a:pt x="288" y="35"/>
                  </a:cubicBezTo>
                  <a:cubicBezTo>
                    <a:pt x="277" y="35"/>
                    <a:pt x="267" y="34"/>
                    <a:pt x="255" y="34"/>
                  </a:cubicBezTo>
                  <a:cubicBezTo>
                    <a:pt x="233" y="33"/>
                    <a:pt x="208" y="34"/>
                    <a:pt x="181" y="36"/>
                  </a:cubicBezTo>
                  <a:cubicBezTo>
                    <a:pt x="129" y="40"/>
                    <a:pt x="83" y="52"/>
                    <a:pt x="51" y="64"/>
                  </a:cubicBezTo>
                  <a:cubicBezTo>
                    <a:pt x="35" y="71"/>
                    <a:pt x="22" y="77"/>
                    <a:pt x="14" y="81"/>
                  </a:cubicBezTo>
                  <a:cubicBezTo>
                    <a:pt x="10" y="83"/>
                    <a:pt x="6" y="85"/>
                    <a:pt x="4" y="86"/>
                  </a:cubicBezTo>
                  <a:cubicBezTo>
                    <a:pt x="2" y="87"/>
                    <a:pt x="0" y="88"/>
                    <a:pt x="0" y="88"/>
                  </a:cubicBezTo>
                  <a:cubicBezTo>
                    <a:pt x="0" y="88"/>
                    <a:pt x="1" y="87"/>
                    <a:pt x="4" y="86"/>
                  </a:cubicBezTo>
                  <a:cubicBezTo>
                    <a:pt x="6" y="85"/>
                    <a:pt x="9" y="83"/>
                    <a:pt x="13" y="81"/>
                  </a:cubicBezTo>
                  <a:cubicBezTo>
                    <a:pt x="22" y="76"/>
                    <a:pt x="34" y="70"/>
                    <a:pt x="50" y="64"/>
                  </a:cubicBezTo>
                  <a:cubicBezTo>
                    <a:pt x="82" y="51"/>
                    <a:pt x="129" y="39"/>
                    <a:pt x="181" y="34"/>
                  </a:cubicBezTo>
                  <a:cubicBezTo>
                    <a:pt x="207" y="32"/>
                    <a:pt x="233" y="32"/>
                    <a:pt x="255" y="33"/>
                  </a:cubicBezTo>
                  <a:cubicBezTo>
                    <a:pt x="267" y="33"/>
                    <a:pt x="277" y="34"/>
                    <a:pt x="287" y="34"/>
                  </a:cubicBezTo>
                  <a:cubicBezTo>
                    <a:pt x="297" y="33"/>
                    <a:pt x="307" y="31"/>
                    <a:pt x="314" y="26"/>
                  </a:cubicBezTo>
                  <a:cubicBezTo>
                    <a:pt x="321" y="21"/>
                    <a:pt x="325" y="14"/>
                    <a:pt x="330" y="10"/>
                  </a:cubicBezTo>
                  <a:cubicBezTo>
                    <a:pt x="335" y="5"/>
                    <a:pt x="340" y="2"/>
                    <a:pt x="345" y="1"/>
                  </a:cubicBezTo>
                  <a:cubicBezTo>
                    <a:pt x="350" y="0"/>
                    <a:pt x="354" y="1"/>
                    <a:pt x="356" y="2"/>
                  </a:cubicBezTo>
                  <a:cubicBezTo>
                    <a:pt x="358" y="3"/>
                    <a:pt x="359" y="4"/>
                    <a:pt x="359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1498225" y="2313019"/>
              <a:ext cx="721533" cy="118433"/>
            </a:xfrm>
            <a:custGeom>
              <a:rect b="b" l="l" r="r" t="t"/>
              <a:pathLst>
                <a:path extrusionOk="0" h="65" w="396">
                  <a:moveTo>
                    <a:pt x="396" y="2"/>
                  </a:moveTo>
                  <a:cubicBezTo>
                    <a:pt x="396" y="2"/>
                    <a:pt x="395" y="1"/>
                    <a:pt x="392" y="1"/>
                  </a:cubicBezTo>
                  <a:cubicBezTo>
                    <a:pt x="389" y="1"/>
                    <a:pt x="386" y="0"/>
                    <a:pt x="380" y="1"/>
                  </a:cubicBezTo>
                  <a:cubicBezTo>
                    <a:pt x="375" y="1"/>
                    <a:pt x="369" y="3"/>
                    <a:pt x="363" y="5"/>
                  </a:cubicBezTo>
                  <a:cubicBezTo>
                    <a:pt x="356" y="8"/>
                    <a:pt x="349" y="12"/>
                    <a:pt x="341" y="17"/>
                  </a:cubicBezTo>
                  <a:cubicBezTo>
                    <a:pt x="333" y="21"/>
                    <a:pt x="324" y="26"/>
                    <a:pt x="313" y="28"/>
                  </a:cubicBezTo>
                  <a:cubicBezTo>
                    <a:pt x="303" y="31"/>
                    <a:pt x="291" y="33"/>
                    <a:pt x="279" y="34"/>
                  </a:cubicBezTo>
                  <a:cubicBezTo>
                    <a:pt x="255" y="35"/>
                    <a:pt x="228" y="36"/>
                    <a:pt x="201" y="38"/>
                  </a:cubicBezTo>
                  <a:cubicBezTo>
                    <a:pt x="145" y="42"/>
                    <a:pt x="95" y="49"/>
                    <a:pt x="59" y="54"/>
                  </a:cubicBezTo>
                  <a:cubicBezTo>
                    <a:pt x="41" y="57"/>
                    <a:pt x="26" y="60"/>
                    <a:pt x="16" y="62"/>
                  </a:cubicBezTo>
                  <a:cubicBezTo>
                    <a:pt x="11" y="63"/>
                    <a:pt x="7" y="63"/>
                    <a:pt x="4" y="64"/>
                  </a:cubicBezTo>
                  <a:cubicBezTo>
                    <a:pt x="2" y="65"/>
                    <a:pt x="0" y="65"/>
                    <a:pt x="0" y="65"/>
                  </a:cubicBezTo>
                  <a:cubicBezTo>
                    <a:pt x="0" y="65"/>
                    <a:pt x="2" y="64"/>
                    <a:pt x="4" y="64"/>
                  </a:cubicBezTo>
                  <a:cubicBezTo>
                    <a:pt x="7" y="63"/>
                    <a:pt x="11" y="62"/>
                    <a:pt x="16" y="61"/>
                  </a:cubicBezTo>
                  <a:cubicBezTo>
                    <a:pt x="26" y="59"/>
                    <a:pt x="40" y="56"/>
                    <a:pt x="58" y="53"/>
                  </a:cubicBezTo>
                  <a:cubicBezTo>
                    <a:pt x="95" y="47"/>
                    <a:pt x="145" y="40"/>
                    <a:pt x="200" y="36"/>
                  </a:cubicBezTo>
                  <a:cubicBezTo>
                    <a:pt x="228" y="34"/>
                    <a:pt x="255" y="34"/>
                    <a:pt x="279" y="33"/>
                  </a:cubicBezTo>
                  <a:cubicBezTo>
                    <a:pt x="291" y="32"/>
                    <a:pt x="302" y="30"/>
                    <a:pt x="313" y="27"/>
                  </a:cubicBezTo>
                  <a:cubicBezTo>
                    <a:pt x="323" y="24"/>
                    <a:pt x="332" y="20"/>
                    <a:pt x="340" y="16"/>
                  </a:cubicBezTo>
                  <a:cubicBezTo>
                    <a:pt x="348" y="11"/>
                    <a:pt x="355" y="7"/>
                    <a:pt x="362" y="5"/>
                  </a:cubicBezTo>
                  <a:cubicBezTo>
                    <a:pt x="369" y="2"/>
                    <a:pt x="375" y="0"/>
                    <a:pt x="380" y="0"/>
                  </a:cubicBezTo>
                  <a:cubicBezTo>
                    <a:pt x="385" y="0"/>
                    <a:pt x="389" y="0"/>
                    <a:pt x="392" y="1"/>
                  </a:cubicBezTo>
                  <a:cubicBezTo>
                    <a:pt x="395" y="1"/>
                    <a:pt x="396" y="2"/>
                    <a:pt x="396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1510979" y="2517089"/>
              <a:ext cx="710600" cy="74704"/>
            </a:xfrm>
            <a:custGeom>
              <a:rect b="b" l="l" r="r" t="t"/>
              <a:pathLst>
                <a:path extrusionOk="0" h="41" w="390">
                  <a:moveTo>
                    <a:pt x="390" y="0"/>
                  </a:moveTo>
                  <a:cubicBezTo>
                    <a:pt x="390" y="0"/>
                    <a:pt x="385" y="2"/>
                    <a:pt x="376" y="6"/>
                  </a:cubicBezTo>
                  <a:cubicBezTo>
                    <a:pt x="366" y="10"/>
                    <a:pt x="353" y="14"/>
                    <a:pt x="336" y="19"/>
                  </a:cubicBezTo>
                  <a:cubicBezTo>
                    <a:pt x="301" y="29"/>
                    <a:pt x="252" y="38"/>
                    <a:pt x="198" y="40"/>
                  </a:cubicBezTo>
                  <a:cubicBezTo>
                    <a:pt x="143" y="42"/>
                    <a:pt x="93" y="39"/>
                    <a:pt x="58" y="37"/>
                  </a:cubicBezTo>
                  <a:cubicBezTo>
                    <a:pt x="40" y="35"/>
                    <a:pt x="26" y="34"/>
                    <a:pt x="16" y="33"/>
                  </a:cubicBezTo>
                  <a:cubicBezTo>
                    <a:pt x="11" y="33"/>
                    <a:pt x="7" y="32"/>
                    <a:pt x="4" y="32"/>
                  </a:cubicBezTo>
                  <a:cubicBezTo>
                    <a:pt x="1" y="32"/>
                    <a:pt x="0" y="32"/>
                    <a:pt x="0" y="32"/>
                  </a:cubicBezTo>
                  <a:cubicBezTo>
                    <a:pt x="0" y="32"/>
                    <a:pt x="1" y="32"/>
                    <a:pt x="4" y="32"/>
                  </a:cubicBezTo>
                  <a:cubicBezTo>
                    <a:pt x="7" y="32"/>
                    <a:pt x="11" y="32"/>
                    <a:pt x="16" y="33"/>
                  </a:cubicBezTo>
                  <a:cubicBezTo>
                    <a:pt x="26" y="33"/>
                    <a:pt x="40" y="34"/>
                    <a:pt x="58" y="36"/>
                  </a:cubicBezTo>
                  <a:cubicBezTo>
                    <a:pt x="94" y="38"/>
                    <a:pt x="143" y="41"/>
                    <a:pt x="197" y="39"/>
                  </a:cubicBezTo>
                  <a:cubicBezTo>
                    <a:pt x="252" y="36"/>
                    <a:pt x="301" y="28"/>
                    <a:pt x="335" y="18"/>
                  </a:cubicBezTo>
                  <a:cubicBezTo>
                    <a:pt x="352" y="14"/>
                    <a:pt x="366" y="9"/>
                    <a:pt x="376" y="5"/>
                  </a:cubicBezTo>
                  <a:cubicBezTo>
                    <a:pt x="380" y="4"/>
                    <a:pt x="384" y="2"/>
                    <a:pt x="386" y="1"/>
                  </a:cubicBezTo>
                  <a:cubicBezTo>
                    <a:pt x="389" y="0"/>
                    <a:pt x="390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1534666" y="2748489"/>
              <a:ext cx="659583" cy="36441"/>
            </a:xfrm>
            <a:custGeom>
              <a:rect b="b" l="l" r="r" t="t"/>
              <a:pathLst>
                <a:path extrusionOk="0" h="20" w="362">
                  <a:moveTo>
                    <a:pt x="362" y="0"/>
                  </a:moveTo>
                  <a:cubicBezTo>
                    <a:pt x="362" y="0"/>
                    <a:pt x="357" y="2"/>
                    <a:pt x="349" y="5"/>
                  </a:cubicBezTo>
                  <a:cubicBezTo>
                    <a:pt x="340" y="8"/>
                    <a:pt x="327" y="11"/>
                    <a:pt x="311" y="15"/>
                  </a:cubicBezTo>
                  <a:cubicBezTo>
                    <a:pt x="294" y="18"/>
                    <a:pt x="275" y="20"/>
                    <a:pt x="253" y="20"/>
                  </a:cubicBezTo>
                  <a:cubicBezTo>
                    <a:pt x="231" y="21"/>
                    <a:pt x="207" y="20"/>
                    <a:pt x="182" y="19"/>
                  </a:cubicBezTo>
                  <a:cubicBezTo>
                    <a:pt x="132" y="16"/>
                    <a:pt x="86" y="12"/>
                    <a:pt x="53" y="13"/>
                  </a:cubicBezTo>
                  <a:cubicBezTo>
                    <a:pt x="37" y="14"/>
                    <a:pt x="23" y="15"/>
                    <a:pt x="14" y="16"/>
                  </a:cubicBezTo>
                  <a:cubicBezTo>
                    <a:pt x="9" y="16"/>
                    <a:pt x="6" y="17"/>
                    <a:pt x="4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7"/>
                    <a:pt x="20" y="13"/>
                    <a:pt x="53" y="12"/>
                  </a:cubicBezTo>
                  <a:cubicBezTo>
                    <a:pt x="86" y="11"/>
                    <a:pt x="132" y="14"/>
                    <a:pt x="182" y="18"/>
                  </a:cubicBezTo>
                  <a:cubicBezTo>
                    <a:pt x="207" y="19"/>
                    <a:pt x="231" y="20"/>
                    <a:pt x="253" y="19"/>
                  </a:cubicBezTo>
                  <a:cubicBezTo>
                    <a:pt x="275" y="18"/>
                    <a:pt x="294" y="16"/>
                    <a:pt x="311" y="13"/>
                  </a:cubicBezTo>
                  <a:cubicBezTo>
                    <a:pt x="327" y="11"/>
                    <a:pt x="340" y="7"/>
                    <a:pt x="348" y="4"/>
                  </a:cubicBezTo>
                  <a:cubicBezTo>
                    <a:pt x="353" y="3"/>
                    <a:pt x="356" y="2"/>
                    <a:pt x="359" y="1"/>
                  </a:cubicBezTo>
                  <a:cubicBezTo>
                    <a:pt x="361" y="0"/>
                    <a:pt x="362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1554708" y="2927049"/>
              <a:ext cx="617676" cy="56483"/>
            </a:xfrm>
            <a:custGeom>
              <a:rect b="b" l="l" r="r" t="t"/>
              <a:pathLst>
                <a:path extrusionOk="0" h="31" w="339">
                  <a:moveTo>
                    <a:pt x="339" y="0"/>
                  </a:moveTo>
                  <a:cubicBezTo>
                    <a:pt x="339" y="0"/>
                    <a:pt x="320" y="6"/>
                    <a:pt x="290" y="13"/>
                  </a:cubicBezTo>
                  <a:cubicBezTo>
                    <a:pt x="275" y="16"/>
                    <a:pt x="257" y="20"/>
                    <a:pt x="237" y="23"/>
                  </a:cubicBezTo>
                  <a:cubicBezTo>
                    <a:pt x="216" y="26"/>
                    <a:pt x="194" y="29"/>
                    <a:pt x="170" y="30"/>
                  </a:cubicBezTo>
                  <a:cubicBezTo>
                    <a:pt x="147" y="31"/>
                    <a:pt x="124" y="32"/>
                    <a:pt x="104" y="31"/>
                  </a:cubicBezTo>
                  <a:cubicBezTo>
                    <a:pt x="83" y="30"/>
                    <a:pt x="65" y="29"/>
                    <a:pt x="49" y="27"/>
                  </a:cubicBezTo>
                  <a:cubicBezTo>
                    <a:pt x="18" y="24"/>
                    <a:pt x="0" y="20"/>
                    <a:pt x="0" y="20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6" y="21"/>
                    <a:pt x="9" y="22"/>
                    <a:pt x="13" y="22"/>
                  </a:cubicBezTo>
                  <a:cubicBezTo>
                    <a:pt x="21" y="23"/>
                    <a:pt x="34" y="25"/>
                    <a:pt x="49" y="26"/>
                  </a:cubicBezTo>
                  <a:cubicBezTo>
                    <a:pt x="65" y="28"/>
                    <a:pt x="83" y="29"/>
                    <a:pt x="104" y="30"/>
                  </a:cubicBezTo>
                  <a:cubicBezTo>
                    <a:pt x="124" y="30"/>
                    <a:pt x="147" y="30"/>
                    <a:pt x="170" y="29"/>
                  </a:cubicBezTo>
                  <a:cubicBezTo>
                    <a:pt x="194" y="27"/>
                    <a:pt x="216" y="25"/>
                    <a:pt x="237" y="22"/>
                  </a:cubicBezTo>
                  <a:cubicBezTo>
                    <a:pt x="257" y="19"/>
                    <a:pt x="275" y="15"/>
                    <a:pt x="290" y="12"/>
                  </a:cubicBezTo>
                  <a:cubicBezTo>
                    <a:pt x="305" y="8"/>
                    <a:pt x="317" y="6"/>
                    <a:pt x="326" y="3"/>
                  </a:cubicBezTo>
                  <a:cubicBezTo>
                    <a:pt x="330" y="2"/>
                    <a:pt x="333" y="1"/>
                    <a:pt x="335" y="1"/>
                  </a:cubicBezTo>
                  <a:cubicBezTo>
                    <a:pt x="338" y="0"/>
                    <a:pt x="339" y="0"/>
                    <a:pt x="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1571107" y="2992643"/>
              <a:ext cx="624964" cy="127543"/>
            </a:xfrm>
            <a:custGeom>
              <a:rect b="b" l="l" r="r" t="t"/>
              <a:pathLst>
                <a:path extrusionOk="0" h="70" w="343">
                  <a:moveTo>
                    <a:pt x="343" y="0"/>
                  </a:moveTo>
                  <a:cubicBezTo>
                    <a:pt x="343" y="0"/>
                    <a:pt x="342" y="0"/>
                    <a:pt x="340" y="1"/>
                  </a:cubicBezTo>
                  <a:cubicBezTo>
                    <a:pt x="337" y="2"/>
                    <a:pt x="334" y="3"/>
                    <a:pt x="330" y="5"/>
                  </a:cubicBezTo>
                  <a:cubicBezTo>
                    <a:pt x="322" y="8"/>
                    <a:pt x="310" y="13"/>
                    <a:pt x="295" y="19"/>
                  </a:cubicBezTo>
                  <a:cubicBezTo>
                    <a:pt x="280" y="26"/>
                    <a:pt x="263" y="34"/>
                    <a:pt x="243" y="42"/>
                  </a:cubicBezTo>
                  <a:cubicBezTo>
                    <a:pt x="224" y="50"/>
                    <a:pt x="201" y="58"/>
                    <a:pt x="177" y="62"/>
                  </a:cubicBezTo>
                  <a:cubicBezTo>
                    <a:pt x="129" y="71"/>
                    <a:pt x="84" y="70"/>
                    <a:pt x="52" y="69"/>
                  </a:cubicBezTo>
                  <a:cubicBezTo>
                    <a:pt x="36" y="68"/>
                    <a:pt x="23" y="67"/>
                    <a:pt x="14" y="67"/>
                  </a:cubicBezTo>
                  <a:cubicBezTo>
                    <a:pt x="10" y="67"/>
                    <a:pt x="6" y="66"/>
                    <a:pt x="4" y="66"/>
                  </a:cubicBezTo>
                  <a:cubicBezTo>
                    <a:pt x="1" y="66"/>
                    <a:pt x="0" y="66"/>
                    <a:pt x="0" y="66"/>
                  </a:cubicBezTo>
                  <a:cubicBezTo>
                    <a:pt x="0" y="66"/>
                    <a:pt x="1" y="66"/>
                    <a:pt x="4" y="66"/>
                  </a:cubicBezTo>
                  <a:cubicBezTo>
                    <a:pt x="6" y="66"/>
                    <a:pt x="10" y="66"/>
                    <a:pt x="14" y="66"/>
                  </a:cubicBezTo>
                  <a:cubicBezTo>
                    <a:pt x="23" y="67"/>
                    <a:pt x="36" y="67"/>
                    <a:pt x="52" y="68"/>
                  </a:cubicBezTo>
                  <a:cubicBezTo>
                    <a:pt x="84" y="69"/>
                    <a:pt x="129" y="70"/>
                    <a:pt x="177" y="61"/>
                  </a:cubicBezTo>
                  <a:cubicBezTo>
                    <a:pt x="201" y="56"/>
                    <a:pt x="223" y="49"/>
                    <a:pt x="243" y="41"/>
                  </a:cubicBezTo>
                  <a:cubicBezTo>
                    <a:pt x="263" y="33"/>
                    <a:pt x="280" y="25"/>
                    <a:pt x="295" y="18"/>
                  </a:cubicBezTo>
                  <a:cubicBezTo>
                    <a:pt x="309" y="12"/>
                    <a:pt x="322" y="7"/>
                    <a:pt x="330" y="4"/>
                  </a:cubicBezTo>
                  <a:cubicBezTo>
                    <a:pt x="339" y="1"/>
                    <a:pt x="343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1551064" y="3187602"/>
              <a:ext cx="683270" cy="85636"/>
            </a:xfrm>
            <a:custGeom>
              <a:rect b="b" l="l" r="r" t="t"/>
              <a:pathLst>
                <a:path extrusionOk="0" h="47" w="375">
                  <a:moveTo>
                    <a:pt x="375" y="0"/>
                  </a:moveTo>
                  <a:cubicBezTo>
                    <a:pt x="375" y="0"/>
                    <a:pt x="370" y="3"/>
                    <a:pt x="362" y="8"/>
                  </a:cubicBezTo>
                  <a:cubicBezTo>
                    <a:pt x="353" y="13"/>
                    <a:pt x="341" y="19"/>
                    <a:pt x="324" y="25"/>
                  </a:cubicBezTo>
                  <a:cubicBezTo>
                    <a:pt x="292" y="37"/>
                    <a:pt x="244" y="46"/>
                    <a:pt x="191" y="47"/>
                  </a:cubicBezTo>
                  <a:cubicBezTo>
                    <a:pt x="138" y="48"/>
                    <a:pt x="90" y="44"/>
                    <a:pt x="56" y="43"/>
                  </a:cubicBezTo>
                  <a:cubicBezTo>
                    <a:pt x="39" y="42"/>
                    <a:pt x="25" y="41"/>
                    <a:pt x="15" y="41"/>
                  </a:cubicBezTo>
                  <a:cubicBezTo>
                    <a:pt x="10" y="41"/>
                    <a:pt x="7" y="41"/>
                    <a:pt x="4" y="41"/>
                  </a:cubicBezTo>
                  <a:cubicBezTo>
                    <a:pt x="1" y="41"/>
                    <a:pt x="0" y="41"/>
                    <a:pt x="0" y="41"/>
                  </a:cubicBezTo>
                  <a:cubicBezTo>
                    <a:pt x="0" y="41"/>
                    <a:pt x="1" y="41"/>
                    <a:pt x="4" y="41"/>
                  </a:cubicBezTo>
                  <a:cubicBezTo>
                    <a:pt x="7" y="41"/>
                    <a:pt x="10" y="41"/>
                    <a:pt x="15" y="41"/>
                  </a:cubicBezTo>
                  <a:cubicBezTo>
                    <a:pt x="25" y="41"/>
                    <a:pt x="39" y="41"/>
                    <a:pt x="56" y="42"/>
                  </a:cubicBezTo>
                  <a:cubicBezTo>
                    <a:pt x="91" y="43"/>
                    <a:pt x="138" y="47"/>
                    <a:pt x="191" y="46"/>
                  </a:cubicBezTo>
                  <a:cubicBezTo>
                    <a:pt x="244" y="45"/>
                    <a:pt x="292" y="36"/>
                    <a:pt x="324" y="24"/>
                  </a:cubicBezTo>
                  <a:cubicBezTo>
                    <a:pt x="340" y="18"/>
                    <a:pt x="353" y="12"/>
                    <a:pt x="362" y="7"/>
                  </a:cubicBezTo>
                  <a:cubicBezTo>
                    <a:pt x="366" y="5"/>
                    <a:pt x="369" y="3"/>
                    <a:pt x="371" y="2"/>
                  </a:cubicBezTo>
                  <a:cubicBezTo>
                    <a:pt x="373" y="1"/>
                    <a:pt x="375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2338190" y="2176366"/>
              <a:ext cx="27331" cy="291527"/>
            </a:xfrm>
            <a:custGeom>
              <a:rect b="b" l="l" r="r" t="t"/>
              <a:pathLst>
                <a:path extrusionOk="0" h="160" w="15">
                  <a:moveTo>
                    <a:pt x="3" y="160"/>
                  </a:moveTo>
                  <a:cubicBezTo>
                    <a:pt x="3" y="160"/>
                    <a:pt x="3" y="159"/>
                    <a:pt x="3" y="158"/>
                  </a:cubicBezTo>
                  <a:cubicBezTo>
                    <a:pt x="4" y="157"/>
                    <a:pt x="4" y="156"/>
                    <a:pt x="4" y="154"/>
                  </a:cubicBezTo>
                  <a:cubicBezTo>
                    <a:pt x="6" y="150"/>
                    <a:pt x="7" y="144"/>
                    <a:pt x="8" y="137"/>
                  </a:cubicBezTo>
                  <a:cubicBezTo>
                    <a:pt x="12" y="122"/>
                    <a:pt x="14" y="102"/>
                    <a:pt x="14" y="80"/>
                  </a:cubicBezTo>
                  <a:cubicBezTo>
                    <a:pt x="14" y="57"/>
                    <a:pt x="10" y="37"/>
                    <a:pt x="7" y="23"/>
                  </a:cubicBezTo>
                  <a:cubicBezTo>
                    <a:pt x="5" y="16"/>
                    <a:pt x="3" y="10"/>
                    <a:pt x="2" y="6"/>
                  </a:cubicBezTo>
                  <a:cubicBezTo>
                    <a:pt x="2" y="4"/>
                    <a:pt x="1" y="3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ubicBezTo>
                    <a:pt x="2" y="3"/>
                    <a:pt x="2" y="4"/>
                    <a:pt x="3" y="6"/>
                  </a:cubicBezTo>
                  <a:cubicBezTo>
                    <a:pt x="4" y="10"/>
                    <a:pt x="6" y="15"/>
                    <a:pt x="8" y="23"/>
                  </a:cubicBezTo>
                  <a:cubicBezTo>
                    <a:pt x="11" y="37"/>
                    <a:pt x="14" y="57"/>
                    <a:pt x="15" y="80"/>
                  </a:cubicBezTo>
                  <a:cubicBezTo>
                    <a:pt x="15" y="102"/>
                    <a:pt x="13" y="123"/>
                    <a:pt x="9" y="137"/>
                  </a:cubicBezTo>
                  <a:cubicBezTo>
                    <a:pt x="8" y="144"/>
                    <a:pt x="6" y="150"/>
                    <a:pt x="5" y="154"/>
                  </a:cubicBezTo>
                  <a:cubicBezTo>
                    <a:pt x="4" y="156"/>
                    <a:pt x="4" y="157"/>
                    <a:pt x="3" y="159"/>
                  </a:cubicBezTo>
                  <a:cubicBezTo>
                    <a:pt x="3" y="160"/>
                    <a:pt x="3" y="160"/>
                    <a:pt x="3" y="1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12600" lIns="90000" spcFirstLastPara="1" rIns="90000" wrap="square" tIns="126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2460267" y="2172722"/>
              <a:ext cx="60128" cy="253264"/>
            </a:xfrm>
            <a:custGeom>
              <a:rect b="b" l="l" r="r" t="t"/>
              <a:pathLst>
                <a:path extrusionOk="0" h="139" w="33">
                  <a:moveTo>
                    <a:pt x="32" y="139"/>
                  </a:moveTo>
                  <a:cubicBezTo>
                    <a:pt x="32" y="139"/>
                    <a:pt x="32" y="138"/>
                    <a:pt x="32" y="137"/>
                  </a:cubicBezTo>
                  <a:cubicBezTo>
                    <a:pt x="32" y="136"/>
                    <a:pt x="32" y="135"/>
                    <a:pt x="32" y="133"/>
                  </a:cubicBezTo>
                  <a:cubicBezTo>
                    <a:pt x="32" y="129"/>
                    <a:pt x="32" y="124"/>
                    <a:pt x="32" y="118"/>
                  </a:cubicBezTo>
                  <a:cubicBezTo>
                    <a:pt x="32" y="104"/>
                    <a:pt x="30" y="86"/>
                    <a:pt x="26" y="67"/>
                  </a:cubicBezTo>
                  <a:cubicBezTo>
                    <a:pt x="21" y="47"/>
                    <a:pt x="15" y="30"/>
                    <a:pt x="9" y="18"/>
                  </a:cubicBezTo>
                  <a:cubicBezTo>
                    <a:pt x="7" y="13"/>
                    <a:pt x="4" y="8"/>
                    <a:pt x="3" y="5"/>
                  </a:cubicBezTo>
                  <a:cubicBezTo>
                    <a:pt x="2" y="3"/>
                    <a:pt x="1" y="2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1"/>
                  </a:lnTo>
                  <a:lnTo>
                    <a:pt x="3" y="4"/>
                  </a:lnTo>
                  <a:cubicBezTo>
                    <a:pt x="5" y="8"/>
                    <a:pt x="7" y="12"/>
                    <a:pt x="10" y="18"/>
                  </a:cubicBezTo>
                  <a:cubicBezTo>
                    <a:pt x="16" y="30"/>
                    <a:pt x="22" y="46"/>
                    <a:pt x="27" y="66"/>
                  </a:cubicBezTo>
                  <a:cubicBezTo>
                    <a:pt x="31" y="85"/>
                    <a:pt x="33" y="104"/>
                    <a:pt x="33" y="118"/>
                  </a:cubicBezTo>
                  <a:cubicBezTo>
                    <a:pt x="33" y="124"/>
                    <a:pt x="33" y="129"/>
                    <a:pt x="32" y="133"/>
                  </a:cubicBezTo>
                  <a:lnTo>
                    <a:pt x="32" y="137"/>
                  </a:lnTo>
                  <a:cubicBezTo>
                    <a:pt x="32" y="138"/>
                    <a:pt x="32" y="139"/>
                    <a:pt x="32" y="1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5025" lIns="90000" spcFirstLastPara="1" rIns="90000" wrap="square" tIns="5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2498531" y="2161789"/>
              <a:ext cx="255087" cy="182204"/>
            </a:xfrm>
            <a:custGeom>
              <a:rect b="b" l="l" r="r" t="t"/>
              <a:pathLst>
                <a:path extrusionOk="0" h="100" w="140">
                  <a:moveTo>
                    <a:pt x="140" y="100"/>
                  </a:moveTo>
                  <a:cubicBezTo>
                    <a:pt x="140" y="100"/>
                    <a:pt x="140" y="99"/>
                    <a:pt x="139" y="98"/>
                  </a:cubicBezTo>
                  <a:cubicBezTo>
                    <a:pt x="138" y="97"/>
                    <a:pt x="137" y="96"/>
                    <a:pt x="135" y="95"/>
                  </a:cubicBezTo>
                  <a:cubicBezTo>
                    <a:pt x="133" y="91"/>
                    <a:pt x="128" y="86"/>
                    <a:pt x="123" y="81"/>
                  </a:cubicBezTo>
                  <a:cubicBezTo>
                    <a:pt x="112" y="69"/>
                    <a:pt x="97" y="54"/>
                    <a:pt x="77" y="40"/>
                  </a:cubicBezTo>
                  <a:cubicBezTo>
                    <a:pt x="57" y="26"/>
                    <a:pt x="38" y="16"/>
                    <a:pt x="24" y="10"/>
                  </a:cubicBezTo>
                  <a:cubicBezTo>
                    <a:pt x="17" y="6"/>
                    <a:pt x="11" y="4"/>
                    <a:pt x="7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4" y="1"/>
                    <a:pt x="5" y="1"/>
                    <a:pt x="7" y="2"/>
                  </a:cubicBezTo>
                  <a:cubicBezTo>
                    <a:pt x="11" y="3"/>
                    <a:pt x="17" y="6"/>
                    <a:pt x="24" y="9"/>
                  </a:cubicBezTo>
                  <a:cubicBezTo>
                    <a:pt x="39" y="15"/>
                    <a:pt x="58" y="25"/>
                    <a:pt x="78" y="39"/>
                  </a:cubicBezTo>
                  <a:cubicBezTo>
                    <a:pt x="97" y="53"/>
                    <a:pt x="113" y="68"/>
                    <a:pt x="124" y="80"/>
                  </a:cubicBezTo>
                  <a:cubicBezTo>
                    <a:pt x="129" y="86"/>
                    <a:pt x="133" y="91"/>
                    <a:pt x="136" y="94"/>
                  </a:cubicBezTo>
                  <a:cubicBezTo>
                    <a:pt x="137" y="96"/>
                    <a:pt x="138" y="97"/>
                    <a:pt x="139" y="98"/>
                  </a:cubicBezTo>
                  <a:cubicBezTo>
                    <a:pt x="140" y="99"/>
                    <a:pt x="140" y="100"/>
                    <a:pt x="140" y="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2509463" y="2006915"/>
              <a:ext cx="191316" cy="5466"/>
            </a:xfrm>
            <a:custGeom>
              <a:rect b="b" l="l" r="r" t="t"/>
              <a:pathLst>
                <a:path extrusionOk="0" h="3" w="105">
                  <a:moveTo>
                    <a:pt x="105" y="2"/>
                  </a:moveTo>
                  <a:cubicBezTo>
                    <a:pt x="105" y="2"/>
                    <a:pt x="103" y="2"/>
                    <a:pt x="100" y="2"/>
                  </a:cubicBezTo>
                  <a:cubicBezTo>
                    <a:pt x="97" y="2"/>
                    <a:pt x="93" y="1"/>
                    <a:pt x="89" y="1"/>
                  </a:cubicBezTo>
                  <a:cubicBezTo>
                    <a:pt x="80" y="1"/>
                    <a:pt x="67" y="1"/>
                    <a:pt x="52" y="1"/>
                  </a:cubicBezTo>
                  <a:cubicBezTo>
                    <a:pt x="38" y="2"/>
                    <a:pt x="25" y="2"/>
                    <a:pt x="15" y="3"/>
                  </a:cubicBezTo>
                  <a:cubicBezTo>
                    <a:pt x="11" y="3"/>
                    <a:pt x="8" y="3"/>
                    <a:pt x="4" y="3"/>
                  </a:cubicBezTo>
                  <a:cubicBezTo>
                    <a:pt x="2" y="3"/>
                    <a:pt x="0" y="3"/>
                    <a:pt x="0" y="3"/>
                  </a:cubicBezTo>
                  <a:cubicBezTo>
                    <a:pt x="0" y="3"/>
                    <a:pt x="2" y="3"/>
                    <a:pt x="4" y="3"/>
                  </a:cubicBezTo>
                  <a:cubicBezTo>
                    <a:pt x="7" y="2"/>
                    <a:pt x="11" y="2"/>
                    <a:pt x="15" y="2"/>
                  </a:cubicBezTo>
                  <a:cubicBezTo>
                    <a:pt x="25" y="1"/>
                    <a:pt x="38" y="0"/>
                    <a:pt x="52" y="0"/>
                  </a:cubicBezTo>
                  <a:cubicBezTo>
                    <a:pt x="67" y="0"/>
                    <a:pt x="80" y="0"/>
                    <a:pt x="89" y="1"/>
                  </a:cubicBezTo>
                  <a:cubicBezTo>
                    <a:pt x="94" y="1"/>
                    <a:pt x="98" y="1"/>
                    <a:pt x="100" y="1"/>
                  </a:cubicBezTo>
                  <a:cubicBezTo>
                    <a:pt x="103" y="1"/>
                    <a:pt x="105" y="1"/>
                    <a:pt x="105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1365215" y="2477004"/>
              <a:ext cx="131188" cy="96568"/>
            </a:xfrm>
            <a:custGeom>
              <a:rect b="b" l="l" r="r" t="t"/>
              <a:pathLst>
                <a:path extrusionOk="0" h="53" w="72">
                  <a:moveTo>
                    <a:pt x="0" y="0"/>
                  </a:moveTo>
                  <a:cubicBezTo>
                    <a:pt x="0" y="0"/>
                    <a:pt x="1" y="1"/>
                    <a:pt x="3" y="3"/>
                  </a:cubicBezTo>
                  <a:cubicBezTo>
                    <a:pt x="4" y="5"/>
                    <a:pt x="6" y="7"/>
                    <a:pt x="9" y="10"/>
                  </a:cubicBezTo>
                  <a:cubicBezTo>
                    <a:pt x="15" y="15"/>
                    <a:pt x="23" y="23"/>
                    <a:pt x="33" y="30"/>
                  </a:cubicBezTo>
                  <a:cubicBezTo>
                    <a:pt x="44" y="37"/>
                    <a:pt x="53" y="42"/>
                    <a:pt x="60" y="46"/>
                  </a:cubicBezTo>
                  <a:cubicBezTo>
                    <a:pt x="63" y="48"/>
                    <a:pt x="66" y="49"/>
                    <a:pt x="69" y="51"/>
                  </a:cubicBezTo>
                  <a:cubicBezTo>
                    <a:pt x="71" y="52"/>
                    <a:pt x="72" y="53"/>
                    <a:pt x="72" y="53"/>
                  </a:cubicBezTo>
                  <a:cubicBezTo>
                    <a:pt x="72" y="53"/>
                    <a:pt x="71" y="52"/>
                    <a:pt x="69" y="51"/>
                  </a:cubicBezTo>
                  <a:cubicBezTo>
                    <a:pt x="67" y="50"/>
                    <a:pt x="64" y="49"/>
                    <a:pt x="60" y="47"/>
                  </a:cubicBezTo>
                  <a:cubicBezTo>
                    <a:pt x="53" y="43"/>
                    <a:pt x="43" y="38"/>
                    <a:pt x="33" y="31"/>
                  </a:cubicBezTo>
                  <a:cubicBezTo>
                    <a:pt x="22" y="24"/>
                    <a:pt x="14" y="16"/>
                    <a:pt x="8" y="10"/>
                  </a:cubicBezTo>
                  <a:cubicBezTo>
                    <a:pt x="6" y="7"/>
                    <a:pt x="4" y="5"/>
                    <a:pt x="2" y="3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1414410" y="2382257"/>
              <a:ext cx="69238" cy="51017"/>
            </a:xfrm>
            <a:custGeom>
              <a:rect b="b" l="l" r="r" t="t"/>
              <a:pathLst>
                <a:path extrusionOk="0" h="28" w="38">
                  <a:moveTo>
                    <a:pt x="0" y="0"/>
                  </a:moveTo>
                  <a:cubicBezTo>
                    <a:pt x="0" y="0"/>
                    <a:pt x="2" y="3"/>
                    <a:pt x="5" y="6"/>
                  </a:cubicBezTo>
                  <a:cubicBezTo>
                    <a:pt x="8" y="9"/>
                    <a:pt x="13" y="12"/>
                    <a:pt x="18" y="16"/>
                  </a:cubicBezTo>
                  <a:cubicBezTo>
                    <a:pt x="23" y="20"/>
                    <a:pt x="29" y="23"/>
                    <a:pt x="32" y="25"/>
                  </a:cubicBezTo>
                  <a:cubicBezTo>
                    <a:pt x="36" y="27"/>
                    <a:pt x="39" y="28"/>
                    <a:pt x="38" y="28"/>
                  </a:cubicBezTo>
                  <a:cubicBezTo>
                    <a:pt x="38" y="28"/>
                    <a:pt x="28" y="25"/>
                    <a:pt x="17" y="17"/>
                  </a:cubicBezTo>
                  <a:cubicBezTo>
                    <a:pt x="12" y="13"/>
                    <a:pt x="7" y="9"/>
                    <a:pt x="4" y="6"/>
                  </a:cubicBezTo>
                  <a:cubicBezTo>
                    <a:pt x="1" y="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1301443" y="2595437"/>
              <a:ext cx="196782" cy="189493"/>
            </a:xfrm>
            <a:custGeom>
              <a:rect b="b" l="l" r="r" t="t"/>
              <a:pathLst>
                <a:path extrusionOk="0" h="104" w="108">
                  <a:moveTo>
                    <a:pt x="108" y="104"/>
                  </a:moveTo>
                  <a:lnTo>
                    <a:pt x="107" y="103"/>
                  </a:lnTo>
                  <a:cubicBezTo>
                    <a:pt x="106" y="103"/>
                    <a:pt x="104" y="102"/>
                    <a:pt x="103" y="101"/>
                  </a:cubicBezTo>
                  <a:cubicBezTo>
                    <a:pt x="100" y="100"/>
                    <a:pt x="95" y="97"/>
                    <a:pt x="89" y="93"/>
                  </a:cubicBezTo>
                  <a:cubicBezTo>
                    <a:pt x="77" y="86"/>
                    <a:pt x="62" y="74"/>
                    <a:pt x="47" y="60"/>
                  </a:cubicBezTo>
                  <a:cubicBezTo>
                    <a:pt x="32" y="45"/>
                    <a:pt x="20" y="30"/>
                    <a:pt x="12" y="19"/>
                  </a:cubicBezTo>
                  <a:cubicBezTo>
                    <a:pt x="8" y="13"/>
                    <a:pt x="5" y="8"/>
                    <a:pt x="3" y="5"/>
                  </a:cubicBezTo>
                  <a:cubicBezTo>
                    <a:pt x="2" y="4"/>
                    <a:pt x="2" y="2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ubicBezTo>
                    <a:pt x="2" y="2"/>
                    <a:pt x="3" y="3"/>
                    <a:pt x="4" y="5"/>
                  </a:cubicBezTo>
                  <a:cubicBezTo>
                    <a:pt x="6" y="8"/>
                    <a:pt x="9" y="13"/>
                    <a:pt x="13" y="18"/>
                  </a:cubicBezTo>
                  <a:cubicBezTo>
                    <a:pt x="21" y="30"/>
                    <a:pt x="33" y="44"/>
                    <a:pt x="48" y="59"/>
                  </a:cubicBezTo>
                  <a:cubicBezTo>
                    <a:pt x="63" y="73"/>
                    <a:pt x="78" y="85"/>
                    <a:pt x="90" y="92"/>
                  </a:cubicBezTo>
                  <a:cubicBezTo>
                    <a:pt x="95" y="96"/>
                    <a:pt x="100" y="99"/>
                    <a:pt x="103" y="101"/>
                  </a:cubicBezTo>
                  <a:cubicBezTo>
                    <a:pt x="105" y="102"/>
                    <a:pt x="106" y="102"/>
                    <a:pt x="107" y="103"/>
                  </a:cubicBezTo>
                  <a:cubicBezTo>
                    <a:pt x="108" y="104"/>
                    <a:pt x="108" y="104"/>
                    <a:pt x="108" y="1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1168433" y="2595437"/>
              <a:ext cx="133010" cy="311570"/>
            </a:xfrm>
            <a:custGeom>
              <a:rect b="b" l="l" r="r" t="t"/>
              <a:pathLst>
                <a:path extrusionOk="0" h="171" w="73">
                  <a:moveTo>
                    <a:pt x="2" y="171"/>
                  </a:moveTo>
                  <a:cubicBezTo>
                    <a:pt x="2" y="171"/>
                    <a:pt x="1" y="168"/>
                    <a:pt x="1" y="164"/>
                  </a:cubicBezTo>
                  <a:cubicBezTo>
                    <a:pt x="0" y="159"/>
                    <a:pt x="0" y="152"/>
                    <a:pt x="0" y="143"/>
                  </a:cubicBezTo>
                  <a:cubicBezTo>
                    <a:pt x="1" y="126"/>
                    <a:pt x="7" y="102"/>
                    <a:pt x="22" y="79"/>
                  </a:cubicBezTo>
                  <a:cubicBezTo>
                    <a:pt x="36" y="57"/>
                    <a:pt x="48" y="37"/>
                    <a:pt x="58" y="23"/>
                  </a:cubicBezTo>
                  <a:cubicBezTo>
                    <a:pt x="62" y="16"/>
                    <a:pt x="66" y="10"/>
                    <a:pt x="69" y="6"/>
                  </a:cubicBezTo>
                  <a:cubicBezTo>
                    <a:pt x="72" y="2"/>
                    <a:pt x="73" y="0"/>
                    <a:pt x="73" y="0"/>
                  </a:cubicBezTo>
                  <a:cubicBezTo>
                    <a:pt x="74" y="0"/>
                    <a:pt x="72" y="2"/>
                    <a:pt x="70" y="6"/>
                  </a:cubicBezTo>
                  <a:cubicBezTo>
                    <a:pt x="67" y="11"/>
                    <a:pt x="64" y="17"/>
                    <a:pt x="60" y="24"/>
                  </a:cubicBezTo>
                  <a:cubicBezTo>
                    <a:pt x="51" y="39"/>
                    <a:pt x="38" y="59"/>
                    <a:pt x="24" y="81"/>
                  </a:cubicBezTo>
                  <a:cubicBezTo>
                    <a:pt x="10" y="103"/>
                    <a:pt x="4" y="126"/>
                    <a:pt x="2" y="143"/>
                  </a:cubicBezTo>
                  <a:cubicBezTo>
                    <a:pt x="1" y="160"/>
                    <a:pt x="2" y="171"/>
                    <a:pt x="2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6550" lIns="90000" spcFirstLastPara="1" rIns="90000" wrap="square" tIns="16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1195764" y="2772175"/>
              <a:ext cx="182205" cy="182205"/>
            </a:xfrm>
            <a:custGeom>
              <a:rect b="b" l="l" r="r" t="t"/>
              <a:pathLst>
                <a:path extrusionOk="0" h="100" w="100">
                  <a:moveTo>
                    <a:pt x="100" y="100"/>
                  </a:moveTo>
                  <a:cubicBezTo>
                    <a:pt x="100" y="100"/>
                    <a:pt x="91" y="100"/>
                    <a:pt x="78" y="97"/>
                  </a:cubicBezTo>
                  <a:cubicBezTo>
                    <a:pt x="64" y="93"/>
                    <a:pt x="46" y="85"/>
                    <a:pt x="31" y="70"/>
                  </a:cubicBezTo>
                  <a:cubicBezTo>
                    <a:pt x="15" y="54"/>
                    <a:pt x="7" y="36"/>
                    <a:pt x="4" y="23"/>
                  </a:cubicBezTo>
                  <a:cubicBezTo>
                    <a:pt x="0" y="9"/>
                    <a:pt x="0" y="0"/>
                    <a:pt x="0" y="0"/>
                  </a:cubicBezTo>
                  <a:cubicBezTo>
                    <a:pt x="0" y="0"/>
                    <a:pt x="0" y="1"/>
                    <a:pt x="1" y="2"/>
                  </a:cubicBezTo>
                  <a:cubicBezTo>
                    <a:pt x="1" y="3"/>
                    <a:pt x="1" y="4"/>
                    <a:pt x="1" y="6"/>
                  </a:cubicBezTo>
                  <a:cubicBezTo>
                    <a:pt x="2" y="10"/>
                    <a:pt x="3" y="16"/>
                    <a:pt x="5" y="22"/>
                  </a:cubicBezTo>
                  <a:cubicBezTo>
                    <a:pt x="8" y="36"/>
                    <a:pt x="17" y="54"/>
                    <a:pt x="32" y="69"/>
                  </a:cubicBezTo>
                  <a:cubicBezTo>
                    <a:pt x="47" y="84"/>
                    <a:pt x="65" y="92"/>
                    <a:pt x="78" y="96"/>
                  </a:cubicBezTo>
                  <a:cubicBezTo>
                    <a:pt x="85" y="98"/>
                    <a:pt x="90" y="99"/>
                    <a:pt x="94" y="99"/>
                  </a:cubicBezTo>
                  <a:cubicBezTo>
                    <a:pt x="96" y="100"/>
                    <a:pt x="97" y="100"/>
                    <a:pt x="98" y="100"/>
                  </a:cubicBezTo>
                  <a:cubicBezTo>
                    <a:pt x="100" y="100"/>
                    <a:pt x="100" y="100"/>
                    <a:pt x="100" y="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1110128" y="2551707"/>
              <a:ext cx="149408" cy="187671"/>
            </a:xfrm>
            <a:custGeom>
              <a:rect b="b" l="l" r="r" t="t"/>
              <a:pathLst>
                <a:path extrusionOk="0" h="103" w="82">
                  <a:moveTo>
                    <a:pt x="82" y="0"/>
                  </a:moveTo>
                  <a:cubicBezTo>
                    <a:pt x="82" y="0"/>
                    <a:pt x="82" y="1"/>
                    <a:pt x="81" y="1"/>
                  </a:cubicBezTo>
                  <a:cubicBezTo>
                    <a:pt x="80" y="2"/>
                    <a:pt x="79" y="2"/>
                    <a:pt x="78" y="3"/>
                  </a:cubicBezTo>
                  <a:cubicBezTo>
                    <a:pt x="75" y="5"/>
                    <a:pt x="70" y="8"/>
                    <a:pt x="65" y="11"/>
                  </a:cubicBezTo>
                  <a:cubicBezTo>
                    <a:pt x="55" y="18"/>
                    <a:pt x="43" y="29"/>
                    <a:pt x="31" y="44"/>
                  </a:cubicBezTo>
                  <a:cubicBezTo>
                    <a:pt x="19" y="58"/>
                    <a:pt x="11" y="73"/>
                    <a:pt x="7" y="85"/>
                  </a:cubicBezTo>
                  <a:cubicBezTo>
                    <a:pt x="4" y="90"/>
                    <a:pt x="3" y="95"/>
                    <a:pt x="2" y="98"/>
                  </a:cubicBezTo>
                  <a:cubicBezTo>
                    <a:pt x="1" y="99"/>
                    <a:pt x="1" y="101"/>
                    <a:pt x="0" y="102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0" y="102"/>
                  </a:lnTo>
                  <a:cubicBezTo>
                    <a:pt x="1" y="101"/>
                    <a:pt x="1" y="99"/>
                    <a:pt x="1" y="98"/>
                  </a:cubicBezTo>
                  <a:cubicBezTo>
                    <a:pt x="2" y="95"/>
                    <a:pt x="4" y="90"/>
                    <a:pt x="6" y="84"/>
                  </a:cubicBezTo>
                  <a:cubicBezTo>
                    <a:pt x="10" y="73"/>
                    <a:pt x="18" y="58"/>
                    <a:pt x="30" y="43"/>
                  </a:cubicBezTo>
                  <a:cubicBezTo>
                    <a:pt x="42" y="28"/>
                    <a:pt x="55" y="17"/>
                    <a:pt x="65" y="10"/>
                  </a:cubicBezTo>
                  <a:cubicBezTo>
                    <a:pt x="70" y="7"/>
                    <a:pt x="74" y="4"/>
                    <a:pt x="77" y="3"/>
                  </a:cubicBezTo>
                  <a:cubicBezTo>
                    <a:pt x="79" y="2"/>
                    <a:pt x="80" y="1"/>
                    <a:pt x="81" y="1"/>
                  </a:cubicBezTo>
                  <a:cubicBezTo>
                    <a:pt x="82" y="0"/>
                    <a:pt x="82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3"/>
            <p:cNvSpPr/>
            <p:nvPr/>
          </p:nvSpPr>
          <p:spPr>
            <a:xfrm>
              <a:off x="1053644" y="2464249"/>
              <a:ext cx="140298" cy="109323"/>
            </a:xfrm>
            <a:custGeom>
              <a:rect b="b" l="l" r="r" t="t"/>
              <a:pathLst>
                <a:path extrusionOk="0" h="60" w="77">
                  <a:moveTo>
                    <a:pt x="77" y="0"/>
                  </a:moveTo>
                  <a:cubicBezTo>
                    <a:pt x="77" y="0"/>
                    <a:pt x="75" y="1"/>
                    <a:pt x="73" y="2"/>
                  </a:cubicBezTo>
                  <a:cubicBezTo>
                    <a:pt x="71" y="2"/>
                    <a:pt x="67" y="4"/>
                    <a:pt x="63" y="5"/>
                  </a:cubicBezTo>
                  <a:cubicBezTo>
                    <a:pt x="55" y="9"/>
                    <a:pt x="43" y="14"/>
                    <a:pt x="33" y="23"/>
                  </a:cubicBezTo>
                  <a:cubicBezTo>
                    <a:pt x="22" y="31"/>
                    <a:pt x="15" y="42"/>
                    <a:pt x="9" y="49"/>
                  </a:cubicBezTo>
                  <a:cubicBezTo>
                    <a:pt x="7" y="52"/>
                    <a:pt x="4" y="55"/>
                    <a:pt x="3" y="57"/>
                  </a:cubicBezTo>
                  <a:cubicBezTo>
                    <a:pt x="1" y="59"/>
                    <a:pt x="1" y="60"/>
                    <a:pt x="0" y="60"/>
                  </a:cubicBezTo>
                  <a:cubicBezTo>
                    <a:pt x="0" y="60"/>
                    <a:pt x="0" y="59"/>
                    <a:pt x="2" y="57"/>
                  </a:cubicBezTo>
                  <a:cubicBezTo>
                    <a:pt x="3" y="55"/>
                    <a:pt x="6" y="52"/>
                    <a:pt x="9" y="48"/>
                  </a:cubicBezTo>
                  <a:cubicBezTo>
                    <a:pt x="14" y="41"/>
                    <a:pt x="22" y="31"/>
                    <a:pt x="33" y="22"/>
                  </a:cubicBezTo>
                  <a:cubicBezTo>
                    <a:pt x="43" y="13"/>
                    <a:pt x="54" y="8"/>
                    <a:pt x="63" y="4"/>
                  </a:cubicBezTo>
                  <a:cubicBezTo>
                    <a:pt x="67" y="3"/>
                    <a:pt x="70" y="1"/>
                    <a:pt x="73" y="1"/>
                  </a:cubicBezTo>
                  <a:cubicBezTo>
                    <a:pt x="75" y="0"/>
                    <a:pt x="77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23"/>
            <p:cNvSpPr/>
            <p:nvPr/>
          </p:nvSpPr>
          <p:spPr>
            <a:xfrm>
              <a:off x="2369165" y="370717"/>
              <a:ext cx="535683" cy="533859"/>
            </a:xfrm>
            <a:custGeom>
              <a:rect b="b" l="l" r="r" t="t"/>
              <a:pathLst>
                <a:path extrusionOk="0" h="293" w="294">
                  <a:moveTo>
                    <a:pt x="166" y="268"/>
                  </a:moveTo>
                  <a:cubicBezTo>
                    <a:pt x="156" y="269"/>
                    <a:pt x="145" y="270"/>
                    <a:pt x="134" y="269"/>
                  </a:cubicBezTo>
                  <a:lnTo>
                    <a:pt x="117" y="293"/>
                  </a:lnTo>
                  <a:lnTo>
                    <a:pt x="71" y="276"/>
                  </a:lnTo>
                  <a:lnTo>
                    <a:pt x="75" y="246"/>
                  </a:lnTo>
                  <a:cubicBezTo>
                    <a:pt x="67" y="240"/>
                    <a:pt x="59" y="232"/>
                    <a:pt x="52" y="224"/>
                  </a:cubicBezTo>
                  <a:lnTo>
                    <a:pt x="22" y="229"/>
                  </a:lnTo>
                  <a:lnTo>
                    <a:pt x="2" y="184"/>
                  </a:lnTo>
                  <a:lnTo>
                    <a:pt x="26" y="166"/>
                  </a:lnTo>
                  <a:cubicBezTo>
                    <a:pt x="24" y="155"/>
                    <a:pt x="24" y="144"/>
                    <a:pt x="25" y="134"/>
                  </a:cubicBezTo>
                  <a:lnTo>
                    <a:pt x="0" y="117"/>
                  </a:lnTo>
                  <a:lnTo>
                    <a:pt x="18" y="71"/>
                  </a:lnTo>
                  <a:lnTo>
                    <a:pt x="48" y="75"/>
                  </a:lnTo>
                  <a:cubicBezTo>
                    <a:pt x="54" y="66"/>
                    <a:pt x="62" y="58"/>
                    <a:pt x="70" y="51"/>
                  </a:cubicBezTo>
                  <a:lnTo>
                    <a:pt x="64" y="22"/>
                  </a:lnTo>
                  <a:lnTo>
                    <a:pt x="110" y="2"/>
                  </a:lnTo>
                  <a:lnTo>
                    <a:pt x="128" y="26"/>
                  </a:lnTo>
                  <a:cubicBezTo>
                    <a:pt x="139" y="24"/>
                    <a:pt x="150" y="24"/>
                    <a:pt x="160" y="25"/>
                  </a:cubicBezTo>
                  <a:lnTo>
                    <a:pt x="177" y="0"/>
                  </a:lnTo>
                  <a:lnTo>
                    <a:pt x="223" y="18"/>
                  </a:lnTo>
                  <a:lnTo>
                    <a:pt x="219" y="48"/>
                  </a:lnTo>
                  <a:cubicBezTo>
                    <a:pt x="228" y="54"/>
                    <a:pt x="236" y="61"/>
                    <a:pt x="242" y="70"/>
                  </a:cubicBezTo>
                  <a:lnTo>
                    <a:pt x="272" y="64"/>
                  </a:lnTo>
                  <a:lnTo>
                    <a:pt x="292" y="110"/>
                  </a:lnTo>
                  <a:lnTo>
                    <a:pt x="268" y="127"/>
                  </a:lnTo>
                  <a:cubicBezTo>
                    <a:pt x="270" y="138"/>
                    <a:pt x="270" y="149"/>
                    <a:pt x="269" y="160"/>
                  </a:cubicBezTo>
                  <a:lnTo>
                    <a:pt x="294" y="177"/>
                  </a:lnTo>
                  <a:lnTo>
                    <a:pt x="276" y="223"/>
                  </a:lnTo>
                  <a:lnTo>
                    <a:pt x="246" y="219"/>
                  </a:lnTo>
                  <a:cubicBezTo>
                    <a:pt x="240" y="227"/>
                    <a:pt x="232" y="235"/>
                    <a:pt x="224" y="242"/>
                  </a:cubicBezTo>
                  <a:lnTo>
                    <a:pt x="230" y="272"/>
                  </a:lnTo>
                  <a:lnTo>
                    <a:pt x="184" y="292"/>
                  </a:lnTo>
                  <a:lnTo>
                    <a:pt x="166" y="268"/>
                  </a:lnTo>
                  <a:moveTo>
                    <a:pt x="167" y="196"/>
                  </a:moveTo>
                  <a:cubicBezTo>
                    <a:pt x="194" y="184"/>
                    <a:pt x="206" y="153"/>
                    <a:pt x="194" y="126"/>
                  </a:cubicBezTo>
                  <a:cubicBezTo>
                    <a:pt x="182" y="99"/>
                    <a:pt x="150" y="87"/>
                    <a:pt x="123" y="99"/>
                  </a:cubicBezTo>
                  <a:cubicBezTo>
                    <a:pt x="97" y="111"/>
                    <a:pt x="84" y="142"/>
                    <a:pt x="96" y="169"/>
                  </a:cubicBezTo>
                  <a:cubicBezTo>
                    <a:pt x="108" y="196"/>
                    <a:pt x="140" y="208"/>
                    <a:pt x="167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40" name="Google Shape;9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6950" y="151225"/>
            <a:ext cx="1105224" cy="110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32"/>
          <p:cNvSpPr/>
          <p:nvPr/>
        </p:nvSpPr>
        <p:spPr>
          <a:xfrm>
            <a:off x="5812325" y="853973"/>
            <a:ext cx="1952326" cy="3892900"/>
          </a:xfrm>
          <a:custGeom>
            <a:rect b="b" l="l" r="r" t="t"/>
            <a:pathLst>
              <a:path extrusionOk="0" h="2330" w="1238">
                <a:moveTo>
                  <a:pt x="1094" y="5"/>
                </a:moveTo>
                <a:cubicBezTo>
                  <a:pt x="1094" y="5"/>
                  <a:pt x="1096" y="5"/>
                  <a:pt x="1099" y="5"/>
                </a:cubicBezTo>
                <a:cubicBezTo>
                  <a:pt x="1102" y="5"/>
                  <a:pt x="1107" y="5"/>
                  <a:pt x="1114" y="6"/>
                </a:cubicBezTo>
                <a:cubicBezTo>
                  <a:pt x="1126" y="7"/>
                  <a:pt x="1146" y="11"/>
                  <a:pt x="1167" y="23"/>
                </a:cubicBezTo>
                <a:cubicBezTo>
                  <a:pt x="1178" y="28"/>
                  <a:pt x="1189" y="36"/>
                  <a:pt x="1200" y="46"/>
                </a:cubicBezTo>
                <a:cubicBezTo>
                  <a:pt x="1210" y="57"/>
                  <a:pt x="1220" y="70"/>
                  <a:pt x="1227" y="85"/>
                </a:cubicBezTo>
                <a:cubicBezTo>
                  <a:pt x="1234" y="100"/>
                  <a:pt x="1238" y="118"/>
                  <a:pt x="1238" y="137"/>
                </a:cubicBezTo>
                <a:cubicBezTo>
                  <a:pt x="1238" y="156"/>
                  <a:pt x="1238" y="177"/>
                  <a:pt x="1238" y="198"/>
                </a:cubicBezTo>
                <a:cubicBezTo>
                  <a:pt x="1237" y="370"/>
                  <a:pt x="1236" y="618"/>
                  <a:pt x="1235" y="925"/>
                </a:cubicBezTo>
                <a:cubicBezTo>
                  <a:pt x="1233" y="1233"/>
                  <a:pt x="1232" y="1598"/>
                  <a:pt x="1230" y="2004"/>
                </a:cubicBezTo>
                <a:cubicBezTo>
                  <a:pt x="1230" y="2055"/>
                  <a:pt x="1229" y="2106"/>
                  <a:pt x="1229" y="2158"/>
                </a:cubicBezTo>
                <a:cubicBezTo>
                  <a:pt x="1229" y="2171"/>
                  <a:pt x="1229" y="2184"/>
                  <a:pt x="1229" y="2197"/>
                </a:cubicBezTo>
                <a:cubicBezTo>
                  <a:pt x="1229" y="2211"/>
                  <a:pt x="1227" y="2224"/>
                  <a:pt x="1223" y="2237"/>
                </a:cubicBezTo>
                <a:cubicBezTo>
                  <a:pt x="1219" y="2249"/>
                  <a:pt x="1212" y="2262"/>
                  <a:pt x="1204" y="2273"/>
                </a:cubicBezTo>
                <a:cubicBezTo>
                  <a:pt x="1195" y="2284"/>
                  <a:pt x="1185" y="2294"/>
                  <a:pt x="1173" y="2302"/>
                </a:cubicBezTo>
                <a:cubicBezTo>
                  <a:pt x="1162" y="2310"/>
                  <a:pt x="1148" y="2317"/>
                  <a:pt x="1134" y="2321"/>
                </a:cubicBezTo>
                <a:cubicBezTo>
                  <a:pt x="1127" y="2324"/>
                  <a:pt x="1120" y="2325"/>
                  <a:pt x="1113" y="2327"/>
                </a:cubicBezTo>
                <a:cubicBezTo>
                  <a:pt x="1105" y="2328"/>
                  <a:pt x="1098" y="2329"/>
                  <a:pt x="1090" y="2329"/>
                </a:cubicBezTo>
                <a:cubicBezTo>
                  <a:pt x="1060" y="2330"/>
                  <a:pt x="1030" y="2329"/>
                  <a:pt x="1000" y="2329"/>
                </a:cubicBezTo>
                <a:cubicBezTo>
                  <a:pt x="940" y="2329"/>
                  <a:pt x="879" y="2329"/>
                  <a:pt x="818" y="2329"/>
                </a:cubicBezTo>
                <a:cubicBezTo>
                  <a:pt x="695" y="2328"/>
                  <a:pt x="570" y="2328"/>
                  <a:pt x="443" y="2327"/>
                </a:cubicBezTo>
                <a:cubicBezTo>
                  <a:pt x="380" y="2327"/>
                  <a:pt x="316" y="2327"/>
                  <a:pt x="252" y="2326"/>
                </a:cubicBezTo>
                <a:cubicBezTo>
                  <a:pt x="220" y="2326"/>
                  <a:pt x="187" y="2326"/>
                  <a:pt x="155" y="2326"/>
                </a:cubicBezTo>
                <a:cubicBezTo>
                  <a:pt x="123" y="2327"/>
                  <a:pt x="89" y="2320"/>
                  <a:pt x="62" y="2303"/>
                </a:cubicBezTo>
                <a:cubicBezTo>
                  <a:pt x="35" y="2286"/>
                  <a:pt x="15" y="2260"/>
                  <a:pt x="5" y="2232"/>
                </a:cubicBezTo>
                <a:cubicBezTo>
                  <a:pt x="0" y="2218"/>
                  <a:pt x="0" y="2204"/>
                  <a:pt x="0" y="2189"/>
                </a:cubicBezTo>
                <a:cubicBezTo>
                  <a:pt x="1" y="2175"/>
                  <a:pt x="0" y="2160"/>
                  <a:pt x="0" y="2145"/>
                </a:cubicBezTo>
                <a:cubicBezTo>
                  <a:pt x="0" y="2087"/>
                  <a:pt x="0" y="2030"/>
                  <a:pt x="1" y="1973"/>
                </a:cubicBezTo>
                <a:cubicBezTo>
                  <a:pt x="1" y="1859"/>
                  <a:pt x="2" y="1746"/>
                  <a:pt x="2" y="1636"/>
                </a:cubicBezTo>
                <a:cubicBezTo>
                  <a:pt x="3" y="1415"/>
                  <a:pt x="4" y="1202"/>
                  <a:pt x="5" y="999"/>
                </a:cubicBezTo>
                <a:cubicBezTo>
                  <a:pt x="6" y="795"/>
                  <a:pt x="7" y="603"/>
                  <a:pt x="8" y="422"/>
                </a:cubicBezTo>
                <a:cubicBezTo>
                  <a:pt x="9" y="332"/>
                  <a:pt x="9" y="245"/>
                  <a:pt x="10" y="161"/>
                </a:cubicBezTo>
                <a:cubicBezTo>
                  <a:pt x="10" y="150"/>
                  <a:pt x="10" y="140"/>
                  <a:pt x="10" y="129"/>
                </a:cubicBezTo>
                <a:cubicBezTo>
                  <a:pt x="10" y="124"/>
                  <a:pt x="10" y="119"/>
                  <a:pt x="11" y="114"/>
                </a:cubicBezTo>
                <a:cubicBezTo>
                  <a:pt x="12" y="109"/>
                  <a:pt x="12" y="104"/>
                  <a:pt x="14" y="99"/>
                </a:cubicBezTo>
                <a:cubicBezTo>
                  <a:pt x="20" y="78"/>
                  <a:pt x="30" y="60"/>
                  <a:pt x="45" y="44"/>
                </a:cubicBezTo>
                <a:cubicBezTo>
                  <a:pt x="60" y="29"/>
                  <a:pt x="79" y="17"/>
                  <a:pt x="99" y="9"/>
                </a:cubicBezTo>
                <a:cubicBezTo>
                  <a:pt x="104" y="8"/>
                  <a:pt x="109" y="6"/>
                  <a:pt x="114" y="5"/>
                </a:cubicBezTo>
                <a:cubicBezTo>
                  <a:pt x="120" y="4"/>
                  <a:pt x="125" y="2"/>
                  <a:pt x="130" y="1"/>
                </a:cubicBezTo>
                <a:cubicBezTo>
                  <a:pt x="136" y="1"/>
                  <a:pt x="141" y="0"/>
                  <a:pt x="147" y="0"/>
                </a:cubicBezTo>
                <a:cubicBezTo>
                  <a:pt x="152" y="0"/>
                  <a:pt x="157" y="-1"/>
                  <a:pt x="163" y="0"/>
                </a:cubicBezTo>
                <a:cubicBezTo>
                  <a:pt x="205" y="0"/>
                  <a:pt x="247" y="0"/>
                  <a:pt x="287" y="0"/>
                </a:cubicBezTo>
                <a:cubicBezTo>
                  <a:pt x="308" y="0"/>
                  <a:pt x="328" y="0"/>
                  <a:pt x="348" y="0"/>
                </a:cubicBezTo>
                <a:cubicBezTo>
                  <a:pt x="357" y="0"/>
                  <a:pt x="367" y="0"/>
                  <a:pt x="377" y="0"/>
                </a:cubicBezTo>
                <a:cubicBezTo>
                  <a:pt x="387" y="0"/>
                  <a:pt x="397" y="3"/>
                  <a:pt x="405" y="8"/>
                </a:cubicBezTo>
                <a:cubicBezTo>
                  <a:pt x="413" y="13"/>
                  <a:pt x="419" y="21"/>
                  <a:pt x="422" y="29"/>
                </a:cubicBezTo>
                <a:cubicBezTo>
                  <a:pt x="425" y="38"/>
                  <a:pt x="424" y="46"/>
                  <a:pt x="424" y="55"/>
                </a:cubicBezTo>
                <a:cubicBezTo>
                  <a:pt x="424" y="59"/>
                  <a:pt x="424" y="63"/>
                  <a:pt x="424" y="67"/>
                </a:cubicBezTo>
                <a:cubicBezTo>
                  <a:pt x="424" y="72"/>
                  <a:pt x="424" y="76"/>
                  <a:pt x="425" y="80"/>
                </a:cubicBezTo>
                <a:cubicBezTo>
                  <a:pt x="426" y="88"/>
                  <a:pt x="430" y="95"/>
                  <a:pt x="436" y="101"/>
                </a:cubicBezTo>
                <a:cubicBezTo>
                  <a:pt x="442" y="107"/>
                  <a:pt x="450" y="111"/>
                  <a:pt x="458" y="113"/>
                </a:cubicBezTo>
                <a:cubicBezTo>
                  <a:pt x="462" y="114"/>
                  <a:pt x="467" y="114"/>
                  <a:pt x="471" y="114"/>
                </a:cubicBezTo>
                <a:cubicBezTo>
                  <a:pt x="476" y="114"/>
                  <a:pt x="480" y="114"/>
                  <a:pt x="484" y="114"/>
                </a:cubicBezTo>
                <a:cubicBezTo>
                  <a:pt x="502" y="114"/>
                  <a:pt x="519" y="114"/>
                  <a:pt x="536" y="114"/>
                </a:cubicBezTo>
                <a:cubicBezTo>
                  <a:pt x="604" y="114"/>
                  <a:pt x="667" y="115"/>
                  <a:pt x="725" y="115"/>
                </a:cubicBezTo>
                <a:cubicBezTo>
                  <a:pt x="754" y="115"/>
                  <a:pt x="782" y="115"/>
                  <a:pt x="808" y="115"/>
                </a:cubicBezTo>
                <a:cubicBezTo>
                  <a:pt x="815" y="115"/>
                  <a:pt x="821" y="116"/>
                  <a:pt x="828" y="115"/>
                </a:cubicBezTo>
                <a:cubicBezTo>
                  <a:pt x="834" y="115"/>
                  <a:pt x="840" y="113"/>
                  <a:pt x="845" y="110"/>
                </a:cubicBezTo>
                <a:cubicBezTo>
                  <a:pt x="856" y="104"/>
                  <a:pt x="863" y="94"/>
                  <a:pt x="865" y="84"/>
                </a:cubicBezTo>
                <a:cubicBezTo>
                  <a:pt x="867" y="78"/>
                  <a:pt x="866" y="73"/>
                  <a:pt x="866" y="68"/>
                </a:cubicBezTo>
                <a:cubicBezTo>
                  <a:pt x="866" y="63"/>
                  <a:pt x="867" y="58"/>
                  <a:pt x="867" y="52"/>
                </a:cubicBezTo>
                <a:cubicBezTo>
                  <a:pt x="867" y="47"/>
                  <a:pt x="866" y="42"/>
                  <a:pt x="867" y="37"/>
                </a:cubicBezTo>
                <a:cubicBezTo>
                  <a:pt x="869" y="33"/>
                  <a:pt x="870" y="28"/>
                  <a:pt x="873" y="24"/>
                </a:cubicBezTo>
                <a:cubicBezTo>
                  <a:pt x="878" y="15"/>
                  <a:pt x="887" y="9"/>
                  <a:pt x="896" y="6"/>
                </a:cubicBezTo>
                <a:cubicBezTo>
                  <a:pt x="906" y="2"/>
                  <a:pt x="916" y="4"/>
                  <a:pt x="925" y="3"/>
                </a:cubicBezTo>
                <a:cubicBezTo>
                  <a:pt x="961" y="4"/>
                  <a:pt x="992" y="4"/>
                  <a:pt x="1018" y="4"/>
                </a:cubicBezTo>
                <a:cubicBezTo>
                  <a:pt x="1043" y="4"/>
                  <a:pt x="1062" y="4"/>
                  <a:pt x="1075" y="4"/>
                </a:cubicBezTo>
                <a:cubicBezTo>
                  <a:pt x="1088" y="4"/>
                  <a:pt x="1094" y="5"/>
                  <a:pt x="1094" y="5"/>
                </a:cubicBezTo>
                <a:cubicBezTo>
                  <a:pt x="1094" y="5"/>
                  <a:pt x="1088" y="5"/>
                  <a:pt x="1075" y="5"/>
                </a:cubicBezTo>
                <a:cubicBezTo>
                  <a:pt x="1062" y="5"/>
                  <a:pt x="1043" y="5"/>
                  <a:pt x="1018" y="5"/>
                </a:cubicBezTo>
                <a:cubicBezTo>
                  <a:pt x="992" y="5"/>
                  <a:pt x="961" y="4"/>
                  <a:pt x="925" y="4"/>
                </a:cubicBezTo>
                <a:cubicBezTo>
                  <a:pt x="916" y="5"/>
                  <a:pt x="906" y="3"/>
                  <a:pt x="897" y="7"/>
                </a:cubicBezTo>
                <a:cubicBezTo>
                  <a:pt x="887" y="10"/>
                  <a:pt x="879" y="16"/>
                  <a:pt x="874" y="24"/>
                </a:cubicBezTo>
                <a:cubicBezTo>
                  <a:pt x="872" y="28"/>
                  <a:pt x="870" y="33"/>
                  <a:pt x="869" y="38"/>
                </a:cubicBezTo>
                <a:cubicBezTo>
                  <a:pt x="868" y="42"/>
                  <a:pt x="868" y="47"/>
                  <a:pt x="868" y="52"/>
                </a:cubicBezTo>
                <a:cubicBezTo>
                  <a:pt x="868" y="58"/>
                  <a:pt x="868" y="63"/>
                  <a:pt x="868" y="68"/>
                </a:cubicBezTo>
                <a:cubicBezTo>
                  <a:pt x="868" y="73"/>
                  <a:pt x="868" y="78"/>
                  <a:pt x="867" y="84"/>
                </a:cubicBezTo>
                <a:cubicBezTo>
                  <a:pt x="864" y="94"/>
                  <a:pt x="857" y="105"/>
                  <a:pt x="846" y="111"/>
                </a:cubicBezTo>
                <a:cubicBezTo>
                  <a:pt x="841" y="114"/>
                  <a:pt x="834" y="116"/>
                  <a:pt x="828" y="117"/>
                </a:cubicBezTo>
                <a:cubicBezTo>
                  <a:pt x="821" y="117"/>
                  <a:pt x="815" y="117"/>
                  <a:pt x="808" y="117"/>
                </a:cubicBezTo>
                <a:cubicBezTo>
                  <a:pt x="782" y="117"/>
                  <a:pt x="754" y="117"/>
                  <a:pt x="725" y="117"/>
                </a:cubicBezTo>
                <a:cubicBezTo>
                  <a:pt x="667" y="116"/>
                  <a:pt x="604" y="116"/>
                  <a:pt x="536" y="116"/>
                </a:cubicBezTo>
                <a:cubicBezTo>
                  <a:pt x="519" y="116"/>
                  <a:pt x="502" y="116"/>
                  <a:pt x="484" y="116"/>
                </a:cubicBezTo>
                <a:cubicBezTo>
                  <a:pt x="480" y="116"/>
                  <a:pt x="476" y="116"/>
                  <a:pt x="471" y="116"/>
                </a:cubicBezTo>
                <a:cubicBezTo>
                  <a:pt x="467" y="116"/>
                  <a:pt x="462" y="116"/>
                  <a:pt x="458" y="115"/>
                </a:cubicBezTo>
                <a:cubicBezTo>
                  <a:pt x="449" y="113"/>
                  <a:pt x="440" y="108"/>
                  <a:pt x="434" y="102"/>
                </a:cubicBezTo>
                <a:cubicBezTo>
                  <a:pt x="428" y="96"/>
                  <a:pt x="424" y="88"/>
                  <a:pt x="422" y="80"/>
                </a:cubicBezTo>
                <a:cubicBezTo>
                  <a:pt x="422" y="76"/>
                  <a:pt x="422" y="71"/>
                  <a:pt x="422" y="67"/>
                </a:cubicBezTo>
                <a:cubicBezTo>
                  <a:pt x="422" y="63"/>
                  <a:pt x="422" y="59"/>
                  <a:pt x="422" y="55"/>
                </a:cubicBezTo>
                <a:cubicBezTo>
                  <a:pt x="422" y="46"/>
                  <a:pt x="423" y="38"/>
                  <a:pt x="420" y="30"/>
                </a:cubicBezTo>
                <a:cubicBezTo>
                  <a:pt x="417" y="22"/>
                  <a:pt x="411" y="15"/>
                  <a:pt x="403" y="10"/>
                </a:cubicBezTo>
                <a:cubicBezTo>
                  <a:pt x="396" y="5"/>
                  <a:pt x="387" y="2"/>
                  <a:pt x="377" y="3"/>
                </a:cubicBezTo>
                <a:cubicBezTo>
                  <a:pt x="367" y="3"/>
                  <a:pt x="357" y="2"/>
                  <a:pt x="347" y="2"/>
                </a:cubicBezTo>
                <a:cubicBezTo>
                  <a:pt x="328" y="2"/>
                  <a:pt x="308" y="2"/>
                  <a:pt x="287" y="2"/>
                </a:cubicBezTo>
                <a:cubicBezTo>
                  <a:pt x="247" y="2"/>
                  <a:pt x="205" y="2"/>
                  <a:pt x="163" y="2"/>
                </a:cubicBezTo>
                <a:cubicBezTo>
                  <a:pt x="157" y="2"/>
                  <a:pt x="152" y="2"/>
                  <a:pt x="147" y="2"/>
                </a:cubicBezTo>
                <a:cubicBezTo>
                  <a:pt x="141" y="2"/>
                  <a:pt x="136" y="3"/>
                  <a:pt x="131" y="4"/>
                </a:cubicBezTo>
                <a:cubicBezTo>
                  <a:pt x="125" y="4"/>
                  <a:pt x="120" y="6"/>
                  <a:pt x="115" y="7"/>
                </a:cubicBezTo>
                <a:cubicBezTo>
                  <a:pt x="110" y="8"/>
                  <a:pt x="105" y="10"/>
                  <a:pt x="100" y="12"/>
                </a:cubicBezTo>
                <a:cubicBezTo>
                  <a:pt x="80" y="19"/>
                  <a:pt x="62" y="31"/>
                  <a:pt x="47" y="46"/>
                </a:cubicBezTo>
                <a:cubicBezTo>
                  <a:pt x="32" y="61"/>
                  <a:pt x="22" y="79"/>
                  <a:pt x="17" y="99"/>
                </a:cubicBezTo>
                <a:cubicBezTo>
                  <a:pt x="11" y="119"/>
                  <a:pt x="13" y="140"/>
                  <a:pt x="12" y="161"/>
                </a:cubicBezTo>
                <a:cubicBezTo>
                  <a:pt x="12" y="244"/>
                  <a:pt x="11" y="332"/>
                  <a:pt x="11" y="422"/>
                </a:cubicBezTo>
                <a:cubicBezTo>
                  <a:pt x="10" y="602"/>
                  <a:pt x="9" y="795"/>
                  <a:pt x="9" y="999"/>
                </a:cubicBezTo>
                <a:cubicBezTo>
                  <a:pt x="8" y="1202"/>
                  <a:pt x="7" y="1415"/>
                  <a:pt x="6" y="1636"/>
                </a:cubicBezTo>
                <a:cubicBezTo>
                  <a:pt x="5" y="1746"/>
                  <a:pt x="5" y="1859"/>
                  <a:pt x="4" y="1973"/>
                </a:cubicBezTo>
                <a:cubicBezTo>
                  <a:pt x="4" y="2030"/>
                  <a:pt x="4" y="2087"/>
                  <a:pt x="3" y="2145"/>
                </a:cubicBezTo>
                <a:cubicBezTo>
                  <a:pt x="3" y="2160"/>
                  <a:pt x="3" y="2174"/>
                  <a:pt x="3" y="2189"/>
                </a:cubicBezTo>
                <a:cubicBezTo>
                  <a:pt x="3" y="2203"/>
                  <a:pt x="4" y="2217"/>
                  <a:pt x="9" y="2231"/>
                </a:cubicBezTo>
                <a:cubicBezTo>
                  <a:pt x="18" y="2259"/>
                  <a:pt x="38" y="2284"/>
                  <a:pt x="64" y="2300"/>
                </a:cubicBezTo>
                <a:cubicBezTo>
                  <a:pt x="91" y="2317"/>
                  <a:pt x="123" y="2324"/>
                  <a:pt x="155" y="2323"/>
                </a:cubicBezTo>
                <a:cubicBezTo>
                  <a:pt x="187" y="2323"/>
                  <a:pt x="220" y="2323"/>
                  <a:pt x="252" y="2323"/>
                </a:cubicBezTo>
                <a:cubicBezTo>
                  <a:pt x="316" y="2324"/>
                  <a:pt x="380" y="2324"/>
                  <a:pt x="443" y="2324"/>
                </a:cubicBezTo>
                <a:cubicBezTo>
                  <a:pt x="570" y="2325"/>
                  <a:pt x="695" y="2325"/>
                  <a:pt x="818" y="2326"/>
                </a:cubicBezTo>
                <a:cubicBezTo>
                  <a:pt x="879" y="2326"/>
                  <a:pt x="940" y="2326"/>
                  <a:pt x="1000" y="2326"/>
                </a:cubicBezTo>
                <a:cubicBezTo>
                  <a:pt x="1030" y="2326"/>
                  <a:pt x="1060" y="2327"/>
                  <a:pt x="1090" y="2326"/>
                </a:cubicBezTo>
                <a:cubicBezTo>
                  <a:pt x="1097" y="2326"/>
                  <a:pt x="1105" y="2325"/>
                  <a:pt x="1112" y="2324"/>
                </a:cubicBezTo>
                <a:cubicBezTo>
                  <a:pt x="1119" y="2323"/>
                  <a:pt x="1126" y="2321"/>
                  <a:pt x="1133" y="2319"/>
                </a:cubicBezTo>
                <a:cubicBezTo>
                  <a:pt x="1147" y="2314"/>
                  <a:pt x="1160" y="2308"/>
                  <a:pt x="1171" y="2299"/>
                </a:cubicBezTo>
                <a:cubicBezTo>
                  <a:pt x="1183" y="2291"/>
                  <a:pt x="1193" y="2282"/>
                  <a:pt x="1201" y="2271"/>
                </a:cubicBezTo>
                <a:cubicBezTo>
                  <a:pt x="1209" y="2260"/>
                  <a:pt x="1215" y="2248"/>
                  <a:pt x="1220" y="2236"/>
                </a:cubicBezTo>
                <a:cubicBezTo>
                  <a:pt x="1228" y="2211"/>
                  <a:pt x="1225" y="2184"/>
                  <a:pt x="1226" y="2158"/>
                </a:cubicBezTo>
                <a:cubicBezTo>
                  <a:pt x="1226" y="2106"/>
                  <a:pt x="1226" y="2055"/>
                  <a:pt x="1227" y="2004"/>
                </a:cubicBezTo>
                <a:cubicBezTo>
                  <a:pt x="1229" y="1598"/>
                  <a:pt x="1231" y="1233"/>
                  <a:pt x="1232" y="925"/>
                </a:cubicBezTo>
                <a:cubicBezTo>
                  <a:pt x="1234" y="618"/>
                  <a:pt x="1235" y="370"/>
                  <a:pt x="1236" y="198"/>
                </a:cubicBezTo>
                <a:cubicBezTo>
                  <a:pt x="1236" y="177"/>
                  <a:pt x="1236" y="156"/>
                  <a:pt x="1236" y="137"/>
                </a:cubicBezTo>
                <a:cubicBezTo>
                  <a:pt x="1237" y="118"/>
                  <a:pt x="1233" y="101"/>
                  <a:pt x="1226" y="85"/>
                </a:cubicBezTo>
                <a:cubicBezTo>
                  <a:pt x="1219" y="70"/>
                  <a:pt x="1210" y="57"/>
                  <a:pt x="1199" y="47"/>
                </a:cubicBezTo>
                <a:cubicBezTo>
                  <a:pt x="1189" y="37"/>
                  <a:pt x="1178" y="29"/>
                  <a:pt x="1167" y="23"/>
                </a:cubicBezTo>
                <a:cubicBezTo>
                  <a:pt x="1146" y="11"/>
                  <a:pt x="1126" y="7"/>
                  <a:pt x="1114" y="6"/>
                </a:cubicBezTo>
                <a:cubicBezTo>
                  <a:pt x="1107" y="5"/>
                  <a:pt x="1102" y="5"/>
                  <a:pt x="1099" y="5"/>
                </a:cubicBezTo>
                <a:cubicBezTo>
                  <a:pt x="1096" y="5"/>
                  <a:pt x="1094" y="4"/>
                  <a:pt x="1094" y="4"/>
                </a:cubicBezTo>
                <a:lnTo>
                  <a:pt x="1094" y="5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7" name="Google Shape;12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274" y="1210750"/>
            <a:ext cx="1430700" cy="317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68" name="Google Shape;1268;p32"/>
          <p:cNvSpPr/>
          <p:nvPr/>
        </p:nvSpPr>
        <p:spPr>
          <a:xfrm>
            <a:off x="1710450" y="853973"/>
            <a:ext cx="1952326" cy="3892900"/>
          </a:xfrm>
          <a:custGeom>
            <a:rect b="b" l="l" r="r" t="t"/>
            <a:pathLst>
              <a:path extrusionOk="0" h="2330" w="1238">
                <a:moveTo>
                  <a:pt x="1094" y="5"/>
                </a:moveTo>
                <a:cubicBezTo>
                  <a:pt x="1094" y="5"/>
                  <a:pt x="1096" y="5"/>
                  <a:pt x="1099" y="5"/>
                </a:cubicBezTo>
                <a:cubicBezTo>
                  <a:pt x="1102" y="5"/>
                  <a:pt x="1107" y="5"/>
                  <a:pt x="1114" y="6"/>
                </a:cubicBezTo>
                <a:cubicBezTo>
                  <a:pt x="1126" y="7"/>
                  <a:pt x="1146" y="11"/>
                  <a:pt x="1167" y="23"/>
                </a:cubicBezTo>
                <a:cubicBezTo>
                  <a:pt x="1178" y="28"/>
                  <a:pt x="1189" y="36"/>
                  <a:pt x="1200" y="46"/>
                </a:cubicBezTo>
                <a:cubicBezTo>
                  <a:pt x="1210" y="57"/>
                  <a:pt x="1220" y="70"/>
                  <a:pt x="1227" y="85"/>
                </a:cubicBezTo>
                <a:cubicBezTo>
                  <a:pt x="1234" y="100"/>
                  <a:pt x="1238" y="118"/>
                  <a:pt x="1238" y="137"/>
                </a:cubicBezTo>
                <a:cubicBezTo>
                  <a:pt x="1238" y="156"/>
                  <a:pt x="1238" y="177"/>
                  <a:pt x="1238" y="198"/>
                </a:cubicBezTo>
                <a:cubicBezTo>
                  <a:pt x="1237" y="370"/>
                  <a:pt x="1236" y="618"/>
                  <a:pt x="1235" y="925"/>
                </a:cubicBezTo>
                <a:cubicBezTo>
                  <a:pt x="1233" y="1233"/>
                  <a:pt x="1232" y="1598"/>
                  <a:pt x="1230" y="2004"/>
                </a:cubicBezTo>
                <a:cubicBezTo>
                  <a:pt x="1230" y="2055"/>
                  <a:pt x="1229" y="2106"/>
                  <a:pt x="1229" y="2158"/>
                </a:cubicBezTo>
                <a:cubicBezTo>
                  <a:pt x="1229" y="2171"/>
                  <a:pt x="1229" y="2184"/>
                  <a:pt x="1229" y="2197"/>
                </a:cubicBezTo>
                <a:cubicBezTo>
                  <a:pt x="1229" y="2211"/>
                  <a:pt x="1227" y="2224"/>
                  <a:pt x="1223" y="2237"/>
                </a:cubicBezTo>
                <a:cubicBezTo>
                  <a:pt x="1219" y="2249"/>
                  <a:pt x="1212" y="2262"/>
                  <a:pt x="1204" y="2273"/>
                </a:cubicBezTo>
                <a:cubicBezTo>
                  <a:pt x="1195" y="2284"/>
                  <a:pt x="1185" y="2294"/>
                  <a:pt x="1173" y="2302"/>
                </a:cubicBezTo>
                <a:cubicBezTo>
                  <a:pt x="1162" y="2310"/>
                  <a:pt x="1148" y="2317"/>
                  <a:pt x="1134" y="2321"/>
                </a:cubicBezTo>
                <a:cubicBezTo>
                  <a:pt x="1127" y="2324"/>
                  <a:pt x="1120" y="2325"/>
                  <a:pt x="1113" y="2327"/>
                </a:cubicBezTo>
                <a:cubicBezTo>
                  <a:pt x="1105" y="2328"/>
                  <a:pt x="1098" y="2329"/>
                  <a:pt x="1090" y="2329"/>
                </a:cubicBezTo>
                <a:cubicBezTo>
                  <a:pt x="1060" y="2330"/>
                  <a:pt x="1030" y="2329"/>
                  <a:pt x="1000" y="2329"/>
                </a:cubicBezTo>
                <a:cubicBezTo>
                  <a:pt x="940" y="2329"/>
                  <a:pt x="879" y="2329"/>
                  <a:pt x="818" y="2329"/>
                </a:cubicBezTo>
                <a:cubicBezTo>
                  <a:pt x="695" y="2328"/>
                  <a:pt x="570" y="2328"/>
                  <a:pt x="443" y="2327"/>
                </a:cubicBezTo>
                <a:cubicBezTo>
                  <a:pt x="380" y="2327"/>
                  <a:pt x="316" y="2327"/>
                  <a:pt x="252" y="2326"/>
                </a:cubicBezTo>
                <a:cubicBezTo>
                  <a:pt x="220" y="2326"/>
                  <a:pt x="187" y="2326"/>
                  <a:pt x="155" y="2326"/>
                </a:cubicBezTo>
                <a:cubicBezTo>
                  <a:pt x="123" y="2327"/>
                  <a:pt x="89" y="2320"/>
                  <a:pt x="62" y="2303"/>
                </a:cubicBezTo>
                <a:cubicBezTo>
                  <a:pt x="35" y="2286"/>
                  <a:pt x="15" y="2260"/>
                  <a:pt x="5" y="2232"/>
                </a:cubicBezTo>
                <a:cubicBezTo>
                  <a:pt x="0" y="2218"/>
                  <a:pt x="0" y="2204"/>
                  <a:pt x="0" y="2189"/>
                </a:cubicBezTo>
                <a:cubicBezTo>
                  <a:pt x="1" y="2175"/>
                  <a:pt x="0" y="2160"/>
                  <a:pt x="0" y="2145"/>
                </a:cubicBezTo>
                <a:cubicBezTo>
                  <a:pt x="0" y="2087"/>
                  <a:pt x="0" y="2030"/>
                  <a:pt x="1" y="1973"/>
                </a:cubicBezTo>
                <a:cubicBezTo>
                  <a:pt x="1" y="1859"/>
                  <a:pt x="2" y="1746"/>
                  <a:pt x="2" y="1636"/>
                </a:cubicBezTo>
                <a:cubicBezTo>
                  <a:pt x="3" y="1415"/>
                  <a:pt x="4" y="1202"/>
                  <a:pt x="5" y="999"/>
                </a:cubicBezTo>
                <a:cubicBezTo>
                  <a:pt x="6" y="795"/>
                  <a:pt x="7" y="603"/>
                  <a:pt x="8" y="422"/>
                </a:cubicBezTo>
                <a:cubicBezTo>
                  <a:pt x="9" y="332"/>
                  <a:pt x="9" y="245"/>
                  <a:pt x="10" y="161"/>
                </a:cubicBezTo>
                <a:cubicBezTo>
                  <a:pt x="10" y="150"/>
                  <a:pt x="10" y="140"/>
                  <a:pt x="10" y="129"/>
                </a:cubicBezTo>
                <a:cubicBezTo>
                  <a:pt x="10" y="124"/>
                  <a:pt x="10" y="119"/>
                  <a:pt x="11" y="114"/>
                </a:cubicBezTo>
                <a:cubicBezTo>
                  <a:pt x="12" y="109"/>
                  <a:pt x="12" y="104"/>
                  <a:pt x="14" y="99"/>
                </a:cubicBezTo>
                <a:cubicBezTo>
                  <a:pt x="20" y="78"/>
                  <a:pt x="30" y="60"/>
                  <a:pt x="45" y="44"/>
                </a:cubicBezTo>
                <a:cubicBezTo>
                  <a:pt x="60" y="29"/>
                  <a:pt x="79" y="17"/>
                  <a:pt x="99" y="9"/>
                </a:cubicBezTo>
                <a:cubicBezTo>
                  <a:pt x="104" y="8"/>
                  <a:pt x="109" y="6"/>
                  <a:pt x="114" y="5"/>
                </a:cubicBezTo>
                <a:cubicBezTo>
                  <a:pt x="120" y="4"/>
                  <a:pt x="125" y="2"/>
                  <a:pt x="130" y="1"/>
                </a:cubicBezTo>
                <a:cubicBezTo>
                  <a:pt x="136" y="1"/>
                  <a:pt x="141" y="0"/>
                  <a:pt x="147" y="0"/>
                </a:cubicBezTo>
                <a:cubicBezTo>
                  <a:pt x="152" y="0"/>
                  <a:pt x="157" y="-1"/>
                  <a:pt x="163" y="0"/>
                </a:cubicBezTo>
                <a:cubicBezTo>
                  <a:pt x="205" y="0"/>
                  <a:pt x="247" y="0"/>
                  <a:pt x="287" y="0"/>
                </a:cubicBezTo>
                <a:cubicBezTo>
                  <a:pt x="308" y="0"/>
                  <a:pt x="328" y="0"/>
                  <a:pt x="348" y="0"/>
                </a:cubicBezTo>
                <a:cubicBezTo>
                  <a:pt x="357" y="0"/>
                  <a:pt x="367" y="0"/>
                  <a:pt x="377" y="0"/>
                </a:cubicBezTo>
                <a:cubicBezTo>
                  <a:pt x="387" y="0"/>
                  <a:pt x="397" y="3"/>
                  <a:pt x="405" y="8"/>
                </a:cubicBezTo>
                <a:cubicBezTo>
                  <a:pt x="413" y="13"/>
                  <a:pt x="419" y="21"/>
                  <a:pt x="422" y="29"/>
                </a:cubicBezTo>
                <a:cubicBezTo>
                  <a:pt x="425" y="38"/>
                  <a:pt x="424" y="46"/>
                  <a:pt x="424" y="55"/>
                </a:cubicBezTo>
                <a:cubicBezTo>
                  <a:pt x="424" y="59"/>
                  <a:pt x="424" y="63"/>
                  <a:pt x="424" y="67"/>
                </a:cubicBezTo>
                <a:cubicBezTo>
                  <a:pt x="424" y="72"/>
                  <a:pt x="424" y="76"/>
                  <a:pt x="425" y="80"/>
                </a:cubicBezTo>
                <a:cubicBezTo>
                  <a:pt x="426" y="88"/>
                  <a:pt x="430" y="95"/>
                  <a:pt x="436" y="101"/>
                </a:cubicBezTo>
                <a:cubicBezTo>
                  <a:pt x="442" y="107"/>
                  <a:pt x="450" y="111"/>
                  <a:pt x="458" y="113"/>
                </a:cubicBezTo>
                <a:cubicBezTo>
                  <a:pt x="462" y="114"/>
                  <a:pt x="467" y="114"/>
                  <a:pt x="471" y="114"/>
                </a:cubicBezTo>
                <a:cubicBezTo>
                  <a:pt x="476" y="114"/>
                  <a:pt x="480" y="114"/>
                  <a:pt x="484" y="114"/>
                </a:cubicBezTo>
                <a:cubicBezTo>
                  <a:pt x="502" y="114"/>
                  <a:pt x="519" y="114"/>
                  <a:pt x="536" y="114"/>
                </a:cubicBezTo>
                <a:cubicBezTo>
                  <a:pt x="604" y="114"/>
                  <a:pt x="667" y="115"/>
                  <a:pt x="725" y="115"/>
                </a:cubicBezTo>
                <a:cubicBezTo>
                  <a:pt x="754" y="115"/>
                  <a:pt x="782" y="115"/>
                  <a:pt x="808" y="115"/>
                </a:cubicBezTo>
                <a:cubicBezTo>
                  <a:pt x="815" y="115"/>
                  <a:pt x="821" y="116"/>
                  <a:pt x="828" y="115"/>
                </a:cubicBezTo>
                <a:cubicBezTo>
                  <a:pt x="834" y="115"/>
                  <a:pt x="840" y="113"/>
                  <a:pt x="845" y="110"/>
                </a:cubicBezTo>
                <a:cubicBezTo>
                  <a:pt x="856" y="104"/>
                  <a:pt x="863" y="94"/>
                  <a:pt x="865" y="84"/>
                </a:cubicBezTo>
                <a:cubicBezTo>
                  <a:pt x="867" y="78"/>
                  <a:pt x="866" y="73"/>
                  <a:pt x="866" y="68"/>
                </a:cubicBezTo>
                <a:cubicBezTo>
                  <a:pt x="866" y="63"/>
                  <a:pt x="867" y="58"/>
                  <a:pt x="867" y="52"/>
                </a:cubicBezTo>
                <a:cubicBezTo>
                  <a:pt x="867" y="47"/>
                  <a:pt x="866" y="42"/>
                  <a:pt x="867" y="37"/>
                </a:cubicBezTo>
                <a:cubicBezTo>
                  <a:pt x="869" y="33"/>
                  <a:pt x="870" y="28"/>
                  <a:pt x="873" y="24"/>
                </a:cubicBezTo>
                <a:cubicBezTo>
                  <a:pt x="878" y="15"/>
                  <a:pt x="887" y="9"/>
                  <a:pt x="896" y="6"/>
                </a:cubicBezTo>
                <a:cubicBezTo>
                  <a:pt x="906" y="2"/>
                  <a:pt x="916" y="4"/>
                  <a:pt x="925" y="3"/>
                </a:cubicBezTo>
                <a:cubicBezTo>
                  <a:pt x="961" y="4"/>
                  <a:pt x="992" y="4"/>
                  <a:pt x="1018" y="4"/>
                </a:cubicBezTo>
                <a:cubicBezTo>
                  <a:pt x="1043" y="4"/>
                  <a:pt x="1062" y="4"/>
                  <a:pt x="1075" y="4"/>
                </a:cubicBezTo>
                <a:cubicBezTo>
                  <a:pt x="1088" y="4"/>
                  <a:pt x="1094" y="5"/>
                  <a:pt x="1094" y="5"/>
                </a:cubicBezTo>
                <a:cubicBezTo>
                  <a:pt x="1094" y="5"/>
                  <a:pt x="1088" y="5"/>
                  <a:pt x="1075" y="5"/>
                </a:cubicBezTo>
                <a:cubicBezTo>
                  <a:pt x="1062" y="5"/>
                  <a:pt x="1043" y="5"/>
                  <a:pt x="1018" y="5"/>
                </a:cubicBezTo>
                <a:cubicBezTo>
                  <a:pt x="992" y="5"/>
                  <a:pt x="961" y="4"/>
                  <a:pt x="925" y="4"/>
                </a:cubicBezTo>
                <a:cubicBezTo>
                  <a:pt x="916" y="5"/>
                  <a:pt x="906" y="3"/>
                  <a:pt x="897" y="7"/>
                </a:cubicBezTo>
                <a:cubicBezTo>
                  <a:pt x="887" y="10"/>
                  <a:pt x="879" y="16"/>
                  <a:pt x="874" y="24"/>
                </a:cubicBezTo>
                <a:cubicBezTo>
                  <a:pt x="872" y="28"/>
                  <a:pt x="870" y="33"/>
                  <a:pt x="869" y="38"/>
                </a:cubicBezTo>
                <a:cubicBezTo>
                  <a:pt x="868" y="42"/>
                  <a:pt x="868" y="47"/>
                  <a:pt x="868" y="52"/>
                </a:cubicBezTo>
                <a:cubicBezTo>
                  <a:pt x="868" y="58"/>
                  <a:pt x="868" y="63"/>
                  <a:pt x="868" y="68"/>
                </a:cubicBezTo>
                <a:cubicBezTo>
                  <a:pt x="868" y="73"/>
                  <a:pt x="868" y="78"/>
                  <a:pt x="867" y="84"/>
                </a:cubicBezTo>
                <a:cubicBezTo>
                  <a:pt x="864" y="94"/>
                  <a:pt x="857" y="105"/>
                  <a:pt x="846" y="111"/>
                </a:cubicBezTo>
                <a:cubicBezTo>
                  <a:pt x="841" y="114"/>
                  <a:pt x="834" y="116"/>
                  <a:pt x="828" y="117"/>
                </a:cubicBezTo>
                <a:cubicBezTo>
                  <a:pt x="821" y="117"/>
                  <a:pt x="815" y="117"/>
                  <a:pt x="808" y="117"/>
                </a:cubicBezTo>
                <a:cubicBezTo>
                  <a:pt x="782" y="117"/>
                  <a:pt x="754" y="117"/>
                  <a:pt x="725" y="117"/>
                </a:cubicBezTo>
                <a:cubicBezTo>
                  <a:pt x="667" y="116"/>
                  <a:pt x="604" y="116"/>
                  <a:pt x="536" y="116"/>
                </a:cubicBezTo>
                <a:cubicBezTo>
                  <a:pt x="519" y="116"/>
                  <a:pt x="502" y="116"/>
                  <a:pt x="484" y="116"/>
                </a:cubicBezTo>
                <a:cubicBezTo>
                  <a:pt x="480" y="116"/>
                  <a:pt x="476" y="116"/>
                  <a:pt x="471" y="116"/>
                </a:cubicBezTo>
                <a:cubicBezTo>
                  <a:pt x="467" y="116"/>
                  <a:pt x="462" y="116"/>
                  <a:pt x="458" y="115"/>
                </a:cubicBezTo>
                <a:cubicBezTo>
                  <a:pt x="449" y="113"/>
                  <a:pt x="440" y="108"/>
                  <a:pt x="434" y="102"/>
                </a:cubicBezTo>
                <a:cubicBezTo>
                  <a:pt x="428" y="96"/>
                  <a:pt x="424" y="88"/>
                  <a:pt x="422" y="80"/>
                </a:cubicBezTo>
                <a:cubicBezTo>
                  <a:pt x="422" y="76"/>
                  <a:pt x="422" y="71"/>
                  <a:pt x="422" y="67"/>
                </a:cubicBezTo>
                <a:cubicBezTo>
                  <a:pt x="422" y="63"/>
                  <a:pt x="422" y="59"/>
                  <a:pt x="422" y="55"/>
                </a:cubicBezTo>
                <a:cubicBezTo>
                  <a:pt x="422" y="46"/>
                  <a:pt x="423" y="38"/>
                  <a:pt x="420" y="30"/>
                </a:cubicBezTo>
                <a:cubicBezTo>
                  <a:pt x="417" y="22"/>
                  <a:pt x="411" y="15"/>
                  <a:pt x="403" y="10"/>
                </a:cubicBezTo>
                <a:cubicBezTo>
                  <a:pt x="396" y="5"/>
                  <a:pt x="387" y="2"/>
                  <a:pt x="377" y="3"/>
                </a:cubicBezTo>
                <a:cubicBezTo>
                  <a:pt x="367" y="3"/>
                  <a:pt x="357" y="2"/>
                  <a:pt x="347" y="2"/>
                </a:cubicBezTo>
                <a:cubicBezTo>
                  <a:pt x="328" y="2"/>
                  <a:pt x="308" y="2"/>
                  <a:pt x="287" y="2"/>
                </a:cubicBezTo>
                <a:cubicBezTo>
                  <a:pt x="247" y="2"/>
                  <a:pt x="205" y="2"/>
                  <a:pt x="163" y="2"/>
                </a:cubicBezTo>
                <a:cubicBezTo>
                  <a:pt x="157" y="2"/>
                  <a:pt x="152" y="2"/>
                  <a:pt x="147" y="2"/>
                </a:cubicBezTo>
                <a:cubicBezTo>
                  <a:pt x="141" y="2"/>
                  <a:pt x="136" y="3"/>
                  <a:pt x="131" y="4"/>
                </a:cubicBezTo>
                <a:cubicBezTo>
                  <a:pt x="125" y="4"/>
                  <a:pt x="120" y="6"/>
                  <a:pt x="115" y="7"/>
                </a:cubicBezTo>
                <a:cubicBezTo>
                  <a:pt x="110" y="8"/>
                  <a:pt x="105" y="10"/>
                  <a:pt x="100" y="12"/>
                </a:cubicBezTo>
                <a:cubicBezTo>
                  <a:pt x="80" y="19"/>
                  <a:pt x="62" y="31"/>
                  <a:pt x="47" y="46"/>
                </a:cubicBezTo>
                <a:cubicBezTo>
                  <a:pt x="32" y="61"/>
                  <a:pt x="22" y="79"/>
                  <a:pt x="17" y="99"/>
                </a:cubicBezTo>
                <a:cubicBezTo>
                  <a:pt x="11" y="119"/>
                  <a:pt x="13" y="140"/>
                  <a:pt x="12" y="161"/>
                </a:cubicBezTo>
                <a:cubicBezTo>
                  <a:pt x="12" y="244"/>
                  <a:pt x="11" y="332"/>
                  <a:pt x="11" y="422"/>
                </a:cubicBezTo>
                <a:cubicBezTo>
                  <a:pt x="10" y="602"/>
                  <a:pt x="9" y="795"/>
                  <a:pt x="9" y="999"/>
                </a:cubicBezTo>
                <a:cubicBezTo>
                  <a:pt x="8" y="1202"/>
                  <a:pt x="7" y="1415"/>
                  <a:pt x="6" y="1636"/>
                </a:cubicBezTo>
                <a:cubicBezTo>
                  <a:pt x="5" y="1746"/>
                  <a:pt x="5" y="1859"/>
                  <a:pt x="4" y="1973"/>
                </a:cubicBezTo>
                <a:cubicBezTo>
                  <a:pt x="4" y="2030"/>
                  <a:pt x="4" y="2087"/>
                  <a:pt x="3" y="2145"/>
                </a:cubicBezTo>
                <a:cubicBezTo>
                  <a:pt x="3" y="2160"/>
                  <a:pt x="3" y="2174"/>
                  <a:pt x="3" y="2189"/>
                </a:cubicBezTo>
                <a:cubicBezTo>
                  <a:pt x="3" y="2203"/>
                  <a:pt x="4" y="2217"/>
                  <a:pt x="9" y="2231"/>
                </a:cubicBezTo>
                <a:cubicBezTo>
                  <a:pt x="18" y="2259"/>
                  <a:pt x="38" y="2284"/>
                  <a:pt x="64" y="2300"/>
                </a:cubicBezTo>
                <a:cubicBezTo>
                  <a:pt x="91" y="2317"/>
                  <a:pt x="123" y="2324"/>
                  <a:pt x="155" y="2323"/>
                </a:cubicBezTo>
                <a:cubicBezTo>
                  <a:pt x="187" y="2323"/>
                  <a:pt x="220" y="2323"/>
                  <a:pt x="252" y="2323"/>
                </a:cubicBezTo>
                <a:cubicBezTo>
                  <a:pt x="316" y="2324"/>
                  <a:pt x="380" y="2324"/>
                  <a:pt x="443" y="2324"/>
                </a:cubicBezTo>
                <a:cubicBezTo>
                  <a:pt x="570" y="2325"/>
                  <a:pt x="695" y="2325"/>
                  <a:pt x="818" y="2326"/>
                </a:cubicBezTo>
                <a:cubicBezTo>
                  <a:pt x="879" y="2326"/>
                  <a:pt x="940" y="2326"/>
                  <a:pt x="1000" y="2326"/>
                </a:cubicBezTo>
                <a:cubicBezTo>
                  <a:pt x="1030" y="2326"/>
                  <a:pt x="1060" y="2327"/>
                  <a:pt x="1090" y="2326"/>
                </a:cubicBezTo>
                <a:cubicBezTo>
                  <a:pt x="1097" y="2326"/>
                  <a:pt x="1105" y="2325"/>
                  <a:pt x="1112" y="2324"/>
                </a:cubicBezTo>
                <a:cubicBezTo>
                  <a:pt x="1119" y="2323"/>
                  <a:pt x="1126" y="2321"/>
                  <a:pt x="1133" y="2319"/>
                </a:cubicBezTo>
                <a:cubicBezTo>
                  <a:pt x="1147" y="2314"/>
                  <a:pt x="1160" y="2308"/>
                  <a:pt x="1171" y="2299"/>
                </a:cubicBezTo>
                <a:cubicBezTo>
                  <a:pt x="1183" y="2291"/>
                  <a:pt x="1193" y="2282"/>
                  <a:pt x="1201" y="2271"/>
                </a:cubicBezTo>
                <a:cubicBezTo>
                  <a:pt x="1209" y="2260"/>
                  <a:pt x="1215" y="2248"/>
                  <a:pt x="1220" y="2236"/>
                </a:cubicBezTo>
                <a:cubicBezTo>
                  <a:pt x="1228" y="2211"/>
                  <a:pt x="1225" y="2184"/>
                  <a:pt x="1226" y="2158"/>
                </a:cubicBezTo>
                <a:cubicBezTo>
                  <a:pt x="1226" y="2106"/>
                  <a:pt x="1226" y="2055"/>
                  <a:pt x="1227" y="2004"/>
                </a:cubicBezTo>
                <a:cubicBezTo>
                  <a:pt x="1229" y="1598"/>
                  <a:pt x="1231" y="1233"/>
                  <a:pt x="1232" y="925"/>
                </a:cubicBezTo>
                <a:cubicBezTo>
                  <a:pt x="1234" y="618"/>
                  <a:pt x="1235" y="370"/>
                  <a:pt x="1236" y="198"/>
                </a:cubicBezTo>
                <a:cubicBezTo>
                  <a:pt x="1236" y="177"/>
                  <a:pt x="1236" y="156"/>
                  <a:pt x="1236" y="137"/>
                </a:cubicBezTo>
                <a:cubicBezTo>
                  <a:pt x="1237" y="118"/>
                  <a:pt x="1233" y="101"/>
                  <a:pt x="1226" y="85"/>
                </a:cubicBezTo>
                <a:cubicBezTo>
                  <a:pt x="1219" y="70"/>
                  <a:pt x="1210" y="57"/>
                  <a:pt x="1199" y="47"/>
                </a:cubicBezTo>
                <a:cubicBezTo>
                  <a:pt x="1189" y="37"/>
                  <a:pt x="1178" y="29"/>
                  <a:pt x="1167" y="23"/>
                </a:cubicBezTo>
                <a:cubicBezTo>
                  <a:pt x="1146" y="11"/>
                  <a:pt x="1126" y="7"/>
                  <a:pt x="1114" y="6"/>
                </a:cubicBezTo>
                <a:cubicBezTo>
                  <a:pt x="1107" y="5"/>
                  <a:pt x="1102" y="5"/>
                  <a:pt x="1099" y="5"/>
                </a:cubicBezTo>
                <a:cubicBezTo>
                  <a:pt x="1096" y="5"/>
                  <a:pt x="1094" y="4"/>
                  <a:pt x="1094" y="4"/>
                </a:cubicBezTo>
                <a:lnTo>
                  <a:pt x="1094" y="5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9" name="Google Shape;126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3136" y="1281538"/>
            <a:ext cx="1552050" cy="34489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0" name="Google Shape;1270;p32"/>
          <p:cNvSpPr txBox="1"/>
          <p:nvPr/>
        </p:nvSpPr>
        <p:spPr>
          <a:xfrm>
            <a:off x="3909400" y="2248500"/>
            <a:ext cx="165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Product</a:t>
            </a:r>
            <a:endParaRPr sz="300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271" name="Google Shape;1271;p32"/>
          <p:cNvSpPr/>
          <p:nvPr/>
        </p:nvSpPr>
        <p:spPr>
          <a:xfrm>
            <a:off x="3771900" y="1685450"/>
            <a:ext cx="837275" cy="592800"/>
          </a:xfrm>
          <a:custGeom>
            <a:rect b="b" l="l" r="r" t="t"/>
            <a:pathLst>
              <a:path extrusionOk="0" h="23712" w="33491">
                <a:moveTo>
                  <a:pt x="0" y="0"/>
                </a:moveTo>
                <a:cubicBezTo>
                  <a:pt x="5115" y="581"/>
                  <a:pt x="25340" y="-465"/>
                  <a:pt x="30687" y="3487"/>
                </a:cubicBezTo>
                <a:cubicBezTo>
                  <a:pt x="36034" y="7439"/>
                  <a:pt x="31849" y="20341"/>
                  <a:pt x="32081" y="2371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2" name="Google Shape;1272;p32"/>
          <p:cNvSpPr/>
          <p:nvPr/>
        </p:nvSpPr>
        <p:spPr>
          <a:xfrm>
            <a:off x="4364700" y="2156200"/>
            <a:ext cx="435900" cy="174350"/>
          </a:xfrm>
          <a:custGeom>
            <a:rect b="b" l="l" r="r" t="t"/>
            <a:pathLst>
              <a:path extrusionOk="0" h="6974" w="17436">
                <a:moveTo>
                  <a:pt x="0" y="0"/>
                </a:moveTo>
                <a:cubicBezTo>
                  <a:pt x="1395" y="1162"/>
                  <a:pt x="5463" y="6974"/>
                  <a:pt x="8369" y="6974"/>
                </a:cubicBezTo>
                <a:cubicBezTo>
                  <a:pt x="11275" y="6974"/>
                  <a:pt x="15925" y="1162"/>
                  <a:pt x="17436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3" name="Google Shape;1273;p32"/>
          <p:cNvSpPr/>
          <p:nvPr/>
        </p:nvSpPr>
        <p:spPr>
          <a:xfrm rot="10408275">
            <a:off x="4831596" y="2709617"/>
            <a:ext cx="837262" cy="592791"/>
          </a:xfrm>
          <a:custGeom>
            <a:rect b="b" l="l" r="r" t="t"/>
            <a:pathLst>
              <a:path extrusionOk="0" h="23712" w="33491">
                <a:moveTo>
                  <a:pt x="0" y="0"/>
                </a:moveTo>
                <a:cubicBezTo>
                  <a:pt x="5115" y="581"/>
                  <a:pt x="25340" y="-465"/>
                  <a:pt x="30687" y="3487"/>
                </a:cubicBezTo>
                <a:cubicBezTo>
                  <a:pt x="36034" y="7439"/>
                  <a:pt x="31849" y="20341"/>
                  <a:pt x="32081" y="2371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4" name="Google Shape;1274;p32"/>
          <p:cNvSpPr/>
          <p:nvPr/>
        </p:nvSpPr>
        <p:spPr>
          <a:xfrm rot="-5723617">
            <a:off x="5439056" y="3075307"/>
            <a:ext cx="435912" cy="270849"/>
          </a:xfrm>
          <a:custGeom>
            <a:rect b="b" l="l" r="r" t="t"/>
            <a:pathLst>
              <a:path extrusionOk="0" h="6974" w="17436">
                <a:moveTo>
                  <a:pt x="0" y="0"/>
                </a:moveTo>
                <a:cubicBezTo>
                  <a:pt x="1395" y="1162"/>
                  <a:pt x="5463" y="6974"/>
                  <a:pt x="8369" y="6974"/>
                </a:cubicBezTo>
                <a:cubicBezTo>
                  <a:pt x="11275" y="6974"/>
                  <a:pt x="15925" y="1162"/>
                  <a:pt x="17436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33"/>
          <p:cNvSpPr txBox="1"/>
          <p:nvPr>
            <p:ph type="title"/>
          </p:nvPr>
        </p:nvSpPr>
        <p:spPr>
          <a:xfrm>
            <a:off x="3397121" y="559950"/>
            <a:ext cx="863100" cy="9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</a:t>
            </a:r>
            <a:endParaRPr sz="3600"/>
          </a:p>
        </p:txBody>
      </p:sp>
      <p:sp>
        <p:nvSpPr>
          <p:cNvPr id="1280" name="Google Shape;1280;p33"/>
          <p:cNvSpPr txBox="1"/>
          <p:nvPr/>
        </p:nvSpPr>
        <p:spPr>
          <a:xfrm>
            <a:off x="4051000" y="709050"/>
            <a:ext cx="52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1" name="Google Shape;1281;p33"/>
          <p:cNvSpPr txBox="1"/>
          <p:nvPr/>
        </p:nvSpPr>
        <p:spPr>
          <a:xfrm>
            <a:off x="4469325" y="592125"/>
            <a:ext cx="52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2" name="Google Shape;1282;p33"/>
          <p:cNvSpPr txBox="1"/>
          <p:nvPr/>
        </p:nvSpPr>
        <p:spPr>
          <a:xfrm>
            <a:off x="4818050" y="709050"/>
            <a:ext cx="40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3" name="Google Shape;1283;p33"/>
          <p:cNvSpPr txBox="1"/>
          <p:nvPr/>
        </p:nvSpPr>
        <p:spPr>
          <a:xfrm>
            <a:off x="5131875" y="592125"/>
            <a:ext cx="52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4" name="Google Shape;1284;p33"/>
          <p:cNvSpPr txBox="1"/>
          <p:nvPr/>
        </p:nvSpPr>
        <p:spPr>
          <a:xfrm>
            <a:off x="5567900" y="453675"/>
            <a:ext cx="40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5" name="Google Shape;1285;p33"/>
          <p:cNvSpPr txBox="1"/>
          <p:nvPr/>
        </p:nvSpPr>
        <p:spPr>
          <a:xfrm>
            <a:off x="1679700" y="1256450"/>
            <a:ext cx="4739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Team Members:-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Char char="❏"/>
            </a:pPr>
            <a:r>
              <a:rPr lang="en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Salman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Char char="❏"/>
            </a:pPr>
            <a:r>
              <a:rPr lang="en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Althaf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Char char="❏"/>
            </a:pPr>
            <a:r>
              <a:rPr lang="en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Amit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Char char="❏"/>
            </a:pPr>
            <a:r>
              <a:rPr lang="en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Hadi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Char char="❏"/>
            </a:pPr>
            <a:r>
              <a:rPr lang="en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kasim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286" name="Google Shape;1286;p33"/>
          <p:cNvGrpSpPr/>
          <p:nvPr/>
        </p:nvGrpSpPr>
        <p:grpSpPr>
          <a:xfrm>
            <a:off x="5408501" y="2528050"/>
            <a:ext cx="588557" cy="290970"/>
            <a:chOff x="1027320" y="2665019"/>
            <a:chExt cx="612570" cy="302810"/>
          </a:xfrm>
        </p:grpSpPr>
        <p:sp>
          <p:nvSpPr>
            <p:cNvPr id="1287" name="Google Shape;1287;p33"/>
            <p:cNvSpPr/>
            <p:nvPr/>
          </p:nvSpPr>
          <p:spPr>
            <a:xfrm>
              <a:off x="1333109" y="2665019"/>
              <a:ext cx="4964" cy="302810"/>
            </a:xfrm>
            <a:custGeom>
              <a:rect b="b" l="l" r="r" t="t"/>
              <a:pathLst>
                <a:path extrusionOk="0" h="1220" w="20">
                  <a:moveTo>
                    <a:pt x="10" y="0"/>
                  </a:moveTo>
                  <a:cubicBezTo>
                    <a:pt x="16" y="0"/>
                    <a:pt x="20" y="273"/>
                    <a:pt x="20" y="610"/>
                  </a:cubicBezTo>
                  <a:cubicBezTo>
                    <a:pt x="20" y="947"/>
                    <a:pt x="16" y="1220"/>
                    <a:pt x="10" y="1220"/>
                  </a:cubicBezTo>
                  <a:cubicBezTo>
                    <a:pt x="4" y="1220"/>
                    <a:pt x="0" y="947"/>
                    <a:pt x="0" y="610"/>
                  </a:cubicBezTo>
                  <a:cubicBezTo>
                    <a:pt x="0" y="273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33"/>
            <p:cNvSpPr/>
            <p:nvPr/>
          </p:nvSpPr>
          <p:spPr>
            <a:xfrm>
              <a:off x="1372573" y="2698278"/>
              <a:ext cx="4964" cy="231079"/>
            </a:xfrm>
            <a:custGeom>
              <a:rect b="b" l="l" r="r" t="t"/>
              <a:pathLst>
                <a:path extrusionOk="0" h="931" w="20">
                  <a:moveTo>
                    <a:pt x="10" y="0"/>
                  </a:moveTo>
                  <a:cubicBezTo>
                    <a:pt x="16" y="0"/>
                    <a:pt x="20" y="208"/>
                    <a:pt x="20" y="466"/>
                  </a:cubicBezTo>
                  <a:cubicBezTo>
                    <a:pt x="20" y="723"/>
                    <a:pt x="16" y="931"/>
                    <a:pt x="10" y="931"/>
                  </a:cubicBezTo>
                  <a:cubicBezTo>
                    <a:pt x="4" y="931"/>
                    <a:pt x="0" y="723"/>
                    <a:pt x="0" y="466"/>
                  </a:cubicBezTo>
                  <a:cubicBezTo>
                    <a:pt x="0" y="208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33"/>
            <p:cNvSpPr/>
            <p:nvPr/>
          </p:nvSpPr>
          <p:spPr>
            <a:xfrm>
              <a:off x="1417002" y="2731290"/>
              <a:ext cx="4964" cy="167538"/>
            </a:xfrm>
            <a:custGeom>
              <a:rect b="b" l="l" r="r" t="t"/>
              <a:pathLst>
                <a:path extrusionOk="0" h="675" w="20">
                  <a:moveTo>
                    <a:pt x="10" y="0"/>
                  </a:moveTo>
                  <a:cubicBezTo>
                    <a:pt x="15" y="0"/>
                    <a:pt x="20" y="150"/>
                    <a:pt x="20" y="337"/>
                  </a:cubicBezTo>
                  <a:cubicBezTo>
                    <a:pt x="20" y="523"/>
                    <a:pt x="16" y="675"/>
                    <a:pt x="10" y="675"/>
                  </a:cubicBezTo>
                  <a:cubicBezTo>
                    <a:pt x="4" y="675"/>
                    <a:pt x="0" y="523"/>
                    <a:pt x="0" y="337"/>
                  </a:cubicBezTo>
                  <a:cubicBezTo>
                    <a:pt x="0" y="15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33"/>
            <p:cNvSpPr/>
            <p:nvPr/>
          </p:nvSpPr>
          <p:spPr>
            <a:xfrm>
              <a:off x="1455722" y="2759833"/>
              <a:ext cx="4964" cy="93325"/>
            </a:xfrm>
            <a:custGeom>
              <a:rect b="b" l="l" r="r" t="t"/>
              <a:pathLst>
                <a:path extrusionOk="0" h="376" w="20">
                  <a:moveTo>
                    <a:pt x="10" y="0"/>
                  </a:moveTo>
                  <a:cubicBezTo>
                    <a:pt x="16" y="0"/>
                    <a:pt x="20" y="84"/>
                    <a:pt x="20" y="188"/>
                  </a:cubicBezTo>
                  <a:cubicBezTo>
                    <a:pt x="20" y="292"/>
                    <a:pt x="16" y="376"/>
                    <a:pt x="10" y="376"/>
                  </a:cubicBezTo>
                  <a:cubicBezTo>
                    <a:pt x="4" y="376"/>
                    <a:pt x="0" y="292"/>
                    <a:pt x="0" y="188"/>
                  </a:cubicBezTo>
                  <a:cubicBezTo>
                    <a:pt x="0" y="84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33"/>
            <p:cNvSpPr/>
            <p:nvPr/>
          </p:nvSpPr>
          <p:spPr>
            <a:xfrm>
              <a:off x="1489726" y="2782668"/>
              <a:ext cx="5212" cy="51130"/>
            </a:xfrm>
            <a:custGeom>
              <a:rect b="b" l="l" r="r" t="t"/>
              <a:pathLst>
                <a:path extrusionOk="0" h="206" w="21">
                  <a:moveTo>
                    <a:pt x="11" y="0"/>
                  </a:moveTo>
                  <a:cubicBezTo>
                    <a:pt x="16" y="0"/>
                    <a:pt x="21" y="46"/>
                    <a:pt x="21" y="103"/>
                  </a:cubicBezTo>
                  <a:cubicBezTo>
                    <a:pt x="21" y="160"/>
                    <a:pt x="16" y="206"/>
                    <a:pt x="11" y="206"/>
                  </a:cubicBezTo>
                  <a:cubicBezTo>
                    <a:pt x="5" y="206"/>
                    <a:pt x="0" y="160"/>
                    <a:pt x="0" y="103"/>
                  </a:cubicBezTo>
                  <a:cubicBezTo>
                    <a:pt x="0" y="46"/>
                    <a:pt x="5" y="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29150" lIns="90000" spcFirstLastPara="1" rIns="90000" wrap="square" tIns="29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33"/>
            <p:cNvSpPr/>
            <p:nvPr/>
          </p:nvSpPr>
          <p:spPr>
            <a:xfrm>
              <a:off x="1528446" y="2755118"/>
              <a:ext cx="5212" cy="93573"/>
            </a:xfrm>
            <a:custGeom>
              <a:rect b="b" l="l" r="r" t="t"/>
              <a:pathLst>
                <a:path extrusionOk="0" h="377" w="21">
                  <a:moveTo>
                    <a:pt x="11" y="0"/>
                  </a:moveTo>
                  <a:cubicBezTo>
                    <a:pt x="16" y="0"/>
                    <a:pt x="21" y="84"/>
                    <a:pt x="21" y="188"/>
                  </a:cubicBezTo>
                  <a:cubicBezTo>
                    <a:pt x="21" y="291"/>
                    <a:pt x="17" y="377"/>
                    <a:pt x="11" y="377"/>
                  </a:cubicBezTo>
                  <a:cubicBezTo>
                    <a:pt x="5" y="377"/>
                    <a:pt x="0" y="291"/>
                    <a:pt x="0" y="188"/>
                  </a:cubicBezTo>
                  <a:cubicBezTo>
                    <a:pt x="0" y="84"/>
                    <a:pt x="5" y="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33"/>
            <p:cNvSpPr/>
            <p:nvPr/>
          </p:nvSpPr>
          <p:spPr>
            <a:xfrm>
              <a:off x="1564932" y="2717638"/>
              <a:ext cx="5212" cy="175233"/>
            </a:xfrm>
            <a:custGeom>
              <a:rect b="b" l="l" r="r" t="t"/>
              <a:pathLst>
                <a:path extrusionOk="0" h="706" w="21">
                  <a:moveTo>
                    <a:pt x="11" y="0"/>
                  </a:moveTo>
                  <a:cubicBezTo>
                    <a:pt x="16" y="0"/>
                    <a:pt x="21" y="158"/>
                    <a:pt x="21" y="353"/>
                  </a:cubicBezTo>
                  <a:cubicBezTo>
                    <a:pt x="21" y="548"/>
                    <a:pt x="16" y="706"/>
                    <a:pt x="11" y="706"/>
                  </a:cubicBezTo>
                  <a:cubicBezTo>
                    <a:pt x="5" y="706"/>
                    <a:pt x="0" y="548"/>
                    <a:pt x="0" y="353"/>
                  </a:cubicBezTo>
                  <a:cubicBezTo>
                    <a:pt x="0" y="158"/>
                    <a:pt x="5" y="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33"/>
            <p:cNvSpPr/>
            <p:nvPr/>
          </p:nvSpPr>
          <p:spPr>
            <a:xfrm>
              <a:off x="1102774" y="2731290"/>
              <a:ext cx="5212" cy="167538"/>
            </a:xfrm>
            <a:custGeom>
              <a:rect b="b" l="l" r="r" t="t"/>
              <a:pathLst>
                <a:path extrusionOk="0" h="675" w="21">
                  <a:moveTo>
                    <a:pt x="11" y="0"/>
                  </a:moveTo>
                  <a:cubicBezTo>
                    <a:pt x="16" y="0"/>
                    <a:pt x="21" y="150"/>
                    <a:pt x="21" y="337"/>
                  </a:cubicBezTo>
                  <a:cubicBezTo>
                    <a:pt x="21" y="523"/>
                    <a:pt x="17" y="675"/>
                    <a:pt x="11" y="675"/>
                  </a:cubicBezTo>
                  <a:cubicBezTo>
                    <a:pt x="5" y="675"/>
                    <a:pt x="0" y="523"/>
                    <a:pt x="0" y="337"/>
                  </a:cubicBezTo>
                  <a:cubicBezTo>
                    <a:pt x="0" y="150"/>
                    <a:pt x="5" y="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33"/>
            <p:cNvSpPr/>
            <p:nvPr/>
          </p:nvSpPr>
          <p:spPr>
            <a:xfrm>
              <a:off x="1141494" y="2759833"/>
              <a:ext cx="5212" cy="93325"/>
            </a:xfrm>
            <a:custGeom>
              <a:rect b="b" l="l" r="r" t="t"/>
              <a:pathLst>
                <a:path extrusionOk="0" h="376" w="21">
                  <a:moveTo>
                    <a:pt x="11" y="0"/>
                  </a:moveTo>
                  <a:cubicBezTo>
                    <a:pt x="16" y="0"/>
                    <a:pt x="21" y="84"/>
                    <a:pt x="21" y="188"/>
                  </a:cubicBezTo>
                  <a:cubicBezTo>
                    <a:pt x="21" y="292"/>
                    <a:pt x="16" y="376"/>
                    <a:pt x="11" y="376"/>
                  </a:cubicBezTo>
                  <a:cubicBezTo>
                    <a:pt x="5" y="376"/>
                    <a:pt x="0" y="292"/>
                    <a:pt x="0" y="188"/>
                  </a:cubicBezTo>
                  <a:cubicBezTo>
                    <a:pt x="0" y="84"/>
                    <a:pt x="5" y="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33"/>
            <p:cNvSpPr/>
            <p:nvPr/>
          </p:nvSpPr>
          <p:spPr>
            <a:xfrm>
              <a:off x="1175747" y="2782668"/>
              <a:ext cx="5212" cy="51130"/>
            </a:xfrm>
            <a:custGeom>
              <a:rect b="b" l="l" r="r" t="t"/>
              <a:pathLst>
                <a:path extrusionOk="0" h="206" w="21">
                  <a:moveTo>
                    <a:pt x="10" y="0"/>
                  </a:moveTo>
                  <a:cubicBezTo>
                    <a:pt x="16" y="0"/>
                    <a:pt x="21" y="46"/>
                    <a:pt x="21" y="103"/>
                  </a:cubicBezTo>
                  <a:cubicBezTo>
                    <a:pt x="21" y="160"/>
                    <a:pt x="15" y="206"/>
                    <a:pt x="10" y="206"/>
                  </a:cubicBezTo>
                  <a:cubicBezTo>
                    <a:pt x="4" y="206"/>
                    <a:pt x="0" y="160"/>
                    <a:pt x="0" y="103"/>
                  </a:cubicBezTo>
                  <a:cubicBezTo>
                    <a:pt x="0" y="46"/>
                    <a:pt x="5" y="0"/>
                    <a:pt x="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29150" lIns="90000" spcFirstLastPara="1" rIns="90000" wrap="square" tIns="29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33"/>
            <p:cNvSpPr/>
            <p:nvPr/>
          </p:nvSpPr>
          <p:spPr>
            <a:xfrm>
              <a:off x="1214467" y="2741466"/>
              <a:ext cx="5212" cy="120876"/>
            </a:xfrm>
            <a:custGeom>
              <a:rect b="b" l="l" r="r" t="t"/>
              <a:pathLst>
                <a:path extrusionOk="0" h="487" w="21">
                  <a:moveTo>
                    <a:pt x="10" y="0"/>
                  </a:moveTo>
                  <a:cubicBezTo>
                    <a:pt x="16" y="0"/>
                    <a:pt x="21" y="108"/>
                    <a:pt x="21" y="243"/>
                  </a:cubicBezTo>
                  <a:cubicBezTo>
                    <a:pt x="21" y="377"/>
                    <a:pt x="16" y="487"/>
                    <a:pt x="10" y="487"/>
                  </a:cubicBezTo>
                  <a:cubicBezTo>
                    <a:pt x="4" y="487"/>
                    <a:pt x="0" y="377"/>
                    <a:pt x="0" y="243"/>
                  </a:cubicBezTo>
                  <a:cubicBezTo>
                    <a:pt x="0" y="108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33"/>
            <p:cNvSpPr/>
            <p:nvPr/>
          </p:nvSpPr>
          <p:spPr>
            <a:xfrm>
              <a:off x="1250953" y="2717638"/>
              <a:ext cx="4964" cy="175233"/>
            </a:xfrm>
            <a:custGeom>
              <a:rect b="b" l="l" r="r" t="t"/>
              <a:pathLst>
                <a:path extrusionOk="0" h="706" w="20">
                  <a:moveTo>
                    <a:pt x="10" y="0"/>
                  </a:moveTo>
                  <a:cubicBezTo>
                    <a:pt x="16" y="0"/>
                    <a:pt x="20" y="158"/>
                    <a:pt x="20" y="353"/>
                  </a:cubicBezTo>
                  <a:cubicBezTo>
                    <a:pt x="20" y="548"/>
                    <a:pt x="16" y="706"/>
                    <a:pt x="10" y="706"/>
                  </a:cubicBezTo>
                  <a:cubicBezTo>
                    <a:pt x="4" y="706"/>
                    <a:pt x="0" y="548"/>
                    <a:pt x="0" y="353"/>
                  </a:cubicBezTo>
                  <a:cubicBezTo>
                    <a:pt x="0" y="158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33"/>
            <p:cNvSpPr/>
            <p:nvPr/>
          </p:nvSpPr>
          <p:spPr>
            <a:xfrm>
              <a:off x="1295382" y="2699519"/>
              <a:ext cx="4964" cy="223136"/>
            </a:xfrm>
            <a:custGeom>
              <a:rect b="b" l="l" r="r" t="t"/>
              <a:pathLst>
                <a:path extrusionOk="0" h="899" w="20">
                  <a:moveTo>
                    <a:pt x="10" y="0"/>
                  </a:moveTo>
                  <a:cubicBezTo>
                    <a:pt x="15" y="0"/>
                    <a:pt x="20" y="201"/>
                    <a:pt x="20" y="449"/>
                  </a:cubicBezTo>
                  <a:cubicBezTo>
                    <a:pt x="20" y="697"/>
                    <a:pt x="16" y="899"/>
                    <a:pt x="10" y="899"/>
                  </a:cubicBezTo>
                  <a:cubicBezTo>
                    <a:pt x="4" y="899"/>
                    <a:pt x="0" y="697"/>
                    <a:pt x="0" y="449"/>
                  </a:cubicBezTo>
                  <a:cubicBezTo>
                    <a:pt x="0" y="20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33"/>
            <p:cNvSpPr/>
            <p:nvPr/>
          </p:nvSpPr>
          <p:spPr>
            <a:xfrm>
              <a:off x="1061324" y="2755118"/>
              <a:ext cx="5212" cy="93573"/>
            </a:xfrm>
            <a:custGeom>
              <a:rect b="b" l="l" r="r" t="t"/>
              <a:pathLst>
                <a:path extrusionOk="0" h="377" w="21">
                  <a:moveTo>
                    <a:pt x="11" y="377"/>
                  </a:moveTo>
                  <a:cubicBezTo>
                    <a:pt x="5" y="377"/>
                    <a:pt x="0" y="291"/>
                    <a:pt x="0" y="188"/>
                  </a:cubicBezTo>
                  <a:cubicBezTo>
                    <a:pt x="0" y="84"/>
                    <a:pt x="5" y="0"/>
                    <a:pt x="11" y="0"/>
                  </a:cubicBezTo>
                  <a:cubicBezTo>
                    <a:pt x="17" y="0"/>
                    <a:pt x="21" y="84"/>
                    <a:pt x="21" y="188"/>
                  </a:cubicBezTo>
                  <a:cubicBezTo>
                    <a:pt x="21" y="291"/>
                    <a:pt x="17" y="377"/>
                    <a:pt x="11" y="3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33"/>
            <p:cNvSpPr/>
            <p:nvPr/>
          </p:nvSpPr>
          <p:spPr>
            <a:xfrm>
              <a:off x="1027320" y="2774726"/>
              <a:ext cx="4964" cy="51130"/>
            </a:xfrm>
            <a:custGeom>
              <a:rect b="b" l="l" r="r" t="t"/>
              <a:pathLst>
                <a:path extrusionOk="0" h="206" w="20">
                  <a:moveTo>
                    <a:pt x="10" y="206"/>
                  </a:moveTo>
                  <a:cubicBezTo>
                    <a:pt x="5" y="206"/>
                    <a:pt x="0" y="160"/>
                    <a:pt x="0" y="103"/>
                  </a:cubicBezTo>
                  <a:cubicBezTo>
                    <a:pt x="0" y="46"/>
                    <a:pt x="4" y="0"/>
                    <a:pt x="10" y="0"/>
                  </a:cubicBezTo>
                  <a:cubicBezTo>
                    <a:pt x="16" y="0"/>
                    <a:pt x="20" y="46"/>
                    <a:pt x="20" y="103"/>
                  </a:cubicBezTo>
                  <a:cubicBezTo>
                    <a:pt x="20" y="160"/>
                    <a:pt x="16" y="206"/>
                    <a:pt x="10" y="2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29150" lIns="90000" spcFirstLastPara="1" rIns="90000" wrap="square" tIns="29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33"/>
            <p:cNvSpPr/>
            <p:nvPr/>
          </p:nvSpPr>
          <p:spPr>
            <a:xfrm>
              <a:off x="1600674" y="2755118"/>
              <a:ext cx="5212" cy="93573"/>
            </a:xfrm>
            <a:custGeom>
              <a:rect b="b" l="l" r="r" t="t"/>
              <a:pathLst>
                <a:path extrusionOk="0" h="377" w="21">
                  <a:moveTo>
                    <a:pt x="10" y="0"/>
                  </a:moveTo>
                  <a:cubicBezTo>
                    <a:pt x="16" y="0"/>
                    <a:pt x="21" y="84"/>
                    <a:pt x="21" y="188"/>
                  </a:cubicBezTo>
                  <a:cubicBezTo>
                    <a:pt x="21" y="291"/>
                    <a:pt x="16" y="377"/>
                    <a:pt x="10" y="377"/>
                  </a:cubicBezTo>
                  <a:cubicBezTo>
                    <a:pt x="4" y="377"/>
                    <a:pt x="0" y="291"/>
                    <a:pt x="0" y="188"/>
                  </a:cubicBezTo>
                  <a:cubicBezTo>
                    <a:pt x="0" y="84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33"/>
            <p:cNvSpPr/>
            <p:nvPr/>
          </p:nvSpPr>
          <p:spPr>
            <a:xfrm>
              <a:off x="1634678" y="2777952"/>
              <a:ext cx="5212" cy="51378"/>
            </a:xfrm>
            <a:custGeom>
              <a:rect b="b" l="l" r="r" t="t"/>
              <a:pathLst>
                <a:path extrusionOk="0" h="207" w="21">
                  <a:moveTo>
                    <a:pt x="11" y="0"/>
                  </a:moveTo>
                  <a:cubicBezTo>
                    <a:pt x="16" y="0"/>
                    <a:pt x="21" y="46"/>
                    <a:pt x="21" y="103"/>
                  </a:cubicBezTo>
                  <a:cubicBezTo>
                    <a:pt x="21" y="160"/>
                    <a:pt x="17" y="207"/>
                    <a:pt x="11" y="207"/>
                  </a:cubicBezTo>
                  <a:cubicBezTo>
                    <a:pt x="5" y="207"/>
                    <a:pt x="0" y="160"/>
                    <a:pt x="0" y="103"/>
                  </a:cubicBezTo>
                  <a:cubicBezTo>
                    <a:pt x="0" y="46"/>
                    <a:pt x="5" y="0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29500" lIns="90000" spcFirstLastPara="1" rIns="90000" wrap="square" tIns="295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4" name="Google Shape;1304;p33"/>
          <p:cNvGrpSpPr/>
          <p:nvPr/>
        </p:nvGrpSpPr>
        <p:grpSpPr>
          <a:xfrm>
            <a:off x="7682373" y="1892452"/>
            <a:ext cx="409701" cy="564532"/>
            <a:chOff x="3372113" y="2037307"/>
            <a:chExt cx="426416" cy="587503"/>
          </a:xfrm>
        </p:grpSpPr>
        <p:sp>
          <p:nvSpPr>
            <p:cNvPr id="1305" name="Google Shape;1305;p33"/>
            <p:cNvSpPr/>
            <p:nvPr/>
          </p:nvSpPr>
          <p:spPr>
            <a:xfrm>
              <a:off x="3477848" y="2149496"/>
              <a:ext cx="212712" cy="337311"/>
            </a:xfrm>
            <a:custGeom>
              <a:rect b="b" l="l" r="r" t="t"/>
              <a:pathLst>
                <a:path extrusionOk="0" h="1359" w="857">
                  <a:moveTo>
                    <a:pt x="428" y="1359"/>
                  </a:moveTo>
                  <a:lnTo>
                    <a:pt x="428" y="1359"/>
                  </a:lnTo>
                  <a:cubicBezTo>
                    <a:pt x="192" y="1359"/>
                    <a:pt x="0" y="1168"/>
                    <a:pt x="0" y="931"/>
                  </a:cubicBezTo>
                  <a:lnTo>
                    <a:pt x="0" y="428"/>
                  </a:lnTo>
                  <a:cubicBezTo>
                    <a:pt x="0" y="192"/>
                    <a:pt x="192" y="0"/>
                    <a:pt x="428" y="0"/>
                  </a:cubicBezTo>
                  <a:lnTo>
                    <a:pt x="428" y="0"/>
                  </a:lnTo>
                  <a:cubicBezTo>
                    <a:pt x="665" y="0"/>
                    <a:pt x="857" y="192"/>
                    <a:pt x="857" y="428"/>
                  </a:cubicBezTo>
                  <a:lnTo>
                    <a:pt x="857" y="931"/>
                  </a:lnTo>
                  <a:cubicBezTo>
                    <a:pt x="857" y="1168"/>
                    <a:pt x="665" y="1359"/>
                    <a:pt x="428" y="13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33"/>
            <p:cNvSpPr/>
            <p:nvPr/>
          </p:nvSpPr>
          <p:spPr>
            <a:xfrm>
              <a:off x="3427214" y="2394723"/>
              <a:ext cx="313731" cy="156866"/>
            </a:xfrm>
            <a:custGeom>
              <a:rect b="b" l="l" r="r" t="t"/>
              <a:pathLst>
                <a:path extrusionOk="0" h="632" w="1264">
                  <a:moveTo>
                    <a:pt x="632" y="632"/>
                  </a:moveTo>
                  <a:cubicBezTo>
                    <a:pt x="284" y="632"/>
                    <a:pt x="0" y="348"/>
                    <a:pt x="0" y="0"/>
                  </a:cubicBezTo>
                  <a:lnTo>
                    <a:pt x="61" y="0"/>
                  </a:lnTo>
                  <a:cubicBezTo>
                    <a:pt x="61" y="314"/>
                    <a:pt x="318" y="570"/>
                    <a:pt x="632" y="570"/>
                  </a:cubicBezTo>
                  <a:cubicBezTo>
                    <a:pt x="968" y="570"/>
                    <a:pt x="1203" y="335"/>
                    <a:pt x="1203" y="0"/>
                  </a:cubicBezTo>
                  <a:lnTo>
                    <a:pt x="1264" y="0"/>
                  </a:lnTo>
                  <a:cubicBezTo>
                    <a:pt x="1264" y="371"/>
                    <a:pt x="1004" y="631"/>
                    <a:pt x="632" y="6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33"/>
            <p:cNvSpPr/>
            <p:nvPr/>
          </p:nvSpPr>
          <p:spPr>
            <a:xfrm>
              <a:off x="3576634" y="2543894"/>
              <a:ext cx="15141" cy="76695"/>
            </a:xfrm>
            <a:custGeom>
              <a:rect b="b" l="l" r="r" t="t"/>
              <a:pathLst>
                <a:path extrusionOk="0" h="309" w="61">
                  <a:moveTo>
                    <a:pt x="0" y="0"/>
                  </a:moveTo>
                  <a:lnTo>
                    <a:pt x="61" y="0"/>
                  </a:lnTo>
                  <a:lnTo>
                    <a:pt x="61" y="309"/>
                  </a:lnTo>
                  <a:lnTo>
                    <a:pt x="0" y="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33"/>
            <p:cNvSpPr/>
            <p:nvPr/>
          </p:nvSpPr>
          <p:spPr>
            <a:xfrm>
              <a:off x="3491500" y="2609669"/>
              <a:ext cx="185409" cy="15141"/>
            </a:xfrm>
            <a:custGeom>
              <a:rect b="b" l="l" r="r" t="t"/>
              <a:pathLst>
                <a:path extrusionOk="0" h="61" w="747">
                  <a:moveTo>
                    <a:pt x="0" y="0"/>
                  </a:moveTo>
                  <a:lnTo>
                    <a:pt x="747" y="0"/>
                  </a:lnTo>
                  <a:lnTo>
                    <a:pt x="747" y="61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33"/>
            <p:cNvSpPr/>
            <p:nvPr/>
          </p:nvSpPr>
          <p:spPr>
            <a:xfrm>
              <a:off x="3372113" y="2181762"/>
              <a:ext cx="65030" cy="37231"/>
            </a:xfrm>
            <a:custGeom>
              <a:rect b="b" l="l" r="r" t="t"/>
              <a:pathLst>
                <a:path extrusionOk="0" h="150" w="262">
                  <a:moveTo>
                    <a:pt x="223" y="150"/>
                  </a:moveTo>
                  <a:cubicBezTo>
                    <a:pt x="201" y="150"/>
                    <a:pt x="167" y="138"/>
                    <a:pt x="113" y="115"/>
                  </a:cubicBezTo>
                  <a:cubicBezTo>
                    <a:pt x="22" y="76"/>
                    <a:pt x="-9" y="56"/>
                    <a:pt x="2" y="24"/>
                  </a:cubicBezTo>
                  <a:lnTo>
                    <a:pt x="6" y="11"/>
                  </a:lnTo>
                  <a:lnTo>
                    <a:pt x="21" y="4"/>
                  </a:lnTo>
                  <a:cubicBezTo>
                    <a:pt x="53" y="-11"/>
                    <a:pt x="133" y="23"/>
                    <a:pt x="149" y="29"/>
                  </a:cubicBezTo>
                  <a:cubicBezTo>
                    <a:pt x="165" y="36"/>
                    <a:pt x="245" y="71"/>
                    <a:pt x="257" y="105"/>
                  </a:cubicBezTo>
                  <a:lnTo>
                    <a:pt x="262" y="117"/>
                  </a:lnTo>
                  <a:lnTo>
                    <a:pt x="255" y="132"/>
                  </a:lnTo>
                  <a:lnTo>
                    <a:pt x="255" y="132"/>
                  </a:lnTo>
                  <a:cubicBezTo>
                    <a:pt x="249" y="144"/>
                    <a:pt x="239" y="150"/>
                    <a:pt x="224" y="150"/>
                  </a:cubicBezTo>
                  <a:lnTo>
                    <a:pt x="223" y="1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9000" lIns="90000" spcFirstLastPara="1" rIns="90000" wrap="square" tIns="9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33"/>
            <p:cNvSpPr/>
            <p:nvPr/>
          </p:nvSpPr>
          <p:spPr>
            <a:xfrm>
              <a:off x="3443596" y="2073545"/>
              <a:ext cx="52868" cy="66023"/>
            </a:xfrm>
            <a:custGeom>
              <a:rect b="b" l="l" r="r" t="t"/>
              <a:pathLst>
                <a:path extrusionOk="0" h="266" w="213">
                  <a:moveTo>
                    <a:pt x="180" y="266"/>
                  </a:moveTo>
                  <a:cubicBezTo>
                    <a:pt x="161" y="266"/>
                    <a:pt x="131" y="244"/>
                    <a:pt x="69" y="160"/>
                  </a:cubicBezTo>
                  <a:cubicBezTo>
                    <a:pt x="-4" y="61"/>
                    <a:pt x="0" y="37"/>
                    <a:pt x="1" y="29"/>
                  </a:cubicBezTo>
                  <a:lnTo>
                    <a:pt x="3" y="17"/>
                  </a:lnTo>
                  <a:lnTo>
                    <a:pt x="25" y="0"/>
                  </a:lnTo>
                  <a:lnTo>
                    <a:pt x="39" y="2"/>
                  </a:lnTo>
                  <a:cubicBezTo>
                    <a:pt x="47" y="3"/>
                    <a:pt x="71" y="6"/>
                    <a:pt x="144" y="106"/>
                  </a:cubicBezTo>
                  <a:cubicBezTo>
                    <a:pt x="230" y="221"/>
                    <a:pt x="220" y="243"/>
                    <a:pt x="199" y="259"/>
                  </a:cubicBezTo>
                  <a:lnTo>
                    <a:pt x="199" y="259"/>
                  </a:lnTo>
                  <a:cubicBezTo>
                    <a:pt x="193" y="263"/>
                    <a:pt x="188" y="266"/>
                    <a:pt x="180" y="2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33"/>
            <p:cNvSpPr/>
            <p:nvPr/>
          </p:nvSpPr>
          <p:spPr>
            <a:xfrm>
              <a:off x="3573407" y="2037307"/>
              <a:ext cx="23083" cy="73469"/>
            </a:xfrm>
            <a:custGeom>
              <a:rect b="b" l="l" r="r" t="t"/>
              <a:pathLst>
                <a:path extrusionOk="0" h="296" w="93">
                  <a:moveTo>
                    <a:pt x="34" y="296"/>
                  </a:moveTo>
                  <a:lnTo>
                    <a:pt x="22" y="286"/>
                  </a:lnTo>
                  <a:cubicBezTo>
                    <a:pt x="16" y="280"/>
                    <a:pt x="-2" y="264"/>
                    <a:pt x="0" y="147"/>
                  </a:cubicBezTo>
                  <a:cubicBezTo>
                    <a:pt x="1" y="30"/>
                    <a:pt x="20" y="14"/>
                    <a:pt x="25" y="8"/>
                  </a:cubicBezTo>
                  <a:lnTo>
                    <a:pt x="35" y="0"/>
                  </a:lnTo>
                  <a:lnTo>
                    <a:pt x="51" y="0"/>
                  </a:lnTo>
                  <a:cubicBezTo>
                    <a:pt x="69" y="1"/>
                    <a:pt x="94" y="3"/>
                    <a:pt x="93" y="148"/>
                  </a:cubicBezTo>
                  <a:cubicBezTo>
                    <a:pt x="91" y="293"/>
                    <a:pt x="66" y="294"/>
                    <a:pt x="47" y="295"/>
                  </a:cubicBezTo>
                  <a:lnTo>
                    <a:pt x="34" y="2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33"/>
            <p:cNvSpPr/>
            <p:nvPr/>
          </p:nvSpPr>
          <p:spPr>
            <a:xfrm>
              <a:off x="3668966" y="2074289"/>
              <a:ext cx="46911" cy="57087"/>
            </a:xfrm>
            <a:custGeom>
              <a:rect b="b" l="l" r="r" t="t"/>
              <a:pathLst>
                <a:path extrusionOk="0" h="230" w="189">
                  <a:moveTo>
                    <a:pt x="24" y="230"/>
                  </a:moveTo>
                  <a:lnTo>
                    <a:pt x="12" y="220"/>
                  </a:lnTo>
                  <a:cubicBezTo>
                    <a:pt x="-15" y="195"/>
                    <a:pt x="9" y="160"/>
                    <a:pt x="62" y="89"/>
                  </a:cubicBezTo>
                  <a:cubicBezTo>
                    <a:pt x="115" y="19"/>
                    <a:pt x="141" y="-14"/>
                    <a:pt x="173" y="5"/>
                  </a:cubicBezTo>
                  <a:lnTo>
                    <a:pt x="185" y="12"/>
                  </a:lnTo>
                  <a:lnTo>
                    <a:pt x="189" y="28"/>
                  </a:lnTo>
                  <a:cubicBezTo>
                    <a:pt x="197" y="65"/>
                    <a:pt x="142" y="138"/>
                    <a:pt x="136" y="146"/>
                  </a:cubicBezTo>
                  <a:cubicBezTo>
                    <a:pt x="130" y="154"/>
                    <a:pt x="75" y="226"/>
                    <a:pt x="38" y="229"/>
                  </a:cubicBezTo>
                  <a:lnTo>
                    <a:pt x="25" y="230"/>
                  </a:lnTo>
                  <a:lnTo>
                    <a:pt x="24" y="2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37800" lIns="90000" spcFirstLastPara="1" rIns="90000" wrap="square" tIns="37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33"/>
            <p:cNvSpPr/>
            <p:nvPr/>
          </p:nvSpPr>
          <p:spPr>
            <a:xfrm>
              <a:off x="3735237" y="2174564"/>
              <a:ext cx="63292" cy="43436"/>
            </a:xfrm>
            <a:custGeom>
              <a:rect b="b" l="l" r="r" t="t"/>
              <a:pathLst>
                <a:path extrusionOk="0" h="175" w="255">
                  <a:moveTo>
                    <a:pt x="34" y="175"/>
                  </a:moveTo>
                  <a:cubicBezTo>
                    <a:pt x="17" y="175"/>
                    <a:pt x="10" y="167"/>
                    <a:pt x="5" y="157"/>
                  </a:cubicBezTo>
                  <a:cubicBezTo>
                    <a:pt x="-11" y="128"/>
                    <a:pt x="20" y="104"/>
                    <a:pt x="35" y="92"/>
                  </a:cubicBezTo>
                  <a:cubicBezTo>
                    <a:pt x="53" y="78"/>
                    <a:pt x="78" y="62"/>
                    <a:pt x="105" y="47"/>
                  </a:cubicBezTo>
                  <a:cubicBezTo>
                    <a:pt x="219" y="-18"/>
                    <a:pt x="239" y="-3"/>
                    <a:pt x="251" y="17"/>
                  </a:cubicBezTo>
                  <a:cubicBezTo>
                    <a:pt x="267" y="46"/>
                    <a:pt x="236" y="70"/>
                    <a:pt x="221" y="82"/>
                  </a:cubicBezTo>
                  <a:cubicBezTo>
                    <a:pt x="203" y="96"/>
                    <a:pt x="178" y="112"/>
                    <a:pt x="151" y="127"/>
                  </a:cubicBezTo>
                  <a:cubicBezTo>
                    <a:pt x="89" y="163"/>
                    <a:pt x="55" y="175"/>
                    <a:pt x="34" y="1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18000" lIns="90000" spcFirstLastPara="1" rIns="90000" wrap="square" tIns="18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4" name="Google Shape;1314;p33"/>
          <p:cNvGrpSpPr/>
          <p:nvPr/>
        </p:nvGrpSpPr>
        <p:grpSpPr>
          <a:xfrm>
            <a:off x="5648178" y="2192248"/>
            <a:ext cx="771229" cy="2358297"/>
            <a:chOff x="1254924" y="2349301"/>
            <a:chExt cx="802695" cy="2454258"/>
          </a:xfrm>
        </p:grpSpPr>
        <p:sp>
          <p:nvSpPr>
            <p:cNvPr id="1315" name="Google Shape;1315;p33"/>
            <p:cNvSpPr/>
            <p:nvPr/>
          </p:nvSpPr>
          <p:spPr>
            <a:xfrm>
              <a:off x="2009219" y="2396212"/>
              <a:ext cx="31770" cy="62299"/>
            </a:xfrm>
            <a:custGeom>
              <a:rect b="b" l="l" r="r" t="t"/>
              <a:pathLst>
                <a:path extrusionOk="0" h="251" w="128">
                  <a:moveTo>
                    <a:pt x="115" y="251"/>
                  </a:moveTo>
                  <a:cubicBezTo>
                    <a:pt x="111" y="251"/>
                    <a:pt x="107" y="249"/>
                    <a:pt x="105" y="246"/>
                  </a:cubicBezTo>
                  <a:lnTo>
                    <a:pt x="4" y="126"/>
                  </a:lnTo>
                  <a:cubicBezTo>
                    <a:pt x="-1" y="121"/>
                    <a:pt x="-1" y="113"/>
                    <a:pt x="4" y="109"/>
                  </a:cubicBezTo>
                  <a:lnTo>
                    <a:pt x="105" y="4"/>
                  </a:lnTo>
                  <a:cubicBezTo>
                    <a:pt x="110" y="-1"/>
                    <a:pt x="119" y="-1"/>
                    <a:pt x="124" y="4"/>
                  </a:cubicBezTo>
                  <a:cubicBezTo>
                    <a:pt x="129" y="9"/>
                    <a:pt x="129" y="18"/>
                    <a:pt x="124" y="23"/>
                  </a:cubicBezTo>
                  <a:lnTo>
                    <a:pt x="32" y="118"/>
                  </a:lnTo>
                  <a:lnTo>
                    <a:pt x="125" y="229"/>
                  </a:lnTo>
                  <a:cubicBezTo>
                    <a:pt x="129" y="235"/>
                    <a:pt x="129" y="243"/>
                    <a:pt x="123" y="248"/>
                  </a:cubicBezTo>
                  <a:cubicBezTo>
                    <a:pt x="121" y="250"/>
                    <a:pt x="118" y="251"/>
                    <a:pt x="115" y="2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33"/>
            <p:cNvSpPr/>
            <p:nvPr/>
          </p:nvSpPr>
          <p:spPr>
            <a:xfrm>
              <a:off x="1255669" y="4455079"/>
              <a:ext cx="210478" cy="340289"/>
            </a:xfrm>
            <a:custGeom>
              <a:rect b="b" l="l" r="r" t="t"/>
              <a:pathLst>
                <a:path extrusionOk="0" h="1371" w="848">
                  <a:moveTo>
                    <a:pt x="848" y="252"/>
                  </a:moveTo>
                  <a:lnTo>
                    <a:pt x="432" y="799"/>
                  </a:lnTo>
                  <a:lnTo>
                    <a:pt x="228" y="1326"/>
                  </a:lnTo>
                  <a:cubicBezTo>
                    <a:pt x="213" y="1364"/>
                    <a:pt x="169" y="1382"/>
                    <a:pt x="132" y="1365"/>
                  </a:cubicBezTo>
                  <a:lnTo>
                    <a:pt x="132" y="1365"/>
                  </a:lnTo>
                  <a:cubicBezTo>
                    <a:pt x="112" y="1355"/>
                    <a:pt x="97" y="1336"/>
                    <a:pt x="93" y="1314"/>
                  </a:cubicBezTo>
                  <a:cubicBezTo>
                    <a:pt x="67" y="1171"/>
                    <a:pt x="-25" y="644"/>
                    <a:pt x="7" y="606"/>
                  </a:cubicBezTo>
                  <a:cubicBezTo>
                    <a:pt x="45" y="562"/>
                    <a:pt x="408" y="0"/>
                    <a:pt x="408" y="0"/>
                  </a:cubicBezTo>
                  <a:lnTo>
                    <a:pt x="848" y="25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33"/>
            <p:cNvSpPr/>
            <p:nvPr/>
          </p:nvSpPr>
          <p:spPr>
            <a:xfrm>
              <a:off x="1254924" y="4596059"/>
              <a:ext cx="33508" cy="197819"/>
            </a:xfrm>
            <a:custGeom>
              <a:rect b="b" l="l" r="r" t="t"/>
              <a:pathLst>
                <a:path extrusionOk="0" h="797" w="135">
                  <a:moveTo>
                    <a:pt x="135" y="797"/>
                  </a:moveTo>
                  <a:lnTo>
                    <a:pt x="37" y="0"/>
                  </a:lnTo>
                  <a:lnTo>
                    <a:pt x="20" y="24"/>
                  </a:lnTo>
                  <a:cubicBezTo>
                    <a:pt x="5" y="44"/>
                    <a:pt x="-2" y="69"/>
                    <a:pt x="0" y="94"/>
                  </a:cubicBezTo>
                  <a:cubicBezTo>
                    <a:pt x="5" y="162"/>
                    <a:pt x="24" y="346"/>
                    <a:pt x="94" y="744"/>
                  </a:cubicBezTo>
                  <a:cubicBezTo>
                    <a:pt x="98" y="767"/>
                    <a:pt x="114" y="787"/>
                    <a:pt x="135" y="796"/>
                  </a:cubicBezTo>
                  <a:lnTo>
                    <a:pt x="135" y="796"/>
                  </a:lnTo>
                  <a:lnTo>
                    <a:pt x="135" y="79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33"/>
            <p:cNvSpPr/>
            <p:nvPr/>
          </p:nvSpPr>
          <p:spPr>
            <a:xfrm>
              <a:off x="1305806" y="4565530"/>
              <a:ext cx="19608" cy="20105"/>
            </a:xfrm>
            <a:custGeom>
              <a:rect b="b" l="l" r="r" t="t"/>
              <a:pathLst>
                <a:path extrusionOk="0" h="81" w="79">
                  <a:moveTo>
                    <a:pt x="77" y="27"/>
                  </a:moveTo>
                  <a:cubicBezTo>
                    <a:pt x="84" y="47"/>
                    <a:pt x="73" y="71"/>
                    <a:pt x="53" y="79"/>
                  </a:cubicBezTo>
                  <a:cubicBezTo>
                    <a:pt x="34" y="86"/>
                    <a:pt x="9" y="76"/>
                    <a:pt x="2" y="56"/>
                  </a:cubicBezTo>
                  <a:cubicBezTo>
                    <a:pt x="-6" y="37"/>
                    <a:pt x="7" y="7"/>
                    <a:pt x="27" y="1"/>
                  </a:cubicBezTo>
                  <a:cubicBezTo>
                    <a:pt x="47" y="-4"/>
                    <a:pt x="75" y="10"/>
                    <a:pt x="78" y="31"/>
                  </a:cubicBezTo>
                  <a:lnTo>
                    <a:pt x="77" y="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33"/>
            <p:cNvSpPr/>
            <p:nvPr/>
          </p:nvSpPr>
          <p:spPr>
            <a:xfrm>
              <a:off x="1300842" y="4704525"/>
              <a:ext cx="37975" cy="12658"/>
            </a:xfrm>
            <a:custGeom>
              <a:rect b="b" l="l" r="r" t="t"/>
              <a:pathLst>
                <a:path extrusionOk="0" h="51" w="153">
                  <a:moveTo>
                    <a:pt x="0" y="25"/>
                  </a:moveTo>
                  <a:cubicBezTo>
                    <a:pt x="2" y="28"/>
                    <a:pt x="35" y="8"/>
                    <a:pt x="80" y="17"/>
                  </a:cubicBezTo>
                  <a:cubicBezTo>
                    <a:pt x="124" y="23"/>
                    <a:pt x="150" y="54"/>
                    <a:pt x="153" y="51"/>
                  </a:cubicBezTo>
                  <a:cubicBezTo>
                    <a:pt x="154" y="50"/>
                    <a:pt x="150" y="40"/>
                    <a:pt x="139" y="29"/>
                  </a:cubicBezTo>
                  <a:cubicBezTo>
                    <a:pt x="127" y="18"/>
                    <a:pt x="107" y="6"/>
                    <a:pt x="82" y="2"/>
                  </a:cubicBezTo>
                  <a:cubicBezTo>
                    <a:pt x="58" y="-2"/>
                    <a:pt x="35" y="2"/>
                    <a:pt x="20" y="9"/>
                  </a:cubicBezTo>
                  <a:cubicBezTo>
                    <a:pt x="5" y="15"/>
                    <a:pt x="-2" y="23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33"/>
            <p:cNvSpPr/>
            <p:nvPr/>
          </p:nvSpPr>
          <p:spPr>
            <a:xfrm>
              <a:off x="1297119" y="4734062"/>
              <a:ext cx="31274" cy="13155"/>
            </a:xfrm>
            <a:custGeom>
              <a:rect b="b" l="l" r="r" t="t"/>
              <a:pathLst>
                <a:path extrusionOk="0" h="53" w="126">
                  <a:moveTo>
                    <a:pt x="0" y="9"/>
                  </a:moveTo>
                  <a:cubicBezTo>
                    <a:pt x="1" y="13"/>
                    <a:pt x="32" y="8"/>
                    <a:pt x="67" y="21"/>
                  </a:cubicBezTo>
                  <a:cubicBezTo>
                    <a:pt x="102" y="33"/>
                    <a:pt x="123" y="56"/>
                    <a:pt x="126" y="53"/>
                  </a:cubicBezTo>
                  <a:cubicBezTo>
                    <a:pt x="130" y="51"/>
                    <a:pt x="112" y="20"/>
                    <a:pt x="72" y="6"/>
                  </a:cubicBezTo>
                  <a:cubicBezTo>
                    <a:pt x="32" y="-8"/>
                    <a:pt x="-2" y="5"/>
                    <a:pt x="0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33"/>
            <p:cNvSpPr/>
            <p:nvPr/>
          </p:nvSpPr>
          <p:spPr>
            <a:xfrm>
              <a:off x="1299601" y="4671018"/>
              <a:ext cx="49641" cy="15389"/>
            </a:xfrm>
            <a:custGeom>
              <a:rect b="b" l="l" r="r" t="t"/>
              <a:pathLst>
                <a:path extrusionOk="0" h="62" w="200">
                  <a:moveTo>
                    <a:pt x="0" y="11"/>
                  </a:moveTo>
                  <a:cubicBezTo>
                    <a:pt x="1" y="15"/>
                    <a:pt x="48" y="7"/>
                    <a:pt x="104" y="22"/>
                  </a:cubicBezTo>
                  <a:cubicBezTo>
                    <a:pt x="160" y="36"/>
                    <a:pt x="197" y="66"/>
                    <a:pt x="200" y="62"/>
                  </a:cubicBezTo>
                  <a:cubicBezTo>
                    <a:pt x="204" y="60"/>
                    <a:pt x="168" y="22"/>
                    <a:pt x="108" y="7"/>
                  </a:cubicBezTo>
                  <a:cubicBezTo>
                    <a:pt x="48" y="-9"/>
                    <a:pt x="-2" y="7"/>
                    <a:pt x="0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33"/>
            <p:cNvSpPr/>
            <p:nvPr/>
          </p:nvSpPr>
          <p:spPr>
            <a:xfrm>
              <a:off x="1327400" y="4629567"/>
              <a:ext cx="37231" cy="24821"/>
            </a:xfrm>
            <a:custGeom>
              <a:rect b="b" l="l" r="r" t="t"/>
              <a:pathLst>
                <a:path extrusionOk="0" h="100" w="150">
                  <a:moveTo>
                    <a:pt x="0" y="1"/>
                  </a:moveTo>
                  <a:cubicBezTo>
                    <a:pt x="-1" y="5"/>
                    <a:pt x="40" y="14"/>
                    <a:pt x="81" y="42"/>
                  </a:cubicBezTo>
                  <a:cubicBezTo>
                    <a:pt x="122" y="69"/>
                    <a:pt x="147" y="102"/>
                    <a:pt x="150" y="100"/>
                  </a:cubicBezTo>
                  <a:cubicBezTo>
                    <a:pt x="154" y="98"/>
                    <a:pt x="134" y="59"/>
                    <a:pt x="89" y="30"/>
                  </a:cubicBezTo>
                  <a:cubicBezTo>
                    <a:pt x="45" y="0"/>
                    <a:pt x="1" y="-3"/>
                    <a:pt x="1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33"/>
            <p:cNvSpPr/>
            <p:nvPr/>
          </p:nvSpPr>
          <p:spPr>
            <a:xfrm>
              <a:off x="1356688" y="4588613"/>
              <a:ext cx="36238" cy="28544"/>
            </a:xfrm>
            <a:custGeom>
              <a:rect b="b" l="l" r="r" t="t"/>
              <a:pathLst>
                <a:path extrusionOk="0" h="115" w="146">
                  <a:moveTo>
                    <a:pt x="0" y="2"/>
                  </a:moveTo>
                  <a:cubicBezTo>
                    <a:pt x="0" y="7"/>
                    <a:pt x="44" y="10"/>
                    <a:pt x="85" y="43"/>
                  </a:cubicBezTo>
                  <a:cubicBezTo>
                    <a:pt x="127" y="75"/>
                    <a:pt x="141" y="117"/>
                    <a:pt x="145" y="115"/>
                  </a:cubicBezTo>
                  <a:cubicBezTo>
                    <a:pt x="147" y="115"/>
                    <a:pt x="146" y="103"/>
                    <a:pt x="139" y="86"/>
                  </a:cubicBezTo>
                  <a:cubicBezTo>
                    <a:pt x="131" y="70"/>
                    <a:pt x="117" y="48"/>
                    <a:pt x="94" y="31"/>
                  </a:cubicBezTo>
                  <a:cubicBezTo>
                    <a:pt x="72" y="14"/>
                    <a:pt x="48" y="5"/>
                    <a:pt x="30" y="2"/>
                  </a:cubicBezTo>
                  <a:cubicBezTo>
                    <a:pt x="12" y="-1"/>
                    <a:pt x="0" y="1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33"/>
            <p:cNvSpPr/>
            <p:nvPr/>
          </p:nvSpPr>
          <p:spPr>
            <a:xfrm>
              <a:off x="1373814" y="4553368"/>
              <a:ext cx="44925" cy="43188"/>
            </a:xfrm>
            <a:custGeom>
              <a:rect b="b" l="l" r="r" t="t"/>
              <a:pathLst>
                <a:path extrusionOk="0" h="174" w="181">
                  <a:moveTo>
                    <a:pt x="38" y="153"/>
                  </a:moveTo>
                  <a:cubicBezTo>
                    <a:pt x="38" y="153"/>
                    <a:pt x="45" y="147"/>
                    <a:pt x="54" y="133"/>
                  </a:cubicBezTo>
                  <a:cubicBezTo>
                    <a:pt x="62" y="118"/>
                    <a:pt x="73" y="96"/>
                    <a:pt x="77" y="66"/>
                  </a:cubicBezTo>
                  <a:cubicBezTo>
                    <a:pt x="79" y="51"/>
                    <a:pt x="82" y="33"/>
                    <a:pt x="72" y="14"/>
                  </a:cubicBezTo>
                  <a:cubicBezTo>
                    <a:pt x="67" y="5"/>
                    <a:pt x="54" y="-2"/>
                    <a:pt x="42" y="1"/>
                  </a:cubicBezTo>
                  <a:cubicBezTo>
                    <a:pt x="30" y="3"/>
                    <a:pt x="22" y="11"/>
                    <a:pt x="15" y="19"/>
                  </a:cubicBezTo>
                  <a:cubicBezTo>
                    <a:pt x="-10" y="55"/>
                    <a:pt x="-4" y="111"/>
                    <a:pt x="32" y="145"/>
                  </a:cubicBezTo>
                  <a:cubicBezTo>
                    <a:pt x="69" y="178"/>
                    <a:pt x="121" y="182"/>
                    <a:pt x="159" y="163"/>
                  </a:cubicBezTo>
                  <a:cubicBezTo>
                    <a:pt x="168" y="158"/>
                    <a:pt x="178" y="150"/>
                    <a:pt x="180" y="137"/>
                  </a:cubicBezTo>
                  <a:cubicBezTo>
                    <a:pt x="183" y="125"/>
                    <a:pt x="174" y="112"/>
                    <a:pt x="165" y="108"/>
                  </a:cubicBezTo>
                  <a:cubicBezTo>
                    <a:pt x="147" y="99"/>
                    <a:pt x="130" y="100"/>
                    <a:pt x="115" y="101"/>
                  </a:cubicBezTo>
                  <a:cubicBezTo>
                    <a:pt x="84" y="102"/>
                    <a:pt x="61" y="110"/>
                    <a:pt x="46" y="116"/>
                  </a:cubicBezTo>
                  <a:cubicBezTo>
                    <a:pt x="30" y="123"/>
                    <a:pt x="23" y="128"/>
                    <a:pt x="23" y="129"/>
                  </a:cubicBezTo>
                  <a:cubicBezTo>
                    <a:pt x="24" y="132"/>
                    <a:pt x="57" y="112"/>
                    <a:pt x="115" y="111"/>
                  </a:cubicBezTo>
                  <a:cubicBezTo>
                    <a:pt x="129" y="112"/>
                    <a:pt x="146" y="111"/>
                    <a:pt x="159" y="119"/>
                  </a:cubicBezTo>
                  <a:cubicBezTo>
                    <a:pt x="165" y="123"/>
                    <a:pt x="169" y="128"/>
                    <a:pt x="167" y="135"/>
                  </a:cubicBezTo>
                  <a:cubicBezTo>
                    <a:pt x="166" y="141"/>
                    <a:pt x="160" y="147"/>
                    <a:pt x="152" y="151"/>
                  </a:cubicBezTo>
                  <a:cubicBezTo>
                    <a:pt x="121" y="166"/>
                    <a:pt x="73" y="163"/>
                    <a:pt x="42" y="134"/>
                  </a:cubicBezTo>
                  <a:cubicBezTo>
                    <a:pt x="12" y="106"/>
                    <a:pt x="7" y="57"/>
                    <a:pt x="27" y="27"/>
                  </a:cubicBezTo>
                  <a:cubicBezTo>
                    <a:pt x="32" y="21"/>
                    <a:pt x="38" y="15"/>
                    <a:pt x="45" y="14"/>
                  </a:cubicBezTo>
                  <a:cubicBezTo>
                    <a:pt x="52" y="12"/>
                    <a:pt x="58" y="15"/>
                    <a:pt x="61" y="21"/>
                  </a:cubicBezTo>
                  <a:cubicBezTo>
                    <a:pt x="69" y="33"/>
                    <a:pt x="68" y="50"/>
                    <a:pt x="67" y="64"/>
                  </a:cubicBezTo>
                  <a:cubicBezTo>
                    <a:pt x="61" y="122"/>
                    <a:pt x="35" y="152"/>
                    <a:pt x="38" y="1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7625" lIns="90000" spcFirstLastPara="1" rIns="90000" wrap="square" tIns="176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33"/>
            <p:cNvSpPr/>
            <p:nvPr/>
          </p:nvSpPr>
          <p:spPr>
            <a:xfrm>
              <a:off x="1446042" y="4584394"/>
              <a:ext cx="269799" cy="217179"/>
            </a:xfrm>
            <a:custGeom>
              <a:rect b="b" l="l" r="r" t="t"/>
              <a:pathLst>
                <a:path extrusionOk="0" h="875" w="1087">
                  <a:moveTo>
                    <a:pt x="514" y="23"/>
                  </a:moveTo>
                  <a:lnTo>
                    <a:pt x="556" y="581"/>
                  </a:lnTo>
                  <a:cubicBezTo>
                    <a:pt x="556" y="581"/>
                    <a:pt x="2" y="771"/>
                    <a:pt x="0" y="875"/>
                  </a:cubicBezTo>
                  <a:lnTo>
                    <a:pt x="1087" y="873"/>
                  </a:lnTo>
                  <a:lnTo>
                    <a:pt x="1057" y="0"/>
                  </a:lnTo>
                  <a:lnTo>
                    <a:pt x="514" y="2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33"/>
            <p:cNvSpPr/>
            <p:nvPr/>
          </p:nvSpPr>
          <p:spPr>
            <a:xfrm>
              <a:off x="1654286" y="4713461"/>
              <a:ext cx="21097" cy="20849"/>
            </a:xfrm>
            <a:custGeom>
              <a:rect b="b" l="l" r="r" t="t"/>
              <a:pathLst>
                <a:path extrusionOk="0" h="84" w="85">
                  <a:moveTo>
                    <a:pt x="51" y="1"/>
                  </a:moveTo>
                  <a:cubicBezTo>
                    <a:pt x="73" y="6"/>
                    <a:pt x="88" y="29"/>
                    <a:pt x="84" y="50"/>
                  </a:cubicBezTo>
                  <a:cubicBezTo>
                    <a:pt x="80" y="72"/>
                    <a:pt x="56" y="88"/>
                    <a:pt x="35" y="83"/>
                  </a:cubicBezTo>
                  <a:cubicBezTo>
                    <a:pt x="13" y="79"/>
                    <a:pt x="-5" y="51"/>
                    <a:pt x="1" y="31"/>
                  </a:cubicBezTo>
                  <a:cubicBezTo>
                    <a:pt x="7" y="10"/>
                    <a:pt x="36" y="-7"/>
                    <a:pt x="56" y="2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33"/>
            <p:cNvSpPr/>
            <p:nvPr/>
          </p:nvSpPr>
          <p:spPr>
            <a:xfrm>
              <a:off x="1444553" y="4778987"/>
              <a:ext cx="271288" cy="24572"/>
            </a:xfrm>
            <a:custGeom>
              <a:rect b="b" l="l" r="r" t="t"/>
              <a:pathLst>
                <a:path extrusionOk="0" h="99" w="1093">
                  <a:moveTo>
                    <a:pt x="1093" y="89"/>
                  </a:moveTo>
                  <a:lnTo>
                    <a:pt x="1090" y="0"/>
                  </a:lnTo>
                  <a:lnTo>
                    <a:pt x="40" y="39"/>
                  </a:lnTo>
                  <a:cubicBezTo>
                    <a:pt x="40" y="39"/>
                    <a:pt x="5" y="55"/>
                    <a:pt x="0" y="99"/>
                  </a:cubicBezTo>
                  <a:lnTo>
                    <a:pt x="1092" y="89"/>
                  </a:lnTo>
                  <a:lnTo>
                    <a:pt x="1093" y="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33"/>
            <p:cNvSpPr/>
            <p:nvPr/>
          </p:nvSpPr>
          <p:spPr>
            <a:xfrm>
              <a:off x="1579825" y="4726119"/>
              <a:ext cx="25069" cy="15885"/>
            </a:xfrm>
            <a:custGeom>
              <a:rect b="b" l="l" r="r" t="t"/>
              <a:pathLst>
                <a:path extrusionOk="0" h="64" w="101">
                  <a:moveTo>
                    <a:pt x="0" y="6"/>
                  </a:moveTo>
                  <a:cubicBezTo>
                    <a:pt x="0" y="11"/>
                    <a:pt x="27" y="12"/>
                    <a:pt x="53" y="28"/>
                  </a:cubicBezTo>
                  <a:cubicBezTo>
                    <a:pt x="81" y="44"/>
                    <a:pt x="95" y="66"/>
                    <a:pt x="100" y="64"/>
                  </a:cubicBezTo>
                  <a:cubicBezTo>
                    <a:pt x="105" y="62"/>
                    <a:pt x="96" y="31"/>
                    <a:pt x="63" y="12"/>
                  </a:cubicBezTo>
                  <a:cubicBezTo>
                    <a:pt x="30" y="-7"/>
                    <a:pt x="-2" y="1"/>
                    <a:pt x="0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33"/>
            <p:cNvSpPr/>
            <p:nvPr/>
          </p:nvSpPr>
          <p:spPr>
            <a:xfrm>
              <a:off x="1552026" y="4739771"/>
              <a:ext cx="18367" cy="20353"/>
            </a:xfrm>
            <a:custGeom>
              <a:rect b="b" l="l" r="r" t="t"/>
              <a:pathLst>
                <a:path extrusionOk="0" h="82" w="74">
                  <a:moveTo>
                    <a:pt x="0" y="2"/>
                  </a:moveTo>
                  <a:cubicBezTo>
                    <a:pt x="-2" y="7"/>
                    <a:pt x="22" y="15"/>
                    <a:pt x="41" y="37"/>
                  </a:cubicBezTo>
                  <a:cubicBezTo>
                    <a:pt x="60" y="58"/>
                    <a:pt x="66" y="82"/>
                    <a:pt x="71" y="82"/>
                  </a:cubicBezTo>
                  <a:cubicBezTo>
                    <a:pt x="76" y="82"/>
                    <a:pt x="79" y="51"/>
                    <a:pt x="55" y="25"/>
                  </a:cubicBezTo>
                  <a:cubicBezTo>
                    <a:pt x="31" y="-2"/>
                    <a:pt x="0" y="-3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33"/>
            <p:cNvSpPr/>
            <p:nvPr/>
          </p:nvSpPr>
          <p:spPr>
            <a:xfrm>
              <a:off x="1525964" y="4752429"/>
              <a:ext cx="12658" cy="22338"/>
            </a:xfrm>
            <a:custGeom>
              <a:rect b="b" l="l" r="r" t="t"/>
              <a:pathLst>
                <a:path extrusionOk="0" h="90" w="51">
                  <a:moveTo>
                    <a:pt x="45" y="90"/>
                  </a:moveTo>
                  <a:cubicBezTo>
                    <a:pt x="50" y="91"/>
                    <a:pt x="56" y="64"/>
                    <a:pt x="42" y="36"/>
                  </a:cubicBezTo>
                  <a:cubicBezTo>
                    <a:pt x="27" y="7"/>
                    <a:pt x="2" y="-3"/>
                    <a:pt x="0" y="1"/>
                  </a:cubicBezTo>
                  <a:cubicBezTo>
                    <a:pt x="-3" y="6"/>
                    <a:pt x="14" y="20"/>
                    <a:pt x="25" y="44"/>
                  </a:cubicBezTo>
                  <a:cubicBezTo>
                    <a:pt x="38" y="67"/>
                    <a:pt x="40" y="90"/>
                    <a:pt x="45" y="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33"/>
            <p:cNvSpPr/>
            <p:nvPr/>
          </p:nvSpPr>
          <p:spPr>
            <a:xfrm>
              <a:off x="1580817" y="4690378"/>
              <a:ext cx="28047" cy="5957"/>
            </a:xfrm>
            <a:custGeom>
              <a:rect b="b" l="l" r="r" t="t"/>
              <a:pathLst>
                <a:path extrusionOk="0" h="24" w="113">
                  <a:moveTo>
                    <a:pt x="0" y="21"/>
                  </a:moveTo>
                  <a:cubicBezTo>
                    <a:pt x="3" y="26"/>
                    <a:pt x="27" y="17"/>
                    <a:pt x="57" y="18"/>
                  </a:cubicBezTo>
                  <a:cubicBezTo>
                    <a:pt x="87" y="18"/>
                    <a:pt x="111" y="28"/>
                    <a:pt x="113" y="23"/>
                  </a:cubicBezTo>
                  <a:cubicBezTo>
                    <a:pt x="116" y="19"/>
                    <a:pt x="93" y="0"/>
                    <a:pt x="57" y="0"/>
                  </a:cubicBezTo>
                  <a:cubicBezTo>
                    <a:pt x="22" y="-1"/>
                    <a:pt x="-2" y="17"/>
                    <a:pt x="0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33"/>
            <p:cNvSpPr/>
            <p:nvPr/>
          </p:nvSpPr>
          <p:spPr>
            <a:xfrm>
              <a:off x="1575853" y="4613434"/>
              <a:ext cx="134279" cy="28792"/>
            </a:xfrm>
            <a:custGeom>
              <a:rect b="b" l="l" r="r" t="t"/>
              <a:pathLst>
                <a:path extrusionOk="0" h="116" w="541">
                  <a:moveTo>
                    <a:pt x="0" y="16"/>
                  </a:moveTo>
                  <a:lnTo>
                    <a:pt x="7" y="116"/>
                  </a:lnTo>
                  <a:lnTo>
                    <a:pt x="541" y="90"/>
                  </a:lnTo>
                  <a:lnTo>
                    <a:pt x="538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>
                <a:alpha val="29800"/>
              </a:srgbClr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33"/>
            <p:cNvSpPr/>
            <p:nvPr/>
          </p:nvSpPr>
          <p:spPr>
            <a:xfrm>
              <a:off x="1579080" y="4644460"/>
              <a:ext cx="40457" cy="24076"/>
            </a:xfrm>
            <a:custGeom>
              <a:rect b="b" l="l" r="r" t="t"/>
              <a:pathLst>
                <a:path extrusionOk="0" h="97" w="163">
                  <a:moveTo>
                    <a:pt x="1" y="93"/>
                  </a:moveTo>
                  <a:cubicBezTo>
                    <a:pt x="1" y="95"/>
                    <a:pt x="22" y="98"/>
                    <a:pt x="55" y="91"/>
                  </a:cubicBezTo>
                  <a:cubicBezTo>
                    <a:pt x="72" y="87"/>
                    <a:pt x="91" y="81"/>
                    <a:pt x="111" y="71"/>
                  </a:cubicBezTo>
                  <a:cubicBezTo>
                    <a:pt x="121" y="66"/>
                    <a:pt x="132" y="60"/>
                    <a:pt x="142" y="53"/>
                  </a:cubicBezTo>
                  <a:cubicBezTo>
                    <a:pt x="147" y="50"/>
                    <a:pt x="152" y="46"/>
                    <a:pt x="158" y="40"/>
                  </a:cubicBezTo>
                  <a:cubicBezTo>
                    <a:pt x="163" y="34"/>
                    <a:pt x="166" y="20"/>
                    <a:pt x="159" y="11"/>
                  </a:cubicBezTo>
                  <a:cubicBezTo>
                    <a:pt x="153" y="3"/>
                    <a:pt x="143" y="0"/>
                    <a:pt x="135" y="0"/>
                  </a:cubicBezTo>
                  <a:cubicBezTo>
                    <a:pt x="127" y="0"/>
                    <a:pt x="121" y="2"/>
                    <a:pt x="115" y="4"/>
                  </a:cubicBezTo>
                  <a:cubicBezTo>
                    <a:pt x="103" y="8"/>
                    <a:pt x="92" y="12"/>
                    <a:pt x="82" y="17"/>
                  </a:cubicBezTo>
                  <a:cubicBezTo>
                    <a:pt x="61" y="27"/>
                    <a:pt x="45" y="40"/>
                    <a:pt x="33" y="52"/>
                  </a:cubicBezTo>
                  <a:cubicBezTo>
                    <a:pt x="8" y="76"/>
                    <a:pt x="1" y="96"/>
                    <a:pt x="2" y="97"/>
                  </a:cubicBezTo>
                  <a:cubicBezTo>
                    <a:pt x="5" y="99"/>
                    <a:pt x="16" y="82"/>
                    <a:pt x="41" y="62"/>
                  </a:cubicBezTo>
                  <a:cubicBezTo>
                    <a:pt x="54" y="52"/>
                    <a:pt x="70" y="41"/>
                    <a:pt x="89" y="32"/>
                  </a:cubicBezTo>
                  <a:cubicBezTo>
                    <a:pt x="98" y="28"/>
                    <a:pt x="109" y="24"/>
                    <a:pt x="120" y="22"/>
                  </a:cubicBezTo>
                  <a:cubicBezTo>
                    <a:pt x="131" y="18"/>
                    <a:pt x="141" y="18"/>
                    <a:pt x="144" y="23"/>
                  </a:cubicBezTo>
                  <a:cubicBezTo>
                    <a:pt x="145" y="24"/>
                    <a:pt x="145" y="25"/>
                    <a:pt x="143" y="29"/>
                  </a:cubicBezTo>
                  <a:cubicBezTo>
                    <a:pt x="141" y="32"/>
                    <a:pt x="136" y="35"/>
                    <a:pt x="131" y="38"/>
                  </a:cubicBezTo>
                  <a:cubicBezTo>
                    <a:pt x="122" y="45"/>
                    <a:pt x="113" y="51"/>
                    <a:pt x="103" y="56"/>
                  </a:cubicBezTo>
                  <a:cubicBezTo>
                    <a:pt x="85" y="66"/>
                    <a:pt x="67" y="73"/>
                    <a:pt x="51" y="78"/>
                  </a:cubicBezTo>
                  <a:cubicBezTo>
                    <a:pt x="21" y="88"/>
                    <a:pt x="0" y="90"/>
                    <a:pt x="0" y="93"/>
                  </a:cubicBezTo>
                  <a:lnTo>
                    <a:pt x="1" y="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33"/>
            <p:cNvSpPr/>
            <p:nvPr/>
          </p:nvSpPr>
          <p:spPr>
            <a:xfrm>
              <a:off x="1562202" y="4626837"/>
              <a:ext cx="21842" cy="42691"/>
            </a:xfrm>
            <a:custGeom>
              <a:rect b="b" l="l" r="r" t="t"/>
              <a:pathLst>
                <a:path extrusionOk="0" h="172" w="88">
                  <a:moveTo>
                    <a:pt x="76" y="172"/>
                  </a:moveTo>
                  <a:cubicBezTo>
                    <a:pt x="78" y="172"/>
                    <a:pt x="87" y="153"/>
                    <a:pt x="88" y="118"/>
                  </a:cubicBezTo>
                  <a:cubicBezTo>
                    <a:pt x="88" y="101"/>
                    <a:pt x="86" y="81"/>
                    <a:pt x="78" y="59"/>
                  </a:cubicBezTo>
                  <a:cubicBezTo>
                    <a:pt x="74" y="48"/>
                    <a:pt x="69" y="38"/>
                    <a:pt x="63" y="27"/>
                  </a:cubicBezTo>
                  <a:cubicBezTo>
                    <a:pt x="56" y="16"/>
                    <a:pt x="48" y="2"/>
                    <a:pt x="27" y="0"/>
                  </a:cubicBezTo>
                  <a:cubicBezTo>
                    <a:pt x="16" y="0"/>
                    <a:pt x="8" y="9"/>
                    <a:pt x="5" y="17"/>
                  </a:cubicBezTo>
                  <a:cubicBezTo>
                    <a:pt x="2" y="24"/>
                    <a:pt x="1" y="30"/>
                    <a:pt x="0" y="37"/>
                  </a:cubicBezTo>
                  <a:cubicBezTo>
                    <a:pt x="-1" y="49"/>
                    <a:pt x="0" y="62"/>
                    <a:pt x="2" y="73"/>
                  </a:cubicBezTo>
                  <a:cubicBezTo>
                    <a:pt x="6" y="96"/>
                    <a:pt x="16" y="115"/>
                    <a:pt x="27" y="129"/>
                  </a:cubicBezTo>
                  <a:cubicBezTo>
                    <a:pt x="49" y="156"/>
                    <a:pt x="72" y="161"/>
                    <a:pt x="72" y="159"/>
                  </a:cubicBezTo>
                  <a:cubicBezTo>
                    <a:pt x="74" y="157"/>
                    <a:pt x="55" y="147"/>
                    <a:pt x="37" y="121"/>
                  </a:cubicBezTo>
                  <a:cubicBezTo>
                    <a:pt x="29" y="108"/>
                    <a:pt x="21" y="90"/>
                    <a:pt x="18" y="70"/>
                  </a:cubicBezTo>
                  <a:cubicBezTo>
                    <a:pt x="16" y="60"/>
                    <a:pt x="16" y="50"/>
                    <a:pt x="18" y="39"/>
                  </a:cubicBezTo>
                  <a:cubicBezTo>
                    <a:pt x="19" y="27"/>
                    <a:pt x="23" y="18"/>
                    <a:pt x="28" y="19"/>
                  </a:cubicBezTo>
                  <a:cubicBezTo>
                    <a:pt x="33" y="18"/>
                    <a:pt x="42" y="27"/>
                    <a:pt x="47" y="36"/>
                  </a:cubicBezTo>
                  <a:cubicBezTo>
                    <a:pt x="54" y="45"/>
                    <a:pt x="58" y="55"/>
                    <a:pt x="62" y="64"/>
                  </a:cubicBezTo>
                  <a:cubicBezTo>
                    <a:pt x="70" y="84"/>
                    <a:pt x="73" y="103"/>
                    <a:pt x="75" y="118"/>
                  </a:cubicBezTo>
                  <a:cubicBezTo>
                    <a:pt x="77" y="150"/>
                    <a:pt x="73" y="170"/>
                    <a:pt x="75" y="171"/>
                  </a:cubicBezTo>
                  <a:lnTo>
                    <a:pt x="76" y="1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6900" lIns="90000" spcFirstLastPara="1" rIns="90000" wrap="square" tIns="16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33"/>
            <p:cNvSpPr/>
            <p:nvPr/>
          </p:nvSpPr>
          <p:spPr>
            <a:xfrm>
              <a:off x="1422959" y="3403927"/>
              <a:ext cx="302562" cy="1226629"/>
            </a:xfrm>
            <a:custGeom>
              <a:rect b="b" l="l" r="r" t="t"/>
              <a:pathLst>
                <a:path extrusionOk="0" h="4942" w="1219">
                  <a:moveTo>
                    <a:pt x="256" y="0"/>
                  </a:moveTo>
                  <a:cubicBezTo>
                    <a:pt x="256" y="0"/>
                    <a:pt x="0" y="491"/>
                    <a:pt x="0" y="888"/>
                  </a:cubicBezTo>
                  <a:cubicBezTo>
                    <a:pt x="0" y="972"/>
                    <a:pt x="485" y="4942"/>
                    <a:pt x="485" y="4942"/>
                  </a:cubicBezTo>
                  <a:lnTo>
                    <a:pt x="1219" y="4881"/>
                  </a:lnTo>
                  <a:lnTo>
                    <a:pt x="897" y="1227"/>
                  </a:lnTo>
                  <a:lnTo>
                    <a:pt x="1013" y="445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33"/>
            <p:cNvSpPr/>
            <p:nvPr/>
          </p:nvSpPr>
          <p:spPr>
            <a:xfrm>
              <a:off x="1309033" y="3511897"/>
              <a:ext cx="583530" cy="1085400"/>
            </a:xfrm>
            <a:custGeom>
              <a:rect b="b" l="l" r="r" t="t"/>
              <a:pathLst>
                <a:path extrusionOk="0" h="4373" w="2351">
                  <a:moveTo>
                    <a:pt x="2350" y="0"/>
                  </a:moveTo>
                  <a:cubicBezTo>
                    <a:pt x="2350" y="0"/>
                    <a:pt x="2179" y="1434"/>
                    <a:pt x="2098" y="1986"/>
                  </a:cubicBezTo>
                  <a:cubicBezTo>
                    <a:pt x="2014" y="2564"/>
                    <a:pt x="1848" y="2674"/>
                    <a:pt x="1848" y="2674"/>
                  </a:cubicBezTo>
                  <a:lnTo>
                    <a:pt x="520" y="4373"/>
                  </a:lnTo>
                  <a:lnTo>
                    <a:pt x="0" y="3904"/>
                  </a:lnTo>
                  <a:lnTo>
                    <a:pt x="1164" y="2205"/>
                  </a:lnTo>
                  <a:cubicBezTo>
                    <a:pt x="1164" y="2205"/>
                    <a:pt x="1483" y="-46"/>
                    <a:pt x="1472" y="10"/>
                  </a:cubicBezTo>
                  <a:cubicBezTo>
                    <a:pt x="1461" y="66"/>
                    <a:pt x="2351" y="0"/>
                    <a:pt x="2351" y="0"/>
                  </a:cubicBezTo>
                  <a:lnTo>
                    <a:pt x="23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33"/>
            <p:cNvSpPr/>
            <p:nvPr/>
          </p:nvSpPr>
          <p:spPr>
            <a:xfrm>
              <a:off x="1438099" y="4181556"/>
              <a:ext cx="323163" cy="415743"/>
            </a:xfrm>
            <a:custGeom>
              <a:rect b="b" l="l" r="r" t="t"/>
              <a:pathLst>
                <a:path extrusionOk="0" h="1675" w="1302">
                  <a:moveTo>
                    <a:pt x="1302" y="0"/>
                  </a:moveTo>
                  <a:cubicBezTo>
                    <a:pt x="1302" y="0"/>
                    <a:pt x="1298" y="6"/>
                    <a:pt x="1290" y="17"/>
                  </a:cubicBezTo>
                  <a:cubicBezTo>
                    <a:pt x="1280" y="30"/>
                    <a:pt x="1268" y="46"/>
                    <a:pt x="1252" y="66"/>
                  </a:cubicBezTo>
                  <a:cubicBezTo>
                    <a:pt x="1218" y="110"/>
                    <a:pt x="1171" y="171"/>
                    <a:pt x="1113" y="246"/>
                  </a:cubicBezTo>
                  <a:cubicBezTo>
                    <a:pt x="995" y="399"/>
                    <a:pt x="835" y="610"/>
                    <a:pt x="657" y="842"/>
                  </a:cubicBezTo>
                  <a:cubicBezTo>
                    <a:pt x="480" y="1075"/>
                    <a:pt x="318" y="1285"/>
                    <a:pt x="198" y="1435"/>
                  </a:cubicBezTo>
                  <a:cubicBezTo>
                    <a:pt x="138" y="1511"/>
                    <a:pt x="89" y="1571"/>
                    <a:pt x="55" y="1612"/>
                  </a:cubicBezTo>
                  <a:cubicBezTo>
                    <a:pt x="38" y="1632"/>
                    <a:pt x="25" y="1647"/>
                    <a:pt x="15" y="1659"/>
                  </a:cubicBezTo>
                  <a:cubicBezTo>
                    <a:pt x="6" y="1670"/>
                    <a:pt x="1" y="1675"/>
                    <a:pt x="0" y="1675"/>
                  </a:cubicBezTo>
                  <a:cubicBezTo>
                    <a:pt x="0" y="1675"/>
                    <a:pt x="4" y="1669"/>
                    <a:pt x="13" y="1657"/>
                  </a:cubicBezTo>
                  <a:cubicBezTo>
                    <a:pt x="22" y="1645"/>
                    <a:pt x="35" y="1629"/>
                    <a:pt x="51" y="1608"/>
                  </a:cubicBezTo>
                  <a:cubicBezTo>
                    <a:pt x="84" y="1565"/>
                    <a:pt x="132" y="1504"/>
                    <a:pt x="190" y="1429"/>
                  </a:cubicBezTo>
                  <a:cubicBezTo>
                    <a:pt x="307" y="1275"/>
                    <a:pt x="468" y="1065"/>
                    <a:pt x="645" y="833"/>
                  </a:cubicBezTo>
                  <a:cubicBezTo>
                    <a:pt x="823" y="600"/>
                    <a:pt x="985" y="390"/>
                    <a:pt x="1104" y="240"/>
                  </a:cubicBezTo>
                  <a:cubicBezTo>
                    <a:pt x="1164" y="165"/>
                    <a:pt x="1213" y="104"/>
                    <a:pt x="1247" y="63"/>
                  </a:cubicBezTo>
                  <a:cubicBezTo>
                    <a:pt x="1264" y="43"/>
                    <a:pt x="1277" y="28"/>
                    <a:pt x="1287" y="16"/>
                  </a:cubicBezTo>
                  <a:cubicBezTo>
                    <a:pt x="1296" y="5"/>
                    <a:pt x="1301" y="0"/>
                    <a:pt x="13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33"/>
            <p:cNvSpPr/>
            <p:nvPr/>
          </p:nvSpPr>
          <p:spPr>
            <a:xfrm>
              <a:off x="1375055" y="2802525"/>
              <a:ext cx="200053" cy="461165"/>
            </a:xfrm>
            <a:custGeom>
              <a:rect b="b" l="l" r="r" t="t"/>
              <a:pathLst>
                <a:path extrusionOk="0" h="1858" w="806">
                  <a:moveTo>
                    <a:pt x="806" y="1"/>
                  </a:moveTo>
                  <a:cubicBezTo>
                    <a:pt x="806" y="1"/>
                    <a:pt x="549" y="155"/>
                    <a:pt x="472" y="292"/>
                  </a:cubicBezTo>
                  <a:cubicBezTo>
                    <a:pt x="395" y="429"/>
                    <a:pt x="-16" y="1430"/>
                    <a:pt x="1" y="1593"/>
                  </a:cubicBezTo>
                  <a:cubicBezTo>
                    <a:pt x="18" y="1756"/>
                    <a:pt x="403" y="1858"/>
                    <a:pt x="403" y="1858"/>
                  </a:cubicBezTo>
                  <a:lnTo>
                    <a:pt x="806" y="1336"/>
                  </a:lnTo>
                  <a:lnTo>
                    <a:pt x="566" y="1173"/>
                  </a:lnTo>
                  <a:lnTo>
                    <a:pt x="806" y="874"/>
                  </a:lnTo>
                  <a:lnTo>
                    <a:pt x="806" y="0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33"/>
            <p:cNvSpPr/>
            <p:nvPr/>
          </p:nvSpPr>
          <p:spPr>
            <a:xfrm>
              <a:off x="1475082" y="2764549"/>
              <a:ext cx="543073" cy="827515"/>
            </a:xfrm>
            <a:custGeom>
              <a:rect b="b" l="l" r="r" t="t"/>
              <a:pathLst>
                <a:path extrusionOk="0" h="3334" w="2188">
                  <a:moveTo>
                    <a:pt x="818" y="21"/>
                  </a:moveTo>
                  <a:lnTo>
                    <a:pt x="403" y="154"/>
                  </a:lnTo>
                  <a:cubicBezTo>
                    <a:pt x="403" y="154"/>
                    <a:pt x="214" y="1943"/>
                    <a:pt x="120" y="2200"/>
                  </a:cubicBezTo>
                  <a:cubicBezTo>
                    <a:pt x="26" y="2456"/>
                    <a:pt x="0" y="2756"/>
                    <a:pt x="0" y="2756"/>
                  </a:cubicBezTo>
                  <a:cubicBezTo>
                    <a:pt x="0" y="2756"/>
                    <a:pt x="53" y="3256"/>
                    <a:pt x="636" y="3324"/>
                  </a:cubicBezTo>
                  <a:cubicBezTo>
                    <a:pt x="1218" y="3393"/>
                    <a:pt x="1681" y="3048"/>
                    <a:pt x="1681" y="3048"/>
                  </a:cubicBezTo>
                  <a:cubicBezTo>
                    <a:pt x="1681" y="3048"/>
                    <a:pt x="2030" y="2166"/>
                    <a:pt x="2132" y="1412"/>
                  </a:cubicBezTo>
                  <a:cubicBezTo>
                    <a:pt x="2235" y="659"/>
                    <a:pt x="2164" y="229"/>
                    <a:pt x="2164" y="229"/>
                  </a:cubicBezTo>
                  <a:lnTo>
                    <a:pt x="1526" y="0"/>
                  </a:lnTo>
                  <a:lnTo>
                    <a:pt x="818" y="2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33"/>
            <p:cNvSpPr/>
            <p:nvPr/>
          </p:nvSpPr>
          <p:spPr>
            <a:xfrm>
              <a:off x="1766226" y="2821388"/>
              <a:ext cx="291393" cy="480773"/>
            </a:xfrm>
            <a:custGeom>
              <a:rect b="b" l="l" r="r" t="t"/>
              <a:pathLst>
                <a:path extrusionOk="0" h="1937" w="1174">
                  <a:moveTo>
                    <a:pt x="874" y="53"/>
                  </a:moveTo>
                  <a:cubicBezTo>
                    <a:pt x="856" y="72"/>
                    <a:pt x="600" y="242"/>
                    <a:pt x="514" y="533"/>
                  </a:cubicBezTo>
                  <a:cubicBezTo>
                    <a:pt x="428" y="824"/>
                    <a:pt x="334" y="1123"/>
                    <a:pt x="334" y="1123"/>
                  </a:cubicBezTo>
                  <a:lnTo>
                    <a:pt x="0" y="1166"/>
                  </a:lnTo>
                  <a:lnTo>
                    <a:pt x="189" y="1937"/>
                  </a:lnTo>
                  <a:cubicBezTo>
                    <a:pt x="189" y="1937"/>
                    <a:pt x="591" y="1894"/>
                    <a:pt x="814" y="1526"/>
                  </a:cubicBezTo>
                  <a:cubicBezTo>
                    <a:pt x="1036" y="1158"/>
                    <a:pt x="1174" y="704"/>
                    <a:pt x="1174" y="704"/>
                  </a:cubicBezTo>
                  <a:cubicBezTo>
                    <a:pt x="1174" y="704"/>
                    <a:pt x="1145" y="-229"/>
                    <a:pt x="874" y="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33"/>
            <p:cNvSpPr/>
            <p:nvPr/>
          </p:nvSpPr>
          <p:spPr>
            <a:xfrm>
              <a:off x="1475082" y="3125937"/>
              <a:ext cx="315717" cy="148675"/>
            </a:xfrm>
            <a:custGeom>
              <a:rect b="b" l="l" r="r" t="t"/>
              <a:pathLst>
                <a:path extrusionOk="0" h="599" w="1272">
                  <a:moveTo>
                    <a:pt x="0" y="556"/>
                  </a:moveTo>
                  <a:cubicBezTo>
                    <a:pt x="0" y="556"/>
                    <a:pt x="933" y="742"/>
                    <a:pt x="1272" y="341"/>
                  </a:cubicBezTo>
                  <a:lnTo>
                    <a:pt x="1173" y="0"/>
                  </a:lnTo>
                  <a:cubicBezTo>
                    <a:pt x="1173" y="0"/>
                    <a:pt x="557" y="146"/>
                    <a:pt x="365" y="83"/>
                  </a:cubicBezTo>
                  <a:lnTo>
                    <a:pt x="0" y="556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33"/>
            <p:cNvSpPr/>
            <p:nvPr/>
          </p:nvSpPr>
          <p:spPr>
            <a:xfrm>
              <a:off x="1794770" y="3002579"/>
              <a:ext cx="136761" cy="104743"/>
            </a:xfrm>
            <a:custGeom>
              <a:rect b="b" l="l" r="r" t="t"/>
              <a:pathLst>
                <a:path extrusionOk="0" h="422" w="551">
                  <a:moveTo>
                    <a:pt x="0" y="422"/>
                  </a:moveTo>
                  <a:cubicBezTo>
                    <a:pt x="0" y="422"/>
                    <a:pt x="142" y="104"/>
                    <a:pt x="161" y="100"/>
                  </a:cubicBezTo>
                  <a:cubicBezTo>
                    <a:pt x="179" y="96"/>
                    <a:pt x="453" y="0"/>
                    <a:pt x="453" y="0"/>
                  </a:cubicBezTo>
                  <a:cubicBezTo>
                    <a:pt x="453" y="0"/>
                    <a:pt x="468" y="38"/>
                    <a:pt x="453" y="69"/>
                  </a:cubicBezTo>
                  <a:lnTo>
                    <a:pt x="551" y="82"/>
                  </a:lnTo>
                  <a:cubicBezTo>
                    <a:pt x="551" y="82"/>
                    <a:pt x="537" y="142"/>
                    <a:pt x="503" y="151"/>
                  </a:cubicBezTo>
                  <a:lnTo>
                    <a:pt x="539" y="182"/>
                  </a:lnTo>
                  <a:cubicBezTo>
                    <a:pt x="539" y="182"/>
                    <a:pt x="509" y="222"/>
                    <a:pt x="472" y="239"/>
                  </a:cubicBezTo>
                  <a:cubicBezTo>
                    <a:pt x="434" y="255"/>
                    <a:pt x="407" y="239"/>
                    <a:pt x="407" y="239"/>
                  </a:cubicBezTo>
                  <a:cubicBezTo>
                    <a:pt x="407" y="239"/>
                    <a:pt x="419" y="261"/>
                    <a:pt x="363" y="297"/>
                  </a:cubicBezTo>
                  <a:cubicBezTo>
                    <a:pt x="307" y="332"/>
                    <a:pt x="211" y="385"/>
                    <a:pt x="211" y="385"/>
                  </a:cubicBezTo>
                  <a:lnTo>
                    <a:pt x="0" y="422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33"/>
            <p:cNvSpPr/>
            <p:nvPr/>
          </p:nvSpPr>
          <p:spPr>
            <a:xfrm>
              <a:off x="1794274" y="3002330"/>
              <a:ext cx="137506" cy="104991"/>
            </a:xfrm>
            <a:custGeom>
              <a:rect b="b" l="l" r="r" t="t"/>
              <a:pathLst>
                <a:path extrusionOk="0" h="423" w="554">
                  <a:moveTo>
                    <a:pt x="1" y="423"/>
                  </a:moveTo>
                  <a:lnTo>
                    <a:pt x="1" y="422"/>
                  </a:lnTo>
                  <a:cubicBezTo>
                    <a:pt x="7" y="409"/>
                    <a:pt x="144" y="105"/>
                    <a:pt x="162" y="100"/>
                  </a:cubicBezTo>
                  <a:cubicBezTo>
                    <a:pt x="181" y="96"/>
                    <a:pt x="452" y="1"/>
                    <a:pt x="455" y="0"/>
                  </a:cubicBezTo>
                  <a:lnTo>
                    <a:pt x="455" y="0"/>
                  </a:lnTo>
                  <a:lnTo>
                    <a:pt x="455" y="1"/>
                  </a:lnTo>
                  <a:cubicBezTo>
                    <a:pt x="455" y="1"/>
                    <a:pt x="470" y="38"/>
                    <a:pt x="456" y="69"/>
                  </a:cubicBezTo>
                  <a:lnTo>
                    <a:pt x="554" y="82"/>
                  </a:lnTo>
                  <a:lnTo>
                    <a:pt x="554" y="82"/>
                  </a:lnTo>
                  <a:cubicBezTo>
                    <a:pt x="553" y="85"/>
                    <a:pt x="539" y="142"/>
                    <a:pt x="507" y="151"/>
                  </a:cubicBezTo>
                  <a:lnTo>
                    <a:pt x="541" y="182"/>
                  </a:lnTo>
                  <a:lnTo>
                    <a:pt x="541" y="183"/>
                  </a:lnTo>
                  <a:cubicBezTo>
                    <a:pt x="541" y="183"/>
                    <a:pt x="511" y="223"/>
                    <a:pt x="474" y="240"/>
                  </a:cubicBezTo>
                  <a:cubicBezTo>
                    <a:pt x="442" y="254"/>
                    <a:pt x="417" y="244"/>
                    <a:pt x="410" y="241"/>
                  </a:cubicBezTo>
                  <a:cubicBezTo>
                    <a:pt x="412" y="247"/>
                    <a:pt x="413" y="268"/>
                    <a:pt x="365" y="298"/>
                  </a:cubicBezTo>
                  <a:cubicBezTo>
                    <a:pt x="309" y="333"/>
                    <a:pt x="214" y="385"/>
                    <a:pt x="213" y="386"/>
                  </a:cubicBezTo>
                  <a:lnTo>
                    <a:pt x="213" y="386"/>
                  </a:lnTo>
                  <a:lnTo>
                    <a:pt x="0" y="423"/>
                  </a:lnTo>
                  <a:lnTo>
                    <a:pt x="1" y="423"/>
                  </a:lnTo>
                  <a:moveTo>
                    <a:pt x="455" y="2"/>
                  </a:moveTo>
                  <a:cubicBezTo>
                    <a:pt x="440" y="7"/>
                    <a:pt x="181" y="98"/>
                    <a:pt x="163" y="102"/>
                  </a:cubicBezTo>
                  <a:cubicBezTo>
                    <a:pt x="148" y="105"/>
                    <a:pt x="52" y="312"/>
                    <a:pt x="3" y="421"/>
                  </a:cubicBezTo>
                  <a:lnTo>
                    <a:pt x="213" y="385"/>
                  </a:lnTo>
                  <a:cubicBezTo>
                    <a:pt x="216" y="383"/>
                    <a:pt x="310" y="331"/>
                    <a:pt x="365" y="297"/>
                  </a:cubicBezTo>
                  <a:cubicBezTo>
                    <a:pt x="420" y="262"/>
                    <a:pt x="409" y="240"/>
                    <a:pt x="409" y="240"/>
                  </a:cubicBezTo>
                  <a:lnTo>
                    <a:pt x="407" y="237"/>
                  </a:lnTo>
                  <a:lnTo>
                    <a:pt x="410" y="239"/>
                  </a:lnTo>
                  <a:cubicBezTo>
                    <a:pt x="410" y="239"/>
                    <a:pt x="437" y="255"/>
                    <a:pt x="474" y="239"/>
                  </a:cubicBezTo>
                  <a:cubicBezTo>
                    <a:pt x="508" y="223"/>
                    <a:pt x="536" y="187"/>
                    <a:pt x="540" y="183"/>
                  </a:cubicBezTo>
                  <a:lnTo>
                    <a:pt x="504" y="151"/>
                  </a:lnTo>
                  <a:lnTo>
                    <a:pt x="505" y="151"/>
                  </a:lnTo>
                  <a:cubicBezTo>
                    <a:pt x="536" y="143"/>
                    <a:pt x="551" y="90"/>
                    <a:pt x="553" y="83"/>
                  </a:cubicBezTo>
                  <a:lnTo>
                    <a:pt x="454" y="71"/>
                  </a:lnTo>
                  <a:lnTo>
                    <a:pt x="455" y="70"/>
                  </a:lnTo>
                  <a:cubicBezTo>
                    <a:pt x="468" y="41"/>
                    <a:pt x="457" y="7"/>
                    <a:pt x="455" y="2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33"/>
            <p:cNvSpPr/>
            <p:nvPr/>
          </p:nvSpPr>
          <p:spPr>
            <a:xfrm>
              <a:off x="1827037" y="3019705"/>
              <a:ext cx="78185" cy="45918"/>
            </a:xfrm>
            <a:custGeom>
              <a:rect b="b" l="l" r="r" t="t"/>
              <a:pathLst>
                <a:path extrusionOk="0" h="185" w="315">
                  <a:moveTo>
                    <a:pt x="314" y="1"/>
                  </a:moveTo>
                  <a:cubicBezTo>
                    <a:pt x="316" y="5"/>
                    <a:pt x="236" y="36"/>
                    <a:pt x="135" y="71"/>
                  </a:cubicBezTo>
                  <a:cubicBezTo>
                    <a:pt x="110" y="80"/>
                    <a:pt x="86" y="87"/>
                    <a:pt x="66" y="96"/>
                  </a:cubicBezTo>
                  <a:cubicBezTo>
                    <a:pt x="46" y="105"/>
                    <a:pt x="34" y="121"/>
                    <a:pt x="25" y="135"/>
                  </a:cubicBezTo>
                  <a:cubicBezTo>
                    <a:pt x="9" y="164"/>
                    <a:pt x="3" y="186"/>
                    <a:pt x="0" y="185"/>
                  </a:cubicBezTo>
                  <a:cubicBezTo>
                    <a:pt x="-1" y="184"/>
                    <a:pt x="1" y="163"/>
                    <a:pt x="16" y="130"/>
                  </a:cubicBezTo>
                  <a:cubicBezTo>
                    <a:pt x="23" y="114"/>
                    <a:pt x="37" y="95"/>
                    <a:pt x="60" y="84"/>
                  </a:cubicBezTo>
                  <a:cubicBezTo>
                    <a:pt x="81" y="73"/>
                    <a:pt x="105" y="66"/>
                    <a:pt x="131" y="57"/>
                  </a:cubicBezTo>
                  <a:cubicBezTo>
                    <a:pt x="231" y="22"/>
                    <a:pt x="313" y="-3"/>
                    <a:pt x="315" y="1"/>
                  </a:cubicBezTo>
                  <a:lnTo>
                    <a:pt x="314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1" anchor="ctr" bIns="21600" lIns="90000" spcFirstLastPara="1" rIns="90000" wrap="square" tIns="216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33"/>
            <p:cNvSpPr/>
            <p:nvPr/>
          </p:nvSpPr>
          <p:spPr>
            <a:xfrm>
              <a:off x="1841184" y="3039810"/>
              <a:ext cx="79674" cy="33259"/>
            </a:xfrm>
            <a:custGeom>
              <a:rect b="b" l="l" r="r" t="t"/>
              <a:pathLst>
                <a:path extrusionOk="0" h="134" w="321">
                  <a:moveTo>
                    <a:pt x="321" y="0"/>
                  </a:moveTo>
                  <a:cubicBezTo>
                    <a:pt x="322" y="2"/>
                    <a:pt x="303" y="11"/>
                    <a:pt x="272" y="18"/>
                  </a:cubicBezTo>
                  <a:cubicBezTo>
                    <a:pt x="240" y="27"/>
                    <a:pt x="196" y="34"/>
                    <a:pt x="149" y="47"/>
                  </a:cubicBezTo>
                  <a:cubicBezTo>
                    <a:pt x="102" y="59"/>
                    <a:pt x="63" y="79"/>
                    <a:pt x="38" y="99"/>
                  </a:cubicBezTo>
                  <a:cubicBezTo>
                    <a:pt x="14" y="118"/>
                    <a:pt x="2" y="135"/>
                    <a:pt x="0" y="134"/>
                  </a:cubicBezTo>
                  <a:cubicBezTo>
                    <a:pt x="-1" y="133"/>
                    <a:pt x="7" y="114"/>
                    <a:pt x="32" y="91"/>
                  </a:cubicBezTo>
                  <a:cubicBezTo>
                    <a:pt x="56" y="68"/>
                    <a:pt x="96" y="44"/>
                    <a:pt x="145" y="32"/>
                  </a:cubicBezTo>
                  <a:cubicBezTo>
                    <a:pt x="193" y="19"/>
                    <a:pt x="238" y="14"/>
                    <a:pt x="270" y="8"/>
                  </a:cubicBezTo>
                  <a:cubicBezTo>
                    <a:pt x="301" y="3"/>
                    <a:pt x="321" y="-1"/>
                    <a:pt x="321" y="1"/>
                  </a:cubicBezTo>
                  <a:lnTo>
                    <a:pt x="321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1" anchor="ctr" bIns="3225" lIns="90000" spcFirstLastPara="1" rIns="90000" wrap="square" tIns="3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33"/>
            <p:cNvSpPr/>
            <p:nvPr/>
          </p:nvSpPr>
          <p:spPr>
            <a:xfrm>
              <a:off x="1858559" y="3061900"/>
              <a:ext cx="35990" cy="13899"/>
            </a:xfrm>
            <a:custGeom>
              <a:rect b="b" l="l" r="r" t="t"/>
              <a:pathLst>
                <a:path extrusionOk="0" h="56" w="145">
                  <a:moveTo>
                    <a:pt x="0" y="56"/>
                  </a:moveTo>
                  <a:cubicBezTo>
                    <a:pt x="-2" y="53"/>
                    <a:pt x="24" y="27"/>
                    <a:pt x="66" y="11"/>
                  </a:cubicBezTo>
                  <a:cubicBezTo>
                    <a:pt x="108" y="-4"/>
                    <a:pt x="145" y="0"/>
                    <a:pt x="145" y="4"/>
                  </a:cubicBezTo>
                  <a:cubicBezTo>
                    <a:pt x="145" y="9"/>
                    <a:pt x="110" y="11"/>
                    <a:pt x="71" y="25"/>
                  </a:cubicBezTo>
                  <a:cubicBezTo>
                    <a:pt x="31" y="39"/>
                    <a:pt x="3" y="59"/>
                    <a:pt x="0" y="56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33"/>
            <p:cNvSpPr/>
            <p:nvPr/>
          </p:nvSpPr>
          <p:spPr>
            <a:xfrm>
              <a:off x="1521745" y="3077040"/>
              <a:ext cx="287421" cy="215194"/>
            </a:xfrm>
            <a:custGeom>
              <a:rect b="b" l="l" r="r" t="t"/>
              <a:pathLst>
                <a:path extrusionOk="0" h="867" w="1158">
                  <a:moveTo>
                    <a:pt x="1014" y="219"/>
                  </a:moveTo>
                  <a:lnTo>
                    <a:pt x="232" y="0"/>
                  </a:lnTo>
                  <a:lnTo>
                    <a:pt x="0" y="254"/>
                  </a:lnTo>
                  <a:cubicBezTo>
                    <a:pt x="0" y="254"/>
                    <a:pt x="795" y="877"/>
                    <a:pt x="1158" y="867"/>
                  </a:cubicBezTo>
                  <a:lnTo>
                    <a:pt x="1014" y="219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33"/>
            <p:cNvSpPr/>
            <p:nvPr/>
          </p:nvSpPr>
          <p:spPr>
            <a:xfrm>
              <a:off x="1519014" y="3075055"/>
              <a:ext cx="290152" cy="217428"/>
            </a:xfrm>
            <a:custGeom>
              <a:rect b="b" l="l" r="r" t="t"/>
              <a:pathLst>
                <a:path extrusionOk="0" h="876" w="1169">
                  <a:moveTo>
                    <a:pt x="1169" y="875"/>
                  </a:moveTo>
                  <a:cubicBezTo>
                    <a:pt x="1169" y="875"/>
                    <a:pt x="1134" y="880"/>
                    <a:pt x="1072" y="868"/>
                  </a:cubicBezTo>
                  <a:cubicBezTo>
                    <a:pt x="1010" y="857"/>
                    <a:pt x="922" y="829"/>
                    <a:pt x="820" y="782"/>
                  </a:cubicBezTo>
                  <a:cubicBezTo>
                    <a:pt x="615" y="689"/>
                    <a:pt x="350" y="524"/>
                    <a:pt x="74" y="320"/>
                  </a:cubicBezTo>
                  <a:cubicBezTo>
                    <a:pt x="51" y="302"/>
                    <a:pt x="29" y="285"/>
                    <a:pt x="6" y="268"/>
                  </a:cubicBezTo>
                  <a:lnTo>
                    <a:pt x="0" y="263"/>
                  </a:lnTo>
                  <a:lnTo>
                    <a:pt x="5" y="257"/>
                  </a:lnTo>
                  <a:cubicBezTo>
                    <a:pt x="87" y="168"/>
                    <a:pt x="166" y="83"/>
                    <a:pt x="238" y="3"/>
                  </a:cubicBezTo>
                  <a:lnTo>
                    <a:pt x="241" y="0"/>
                  </a:lnTo>
                  <a:lnTo>
                    <a:pt x="246" y="1"/>
                  </a:lnTo>
                  <a:cubicBezTo>
                    <a:pt x="473" y="66"/>
                    <a:pt x="668" y="121"/>
                    <a:pt x="807" y="161"/>
                  </a:cubicBezTo>
                  <a:cubicBezTo>
                    <a:pt x="875" y="181"/>
                    <a:pt x="929" y="197"/>
                    <a:pt x="968" y="208"/>
                  </a:cubicBezTo>
                  <a:cubicBezTo>
                    <a:pt x="986" y="214"/>
                    <a:pt x="1000" y="218"/>
                    <a:pt x="1011" y="221"/>
                  </a:cubicBezTo>
                  <a:cubicBezTo>
                    <a:pt x="1020" y="225"/>
                    <a:pt x="1025" y="226"/>
                    <a:pt x="1025" y="227"/>
                  </a:cubicBezTo>
                  <a:cubicBezTo>
                    <a:pt x="1025" y="227"/>
                    <a:pt x="1020" y="226"/>
                    <a:pt x="1010" y="224"/>
                  </a:cubicBezTo>
                  <a:cubicBezTo>
                    <a:pt x="999" y="221"/>
                    <a:pt x="985" y="217"/>
                    <a:pt x="967" y="213"/>
                  </a:cubicBezTo>
                  <a:cubicBezTo>
                    <a:pt x="928" y="203"/>
                    <a:pt x="873" y="188"/>
                    <a:pt x="805" y="170"/>
                  </a:cubicBezTo>
                  <a:cubicBezTo>
                    <a:pt x="665" y="131"/>
                    <a:pt x="470" y="78"/>
                    <a:pt x="242" y="15"/>
                  </a:cubicBezTo>
                  <a:lnTo>
                    <a:pt x="249" y="13"/>
                  </a:lnTo>
                  <a:cubicBezTo>
                    <a:pt x="176" y="93"/>
                    <a:pt x="98" y="178"/>
                    <a:pt x="16" y="267"/>
                  </a:cubicBezTo>
                  <a:lnTo>
                    <a:pt x="15" y="256"/>
                  </a:lnTo>
                  <a:cubicBezTo>
                    <a:pt x="38" y="273"/>
                    <a:pt x="60" y="290"/>
                    <a:pt x="83" y="308"/>
                  </a:cubicBezTo>
                  <a:cubicBezTo>
                    <a:pt x="358" y="512"/>
                    <a:pt x="621" y="678"/>
                    <a:pt x="824" y="773"/>
                  </a:cubicBezTo>
                  <a:cubicBezTo>
                    <a:pt x="926" y="821"/>
                    <a:pt x="1012" y="850"/>
                    <a:pt x="1073" y="863"/>
                  </a:cubicBezTo>
                  <a:cubicBezTo>
                    <a:pt x="1088" y="866"/>
                    <a:pt x="1102" y="869"/>
                    <a:pt x="1114" y="870"/>
                  </a:cubicBezTo>
                  <a:cubicBezTo>
                    <a:pt x="1126" y="871"/>
                    <a:pt x="1136" y="873"/>
                    <a:pt x="1144" y="873"/>
                  </a:cubicBezTo>
                  <a:cubicBezTo>
                    <a:pt x="1161" y="874"/>
                    <a:pt x="1169" y="875"/>
                    <a:pt x="1169" y="875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33"/>
            <p:cNvSpPr/>
            <p:nvPr/>
          </p:nvSpPr>
          <p:spPr>
            <a:xfrm>
              <a:off x="1872458" y="2910246"/>
              <a:ext cx="28047" cy="103253"/>
            </a:xfrm>
            <a:custGeom>
              <a:rect b="b" l="l" r="r" t="t"/>
              <a:pathLst>
                <a:path extrusionOk="0" h="416" w="113">
                  <a:moveTo>
                    <a:pt x="113" y="0"/>
                  </a:moveTo>
                  <a:cubicBezTo>
                    <a:pt x="115" y="1"/>
                    <a:pt x="110" y="24"/>
                    <a:pt x="101" y="62"/>
                  </a:cubicBezTo>
                  <a:cubicBezTo>
                    <a:pt x="92" y="99"/>
                    <a:pt x="79" y="153"/>
                    <a:pt x="64" y="210"/>
                  </a:cubicBezTo>
                  <a:cubicBezTo>
                    <a:pt x="48" y="267"/>
                    <a:pt x="33" y="319"/>
                    <a:pt x="22" y="356"/>
                  </a:cubicBezTo>
                  <a:cubicBezTo>
                    <a:pt x="11" y="393"/>
                    <a:pt x="1" y="416"/>
                    <a:pt x="0" y="416"/>
                  </a:cubicBezTo>
                  <a:cubicBezTo>
                    <a:pt x="-2" y="415"/>
                    <a:pt x="3" y="392"/>
                    <a:pt x="12" y="354"/>
                  </a:cubicBezTo>
                  <a:cubicBezTo>
                    <a:pt x="21" y="316"/>
                    <a:pt x="34" y="263"/>
                    <a:pt x="49" y="206"/>
                  </a:cubicBezTo>
                  <a:cubicBezTo>
                    <a:pt x="65" y="149"/>
                    <a:pt x="79" y="97"/>
                    <a:pt x="91" y="60"/>
                  </a:cubicBezTo>
                  <a:cubicBezTo>
                    <a:pt x="102" y="23"/>
                    <a:pt x="111" y="0"/>
                    <a:pt x="113" y="1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33"/>
            <p:cNvSpPr/>
            <p:nvPr/>
          </p:nvSpPr>
          <p:spPr>
            <a:xfrm>
              <a:off x="1767219" y="3099875"/>
              <a:ext cx="124103" cy="69994"/>
            </a:xfrm>
            <a:custGeom>
              <a:rect b="b" l="l" r="r" t="t"/>
              <a:pathLst>
                <a:path extrusionOk="0" h="282" w="500">
                  <a:moveTo>
                    <a:pt x="500" y="282"/>
                  </a:moveTo>
                  <a:cubicBezTo>
                    <a:pt x="498" y="282"/>
                    <a:pt x="490" y="243"/>
                    <a:pt x="471" y="183"/>
                  </a:cubicBezTo>
                  <a:cubicBezTo>
                    <a:pt x="460" y="153"/>
                    <a:pt x="446" y="118"/>
                    <a:pt x="420" y="85"/>
                  </a:cubicBezTo>
                  <a:cubicBezTo>
                    <a:pt x="395" y="54"/>
                    <a:pt x="357" y="24"/>
                    <a:pt x="311" y="16"/>
                  </a:cubicBezTo>
                  <a:cubicBezTo>
                    <a:pt x="265" y="10"/>
                    <a:pt x="219" y="24"/>
                    <a:pt x="178" y="32"/>
                  </a:cubicBezTo>
                  <a:cubicBezTo>
                    <a:pt x="137" y="40"/>
                    <a:pt x="100" y="47"/>
                    <a:pt x="67" y="54"/>
                  </a:cubicBezTo>
                  <a:cubicBezTo>
                    <a:pt x="51" y="57"/>
                    <a:pt x="37" y="59"/>
                    <a:pt x="27" y="64"/>
                  </a:cubicBezTo>
                  <a:cubicBezTo>
                    <a:pt x="16" y="69"/>
                    <a:pt x="9" y="77"/>
                    <a:pt x="6" y="85"/>
                  </a:cubicBezTo>
                  <a:cubicBezTo>
                    <a:pt x="0" y="101"/>
                    <a:pt x="9" y="110"/>
                    <a:pt x="8" y="110"/>
                  </a:cubicBezTo>
                  <a:cubicBezTo>
                    <a:pt x="8" y="112"/>
                    <a:pt x="-4" y="103"/>
                    <a:pt x="1" y="83"/>
                  </a:cubicBezTo>
                  <a:cubicBezTo>
                    <a:pt x="3" y="74"/>
                    <a:pt x="11" y="63"/>
                    <a:pt x="23" y="57"/>
                  </a:cubicBezTo>
                  <a:cubicBezTo>
                    <a:pt x="35" y="50"/>
                    <a:pt x="50" y="47"/>
                    <a:pt x="65" y="43"/>
                  </a:cubicBezTo>
                  <a:cubicBezTo>
                    <a:pt x="98" y="36"/>
                    <a:pt x="135" y="27"/>
                    <a:pt x="175" y="18"/>
                  </a:cubicBezTo>
                  <a:cubicBezTo>
                    <a:pt x="216" y="10"/>
                    <a:pt x="262" y="-5"/>
                    <a:pt x="313" y="2"/>
                  </a:cubicBezTo>
                  <a:cubicBezTo>
                    <a:pt x="365" y="10"/>
                    <a:pt x="405" y="43"/>
                    <a:pt x="431" y="77"/>
                  </a:cubicBezTo>
                  <a:cubicBezTo>
                    <a:pt x="458" y="111"/>
                    <a:pt x="471" y="148"/>
                    <a:pt x="481" y="179"/>
                  </a:cubicBezTo>
                  <a:cubicBezTo>
                    <a:pt x="490" y="210"/>
                    <a:pt x="494" y="236"/>
                    <a:pt x="497" y="254"/>
                  </a:cubicBezTo>
                  <a:cubicBezTo>
                    <a:pt x="500" y="271"/>
                    <a:pt x="501" y="281"/>
                    <a:pt x="500" y="281"/>
                  </a:cubicBezTo>
                  <a:lnTo>
                    <a:pt x="500" y="2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33"/>
            <p:cNvSpPr/>
            <p:nvPr/>
          </p:nvSpPr>
          <p:spPr>
            <a:xfrm>
              <a:off x="1865508" y="3087217"/>
              <a:ext cx="54357" cy="40706"/>
            </a:xfrm>
            <a:custGeom>
              <a:rect b="b" l="l" r="r" t="t"/>
              <a:pathLst>
                <a:path extrusionOk="0" h="164" w="219">
                  <a:moveTo>
                    <a:pt x="219" y="164"/>
                  </a:moveTo>
                  <a:cubicBezTo>
                    <a:pt x="215" y="166"/>
                    <a:pt x="193" y="103"/>
                    <a:pt x="128" y="59"/>
                  </a:cubicBezTo>
                  <a:cubicBezTo>
                    <a:pt x="64" y="14"/>
                    <a:pt x="-1" y="7"/>
                    <a:pt x="0" y="2"/>
                  </a:cubicBezTo>
                  <a:cubicBezTo>
                    <a:pt x="0" y="0"/>
                    <a:pt x="16" y="0"/>
                    <a:pt x="42" y="6"/>
                  </a:cubicBezTo>
                  <a:cubicBezTo>
                    <a:pt x="68" y="11"/>
                    <a:pt x="103" y="23"/>
                    <a:pt x="136" y="47"/>
                  </a:cubicBezTo>
                  <a:cubicBezTo>
                    <a:pt x="170" y="70"/>
                    <a:pt x="193" y="100"/>
                    <a:pt x="205" y="123"/>
                  </a:cubicBezTo>
                  <a:cubicBezTo>
                    <a:pt x="217" y="147"/>
                    <a:pt x="221" y="163"/>
                    <a:pt x="219" y="1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4025" lIns="90000" spcFirstLastPara="1" rIns="90000" wrap="square" tIns="14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33"/>
            <p:cNvSpPr/>
            <p:nvPr/>
          </p:nvSpPr>
          <p:spPr>
            <a:xfrm>
              <a:off x="1809662" y="2996125"/>
              <a:ext cx="247957" cy="300576"/>
            </a:xfrm>
            <a:custGeom>
              <a:rect b="b" l="l" r="r" t="t"/>
              <a:pathLst>
                <a:path extrusionOk="0" h="1211" w="999">
                  <a:moveTo>
                    <a:pt x="999" y="0"/>
                  </a:moveTo>
                  <a:cubicBezTo>
                    <a:pt x="999" y="0"/>
                    <a:pt x="997" y="6"/>
                    <a:pt x="994" y="16"/>
                  </a:cubicBezTo>
                  <a:cubicBezTo>
                    <a:pt x="990" y="29"/>
                    <a:pt x="985" y="44"/>
                    <a:pt x="978" y="62"/>
                  </a:cubicBezTo>
                  <a:cubicBezTo>
                    <a:pt x="964" y="104"/>
                    <a:pt x="944" y="162"/>
                    <a:pt x="920" y="231"/>
                  </a:cubicBezTo>
                  <a:cubicBezTo>
                    <a:pt x="895" y="303"/>
                    <a:pt x="866" y="388"/>
                    <a:pt x="824" y="479"/>
                  </a:cubicBezTo>
                  <a:cubicBezTo>
                    <a:pt x="781" y="570"/>
                    <a:pt x="734" y="669"/>
                    <a:pt x="674" y="768"/>
                  </a:cubicBezTo>
                  <a:cubicBezTo>
                    <a:pt x="615" y="868"/>
                    <a:pt x="542" y="953"/>
                    <a:pt x="464" y="1017"/>
                  </a:cubicBezTo>
                  <a:cubicBezTo>
                    <a:pt x="388" y="1083"/>
                    <a:pt x="309" y="1129"/>
                    <a:pt x="239" y="1158"/>
                  </a:cubicBezTo>
                  <a:cubicBezTo>
                    <a:pt x="169" y="1188"/>
                    <a:pt x="108" y="1201"/>
                    <a:pt x="66" y="1207"/>
                  </a:cubicBezTo>
                  <a:cubicBezTo>
                    <a:pt x="45" y="1210"/>
                    <a:pt x="29" y="1211"/>
                    <a:pt x="17" y="1211"/>
                  </a:cubicBezTo>
                  <a:cubicBezTo>
                    <a:pt x="6" y="1212"/>
                    <a:pt x="0" y="1212"/>
                    <a:pt x="0" y="1211"/>
                  </a:cubicBezTo>
                  <a:cubicBezTo>
                    <a:pt x="0" y="1210"/>
                    <a:pt x="24" y="1209"/>
                    <a:pt x="65" y="1201"/>
                  </a:cubicBezTo>
                  <a:cubicBezTo>
                    <a:pt x="106" y="1194"/>
                    <a:pt x="166" y="1179"/>
                    <a:pt x="234" y="1149"/>
                  </a:cubicBezTo>
                  <a:cubicBezTo>
                    <a:pt x="371" y="1089"/>
                    <a:pt x="545" y="960"/>
                    <a:pt x="661" y="761"/>
                  </a:cubicBezTo>
                  <a:cubicBezTo>
                    <a:pt x="720" y="662"/>
                    <a:pt x="768" y="563"/>
                    <a:pt x="812" y="474"/>
                  </a:cubicBezTo>
                  <a:cubicBezTo>
                    <a:pt x="854" y="384"/>
                    <a:pt x="884" y="299"/>
                    <a:pt x="910" y="228"/>
                  </a:cubicBezTo>
                  <a:cubicBezTo>
                    <a:pt x="936" y="157"/>
                    <a:pt x="958" y="100"/>
                    <a:pt x="973" y="61"/>
                  </a:cubicBezTo>
                  <a:cubicBezTo>
                    <a:pt x="980" y="42"/>
                    <a:pt x="986" y="27"/>
                    <a:pt x="991" y="15"/>
                  </a:cubicBezTo>
                  <a:cubicBezTo>
                    <a:pt x="995" y="5"/>
                    <a:pt x="998" y="0"/>
                    <a:pt x="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33"/>
            <p:cNvSpPr/>
            <p:nvPr/>
          </p:nvSpPr>
          <p:spPr>
            <a:xfrm>
              <a:off x="1931531" y="2839259"/>
              <a:ext cx="66023" cy="39465"/>
            </a:xfrm>
            <a:custGeom>
              <a:rect b="b" l="l" r="r" t="t"/>
              <a:pathLst>
                <a:path extrusionOk="0" h="159" w="266">
                  <a:moveTo>
                    <a:pt x="266" y="1"/>
                  </a:moveTo>
                  <a:cubicBezTo>
                    <a:pt x="268" y="6"/>
                    <a:pt x="202" y="29"/>
                    <a:pt x="128" y="72"/>
                  </a:cubicBezTo>
                  <a:cubicBezTo>
                    <a:pt x="55" y="116"/>
                    <a:pt x="2" y="162"/>
                    <a:pt x="0" y="159"/>
                  </a:cubicBezTo>
                  <a:cubicBezTo>
                    <a:pt x="-3" y="156"/>
                    <a:pt x="46" y="104"/>
                    <a:pt x="121" y="60"/>
                  </a:cubicBezTo>
                  <a:cubicBezTo>
                    <a:pt x="196" y="15"/>
                    <a:pt x="265" y="-2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225" lIns="90000" spcFirstLastPara="1" rIns="90000" wrap="square" tIns="1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33"/>
            <p:cNvSpPr/>
            <p:nvPr/>
          </p:nvSpPr>
          <p:spPr>
            <a:xfrm>
              <a:off x="1567166" y="2928365"/>
              <a:ext cx="15637" cy="71483"/>
            </a:xfrm>
            <a:custGeom>
              <a:rect b="b" l="l" r="r" t="t"/>
              <a:pathLst>
                <a:path extrusionOk="0" h="288" w="63">
                  <a:moveTo>
                    <a:pt x="1" y="288"/>
                  </a:moveTo>
                  <a:cubicBezTo>
                    <a:pt x="-3" y="287"/>
                    <a:pt x="7" y="222"/>
                    <a:pt x="24" y="143"/>
                  </a:cubicBezTo>
                  <a:cubicBezTo>
                    <a:pt x="41" y="63"/>
                    <a:pt x="58" y="-1"/>
                    <a:pt x="62" y="0"/>
                  </a:cubicBezTo>
                  <a:cubicBezTo>
                    <a:pt x="66" y="1"/>
                    <a:pt x="55" y="66"/>
                    <a:pt x="39" y="146"/>
                  </a:cubicBezTo>
                  <a:cubicBezTo>
                    <a:pt x="22" y="225"/>
                    <a:pt x="5" y="289"/>
                    <a:pt x="1" y="2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33"/>
            <p:cNvSpPr/>
            <p:nvPr/>
          </p:nvSpPr>
          <p:spPr>
            <a:xfrm>
              <a:off x="1541353" y="3347088"/>
              <a:ext cx="297598" cy="42195"/>
            </a:xfrm>
            <a:custGeom>
              <a:rect b="b" l="l" r="r" t="t"/>
              <a:pathLst>
                <a:path extrusionOk="0" h="170" w="1199">
                  <a:moveTo>
                    <a:pt x="1199" y="1"/>
                  </a:moveTo>
                  <a:cubicBezTo>
                    <a:pt x="1199" y="1"/>
                    <a:pt x="1184" y="10"/>
                    <a:pt x="1156" y="23"/>
                  </a:cubicBezTo>
                  <a:cubicBezTo>
                    <a:pt x="1142" y="29"/>
                    <a:pt x="1124" y="37"/>
                    <a:pt x="1104" y="45"/>
                  </a:cubicBezTo>
                  <a:cubicBezTo>
                    <a:pt x="1083" y="52"/>
                    <a:pt x="1060" y="62"/>
                    <a:pt x="1034" y="71"/>
                  </a:cubicBezTo>
                  <a:cubicBezTo>
                    <a:pt x="981" y="90"/>
                    <a:pt x="918" y="109"/>
                    <a:pt x="846" y="126"/>
                  </a:cubicBezTo>
                  <a:cubicBezTo>
                    <a:pt x="774" y="141"/>
                    <a:pt x="694" y="155"/>
                    <a:pt x="609" y="163"/>
                  </a:cubicBezTo>
                  <a:cubicBezTo>
                    <a:pt x="525" y="170"/>
                    <a:pt x="443" y="171"/>
                    <a:pt x="370" y="168"/>
                  </a:cubicBezTo>
                  <a:cubicBezTo>
                    <a:pt x="296" y="164"/>
                    <a:pt x="230" y="156"/>
                    <a:pt x="175" y="147"/>
                  </a:cubicBezTo>
                  <a:cubicBezTo>
                    <a:pt x="148" y="143"/>
                    <a:pt x="123" y="137"/>
                    <a:pt x="102" y="133"/>
                  </a:cubicBezTo>
                  <a:cubicBezTo>
                    <a:pt x="80" y="129"/>
                    <a:pt x="61" y="124"/>
                    <a:pt x="47" y="120"/>
                  </a:cubicBezTo>
                  <a:cubicBezTo>
                    <a:pt x="16" y="112"/>
                    <a:pt x="0" y="107"/>
                    <a:pt x="0" y="106"/>
                  </a:cubicBezTo>
                  <a:cubicBezTo>
                    <a:pt x="0" y="105"/>
                    <a:pt x="17" y="108"/>
                    <a:pt x="48" y="114"/>
                  </a:cubicBezTo>
                  <a:cubicBezTo>
                    <a:pt x="63" y="118"/>
                    <a:pt x="81" y="122"/>
                    <a:pt x="103" y="125"/>
                  </a:cubicBezTo>
                  <a:cubicBezTo>
                    <a:pt x="125" y="128"/>
                    <a:pt x="150" y="133"/>
                    <a:pt x="177" y="137"/>
                  </a:cubicBezTo>
                  <a:cubicBezTo>
                    <a:pt x="232" y="145"/>
                    <a:pt x="298" y="151"/>
                    <a:pt x="371" y="154"/>
                  </a:cubicBezTo>
                  <a:cubicBezTo>
                    <a:pt x="444" y="156"/>
                    <a:pt x="524" y="155"/>
                    <a:pt x="608" y="148"/>
                  </a:cubicBezTo>
                  <a:cubicBezTo>
                    <a:pt x="692" y="141"/>
                    <a:pt x="772" y="127"/>
                    <a:pt x="843" y="112"/>
                  </a:cubicBezTo>
                  <a:cubicBezTo>
                    <a:pt x="915" y="96"/>
                    <a:pt x="978" y="79"/>
                    <a:pt x="1030" y="61"/>
                  </a:cubicBezTo>
                  <a:cubicBezTo>
                    <a:pt x="1057" y="53"/>
                    <a:pt x="1080" y="45"/>
                    <a:pt x="1101" y="38"/>
                  </a:cubicBezTo>
                  <a:cubicBezTo>
                    <a:pt x="1122" y="31"/>
                    <a:pt x="1139" y="24"/>
                    <a:pt x="1154" y="18"/>
                  </a:cubicBezTo>
                  <a:cubicBezTo>
                    <a:pt x="1183" y="6"/>
                    <a:pt x="1199" y="0"/>
                    <a:pt x="1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6200" lIns="90000" spcFirstLastPara="1" rIns="90000" wrap="square" tIns="162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33"/>
            <p:cNvSpPr/>
            <p:nvPr/>
          </p:nvSpPr>
          <p:spPr>
            <a:xfrm>
              <a:off x="1586774" y="3428252"/>
              <a:ext cx="82404" cy="27551"/>
            </a:xfrm>
            <a:custGeom>
              <a:rect b="b" l="l" r="r" t="t"/>
              <a:pathLst>
                <a:path extrusionOk="0" h="111" w="332">
                  <a:moveTo>
                    <a:pt x="332" y="110"/>
                  </a:moveTo>
                  <a:cubicBezTo>
                    <a:pt x="331" y="114"/>
                    <a:pt x="254" y="99"/>
                    <a:pt x="162" y="68"/>
                  </a:cubicBezTo>
                  <a:cubicBezTo>
                    <a:pt x="69" y="37"/>
                    <a:pt x="-2" y="3"/>
                    <a:pt x="0" y="0"/>
                  </a:cubicBezTo>
                  <a:cubicBezTo>
                    <a:pt x="1" y="-4"/>
                    <a:pt x="75" y="23"/>
                    <a:pt x="166" y="54"/>
                  </a:cubicBezTo>
                  <a:cubicBezTo>
                    <a:pt x="258" y="84"/>
                    <a:pt x="333" y="106"/>
                    <a:pt x="332" y="1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33"/>
            <p:cNvSpPr/>
            <p:nvPr/>
          </p:nvSpPr>
          <p:spPr>
            <a:xfrm>
              <a:off x="1511568" y="3264188"/>
              <a:ext cx="390923" cy="58825"/>
            </a:xfrm>
            <a:custGeom>
              <a:rect b="b" l="l" r="r" t="t"/>
              <a:pathLst>
                <a:path extrusionOk="0" h="237" w="1575">
                  <a:moveTo>
                    <a:pt x="959" y="68"/>
                  </a:moveTo>
                  <a:cubicBezTo>
                    <a:pt x="904" y="44"/>
                    <a:pt x="851" y="13"/>
                    <a:pt x="791" y="4"/>
                  </a:cubicBezTo>
                  <a:cubicBezTo>
                    <a:pt x="719" y="-7"/>
                    <a:pt x="659" y="14"/>
                    <a:pt x="587" y="26"/>
                  </a:cubicBezTo>
                  <a:cubicBezTo>
                    <a:pt x="373" y="59"/>
                    <a:pt x="213" y="34"/>
                    <a:pt x="11" y="25"/>
                  </a:cubicBezTo>
                  <a:lnTo>
                    <a:pt x="0" y="87"/>
                  </a:lnTo>
                  <a:cubicBezTo>
                    <a:pt x="89" y="157"/>
                    <a:pt x="201" y="179"/>
                    <a:pt x="314" y="177"/>
                  </a:cubicBezTo>
                  <a:cubicBezTo>
                    <a:pt x="416" y="175"/>
                    <a:pt x="517" y="141"/>
                    <a:pt x="619" y="144"/>
                  </a:cubicBezTo>
                  <a:cubicBezTo>
                    <a:pt x="700" y="146"/>
                    <a:pt x="778" y="171"/>
                    <a:pt x="856" y="192"/>
                  </a:cubicBezTo>
                  <a:cubicBezTo>
                    <a:pt x="986" y="227"/>
                    <a:pt x="1123" y="251"/>
                    <a:pt x="1256" y="228"/>
                  </a:cubicBezTo>
                  <a:cubicBezTo>
                    <a:pt x="1389" y="205"/>
                    <a:pt x="1519" y="127"/>
                    <a:pt x="1575" y="4"/>
                  </a:cubicBezTo>
                  <a:cubicBezTo>
                    <a:pt x="1398" y="127"/>
                    <a:pt x="1158" y="152"/>
                    <a:pt x="959" y="68"/>
                  </a:cubicBezTo>
                  <a:close/>
                </a:path>
              </a:pathLst>
            </a:custGeom>
            <a:solidFill>
              <a:srgbClr val="000000">
                <a:alpha val="29800"/>
              </a:srgbClr>
            </a:solidFill>
            <a:ln>
              <a:noFill/>
            </a:ln>
          </p:spPr>
          <p:txBody>
            <a:bodyPr anchorCtr="1" anchor="ctr" bIns="40300" lIns="90000" spcFirstLastPara="1" rIns="90000" wrap="square" tIns="40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33"/>
            <p:cNvSpPr/>
            <p:nvPr/>
          </p:nvSpPr>
          <p:spPr>
            <a:xfrm>
              <a:off x="1378778" y="2885426"/>
              <a:ext cx="183920" cy="255899"/>
            </a:xfrm>
            <a:custGeom>
              <a:rect b="b" l="l" r="r" t="t"/>
              <a:pathLst>
                <a:path extrusionOk="0" h="1031" w="741">
                  <a:moveTo>
                    <a:pt x="609" y="1020"/>
                  </a:moveTo>
                  <a:lnTo>
                    <a:pt x="307" y="1031"/>
                  </a:lnTo>
                  <a:cubicBezTo>
                    <a:pt x="277" y="1032"/>
                    <a:pt x="249" y="1004"/>
                    <a:pt x="236" y="961"/>
                  </a:cubicBezTo>
                  <a:lnTo>
                    <a:pt x="7" y="187"/>
                  </a:lnTo>
                  <a:cubicBezTo>
                    <a:pt x="-15" y="113"/>
                    <a:pt x="17" y="31"/>
                    <a:pt x="68" y="27"/>
                  </a:cubicBezTo>
                  <a:lnTo>
                    <a:pt x="502" y="0"/>
                  </a:lnTo>
                  <a:cubicBezTo>
                    <a:pt x="535" y="-2"/>
                    <a:pt x="565" y="30"/>
                    <a:pt x="577" y="78"/>
                  </a:cubicBezTo>
                  <a:lnTo>
                    <a:pt x="732" y="733"/>
                  </a:lnTo>
                  <a:cubicBezTo>
                    <a:pt x="765" y="872"/>
                    <a:pt x="703" y="1016"/>
                    <a:pt x="609" y="10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33"/>
            <p:cNvSpPr/>
            <p:nvPr/>
          </p:nvSpPr>
          <p:spPr>
            <a:xfrm>
              <a:off x="1390444" y="2986942"/>
              <a:ext cx="203280" cy="153142"/>
            </a:xfrm>
            <a:custGeom>
              <a:rect b="b" l="l" r="r" t="t"/>
              <a:pathLst>
                <a:path extrusionOk="0" h="617" w="819">
                  <a:moveTo>
                    <a:pt x="349" y="286"/>
                  </a:moveTo>
                  <a:cubicBezTo>
                    <a:pt x="316" y="321"/>
                    <a:pt x="127" y="168"/>
                    <a:pt x="71" y="180"/>
                  </a:cubicBezTo>
                  <a:cubicBezTo>
                    <a:pt x="15" y="191"/>
                    <a:pt x="-19" y="223"/>
                    <a:pt x="12" y="247"/>
                  </a:cubicBezTo>
                  <a:cubicBezTo>
                    <a:pt x="43" y="270"/>
                    <a:pt x="121" y="349"/>
                    <a:pt x="134" y="381"/>
                  </a:cubicBezTo>
                  <a:cubicBezTo>
                    <a:pt x="134" y="381"/>
                    <a:pt x="139" y="243"/>
                    <a:pt x="125" y="266"/>
                  </a:cubicBezTo>
                  <a:cubicBezTo>
                    <a:pt x="110" y="288"/>
                    <a:pt x="85" y="324"/>
                    <a:pt x="121" y="340"/>
                  </a:cubicBezTo>
                  <a:cubicBezTo>
                    <a:pt x="157" y="355"/>
                    <a:pt x="101" y="476"/>
                    <a:pt x="128" y="492"/>
                  </a:cubicBezTo>
                  <a:cubicBezTo>
                    <a:pt x="155" y="507"/>
                    <a:pt x="248" y="539"/>
                    <a:pt x="267" y="540"/>
                  </a:cubicBezTo>
                  <a:cubicBezTo>
                    <a:pt x="277" y="540"/>
                    <a:pt x="348" y="568"/>
                    <a:pt x="412" y="594"/>
                  </a:cubicBezTo>
                  <a:cubicBezTo>
                    <a:pt x="485" y="623"/>
                    <a:pt x="566" y="625"/>
                    <a:pt x="640" y="599"/>
                  </a:cubicBezTo>
                  <a:lnTo>
                    <a:pt x="678" y="586"/>
                  </a:lnTo>
                  <a:cubicBezTo>
                    <a:pt x="737" y="565"/>
                    <a:pt x="776" y="510"/>
                    <a:pt x="776" y="447"/>
                  </a:cubicBezTo>
                  <a:lnTo>
                    <a:pt x="774" y="322"/>
                  </a:lnTo>
                  <a:lnTo>
                    <a:pt x="819" y="221"/>
                  </a:lnTo>
                  <a:lnTo>
                    <a:pt x="739" y="51"/>
                  </a:lnTo>
                  <a:lnTo>
                    <a:pt x="607" y="7"/>
                  </a:lnTo>
                  <a:lnTo>
                    <a:pt x="658" y="165"/>
                  </a:lnTo>
                  <a:cubicBezTo>
                    <a:pt x="606" y="190"/>
                    <a:pt x="518" y="207"/>
                    <a:pt x="474" y="183"/>
                  </a:cubicBezTo>
                  <a:cubicBezTo>
                    <a:pt x="429" y="158"/>
                    <a:pt x="254" y="-16"/>
                    <a:pt x="221" y="1"/>
                  </a:cubicBezTo>
                  <a:cubicBezTo>
                    <a:pt x="188" y="17"/>
                    <a:pt x="159" y="57"/>
                    <a:pt x="189" y="95"/>
                  </a:cubicBezTo>
                  <a:cubicBezTo>
                    <a:pt x="219" y="134"/>
                    <a:pt x="383" y="252"/>
                    <a:pt x="349" y="287"/>
                  </a:cubicBezTo>
                  <a:lnTo>
                    <a:pt x="349" y="286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33"/>
            <p:cNvSpPr/>
            <p:nvPr/>
          </p:nvSpPr>
          <p:spPr>
            <a:xfrm>
              <a:off x="1309777" y="3688371"/>
              <a:ext cx="317951" cy="790533"/>
            </a:xfrm>
            <a:custGeom>
              <a:rect b="b" l="l" r="r" t="t"/>
              <a:pathLst>
                <a:path extrusionOk="0" h="3185" w="1281">
                  <a:moveTo>
                    <a:pt x="1" y="3185"/>
                  </a:moveTo>
                  <a:cubicBezTo>
                    <a:pt x="1" y="3185"/>
                    <a:pt x="2" y="3183"/>
                    <a:pt x="6" y="3178"/>
                  </a:cubicBezTo>
                  <a:cubicBezTo>
                    <a:pt x="9" y="3172"/>
                    <a:pt x="14" y="3164"/>
                    <a:pt x="20" y="3155"/>
                  </a:cubicBezTo>
                  <a:cubicBezTo>
                    <a:pt x="34" y="3135"/>
                    <a:pt x="53" y="3106"/>
                    <a:pt x="78" y="3069"/>
                  </a:cubicBezTo>
                  <a:cubicBezTo>
                    <a:pt x="128" y="2994"/>
                    <a:pt x="201" y="2886"/>
                    <a:pt x="291" y="2754"/>
                  </a:cubicBezTo>
                  <a:cubicBezTo>
                    <a:pt x="472" y="2488"/>
                    <a:pt x="722" y="2122"/>
                    <a:pt x="999" y="1718"/>
                  </a:cubicBezTo>
                  <a:cubicBezTo>
                    <a:pt x="1052" y="1640"/>
                    <a:pt x="1105" y="1563"/>
                    <a:pt x="1155" y="1490"/>
                  </a:cubicBezTo>
                  <a:lnTo>
                    <a:pt x="1154" y="1493"/>
                  </a:lnTo>
                  <a:cubicBezTo>
                    <a:pt x="1189" y="1070"/>
                    <a:pt x="1220" y="697"/>
                    <a:pt x="1242" y="429"/>
                  </a:cubicBezTo>
                  <a:cubicBezTo>
                    <a:pt x="1254" y="295"/>
                    <a:pt x="1263" y="189"/>
                    <a:pt x="1270" y="114"/>
                  </a:cubicBezTo>
                  <a:cubicBezTo>
                    <a:pt x="1273" y="77"/>
                    <a:pt x="1276" y="49"/>
                    <a:pt x="1278" y="29"/>
                  </a:cubicBezTo>
                  <a:cubicBezTo>
                    <a:pt x="1279" y="20"/>
                    <a:pt x="1280" y="13"/>
                    <a:pt x="1280" y="7"/>
                  </a:cubicBezTo>
                  <a:cubicBezTo>
                    <a:pt x="1281" y="2"/>
                    <a:pt x="1281" y="0"/>
                    <a:pt x="1281" y="0"/>
                  </a:cubicBezTo>
                  <a:cubicBezTo>
                    <a:pt x="1281" y="0"/>
                    <a:pt x="1281" y="2"/>
                    <a:pt x="1281" y="7"/>
                  </a:cubicBezTo>
                  <a:cubicBezTo>
                    <a:pt x="1281" y="13"/>
                    <a:pt x="1281" y="20"/>
                    <a:pt x="1280" y="29"/>
                  </a:cubicBezTo>
                  <a:cubicBezTo>
                    <a:pt x="1279" y="49"/>
                    <a:pt x="1277" y="78"/>
                    <a:pt x="1275" y="114"/>
                  </a:cubicBezTo>
                  <a:cubicBezTo>
                    <a:pt x="1269" y="189"/>
                    <a:pt x="1261" y="296"/>
                    <a:pt x="1251" y="429"/>
                  </a:cubicBezTo>
                  <a:cubicBezTo>
                    <a:pt x="1230" y="697"/>
                    <a:pt x="1200" y="1071"/>
                    <a:pt x="1167" y="1494"/>
                  </a:cubicBezTo>
                  <a:lnTo>
                    <a:pt x="1167" y="1496"/>
                  </a:lnTo>
                  <a:lnTo>
                    <a:pt x="1166" y="1497"/>
                  </a:lnTo>
                  <a:cubicBezTo>
                    <a:pt x="1116" y="1571"/>
                    <a:pt x="1063" y="1647"/>
                    <a:pt x="1010" y="1725"/>
                  </a:cubicBezTo>
                  <a:cubicBezTo>
                    <a:pt x="732" y="2129"/>
                    <a:pt x="481" y="2494"/>
                    <a:pt x="298" y="2759"/>
                  </a:cubicBezTo>
                  <a:cubicBezTo>
                    <a:pt x="207" y="2890"/>
                    <a:pt x="133" y="2997"/>
                    <a:pt x="82" y="3071"/>
                  </a:cubicBezTo>
                  <a:cubicBezTo>
                    <a:pt x="56" y="3108"/>
                    <a:pt x="36" y="3136"/>
                    <a:pt x="22" y="3156"/>
                  </a:cubicBezTo>
                  <a:lnTo>
                    <a:pt x="6" y="3178"/>
                  </a:lnTo>
                  <a:cubicBezTo>
                    <a:pt x="2" y="3183"/>
                    <a:pt x="1" y="3185"/>
                    <a:pt x="0" y="3185"/>
                  </a:cubicBezTo>
                  <a:lnTo>
                    <a:pt x="1" y="31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33"/>
            <p:cNvSpPr/>
            <p:nvPr/>
          </p:nvSpPr>
          <p:spPr>
            <a:xfrm>
              <a:off x="1627976" y="3635751"/>
              <a:ext cx="67015" cy="56343"/>
            </a:xfrm>
            <a:custGeom>
              <a:rect b="b" l="l" r="r" t="t"/>
              <a:pathLst>
                <a:path extrusionOk="0" h="227" w="270">
                  <a:moveTo>
                    <a:pt x="270" y="0"/>
                  </a:moveTo>
                  <a:cubicBezTo>
                    <a:pt x="272" y="3"/>
                    <a:pt x="205" y="45"/>
                    <a:pt x="131" y="108"/>
                  </a:cubicBezTo>
                  <a:cubicBezTo>
                    <a:pt x="56" y="170"/>
                    <a:pt x="3" y="229"/>
                    <a:pt x="0" y="227"/>
                  </a:cubicBezTo>
                  <a:cubicBezTo>
                    <a:pt x="-1" y="225"/>
                    <a:pt x="10" y="209"/>
                    <a:pt x="31" y="185"/>
                  </a:cubicBezTo>
                  <a:cubicBezTo>
                    <a:pt x="53" y="161"/>
                    <a:pt x="84" y="129"/>
                    <a:pt x="122" y="97"/>
                  </a:cubicBezTo>
                  <a:cubicBezTo>
                    <a:pt x="159" y="66"/>
                    <a:pt x="196" y="40"/>
                    <a:pt x="223" y="24"/>
                  </a:cubicBezTo>
                  <a:cubicBezTo>
                    <a:pt x="251" y="7"/>
                    <a:pt x="269" y="-2"/>
                    <a:pt x="2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36700" lIns="90000" spcFirstLastPara="1" rIns="90000" wrap="square" tIns="36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33"/>
            <p:cNvSpPr/>
            <p:nvPr/>
          </p:nvSpPr>
          <p:spPr>
            <a:xfrm>
              <a:off x="1592483" y="3667522"/>
              <a:ext cx="36983" cy="22587"/>
            </a:xfrm>
            <a:custGeom>
              <a:rect b="b" l="l" r="r" t="t"/>
              <a:pathLst>
                <a:path extrusionOk="0" h="91" w="149">
                  <a:moveTo>
                    <a:pt x="149" y="90"/>
                  </a:moveTo>
                  <a:cubicBezTo>
                    <a:pt x="148" y="93"/>
                    <a:pt x="107" y="87"/>
                    <a:pt x="65" y="61"/>
                  </a:cubicBezTo>
                  <a:cubicBezTo>
                    <a:pt x="22" y="35"/>
                    <a:pt x="-3" y="2"/>
                    <a:pt x="0" y="0"/>
                  </a:cubicBezTo>
                  <a:cubicBezTo>
                    <a:pt x="3" y="-3"/>
                    <a:pt x="31" y="24"/>
                    <a:pt x="72" y="49"/>
                  </a:cubicBezTo>
                  <a:cubicBezTo>
                    <a:pt x="112" y="74"/>
                    <a:pt x="150" y="86"/>
                    <a:pt x="149" y="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33"/>
            <p:cNvSpPr/>
            <p:nvPr/>
          </p:nvSpPr>
          <p:spPr>
            <a:xfrm>
              <a:off x="1797749" y="3600506"/>
              <a:ext cx="80418" cy="6205"/>
            </a:xfrm>
            <a:custGeom>
              <a:rect b="b" l="l" r="r" t="t"/>
              <a:pathLst>
                <a:path extrusionOk="0" h="25" w="324">
                  <a:moveTo>
                    <a:pt x="324" y="24"/>
                  </a:moveTo>
                  <a:cubicBezTo>
                    <a:pt x="323" y="28"/>
                    <a:pt x="251" y="20"/>
                    <a:pt x="162" y="15"/>
                  </a:cubicBezTo>
                  <a:cubicBezTo>
                    <a:pt x="73" y="10"/>
                    <a:pt x="0" y="10"/>
                    <a:pt x="0" y="6"/>
                  </a:cubicBezTo>
                  <a:cubicBezTo>
                    <a:pt x="0" y="2"/>
                    <a:pt x="73" y="-4"/>
                    <a:pt x="163" y="1"/>
                  </a:cubicBezTo>
                  <a:cubicBezTo>
                    <a:pt x="253" y="6"/>
                    <a:pt x="324" y="21"/>
                    <a:pt x="324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33"/>
            <p:cNvSpPr/>
            <p:nvPr/>
          </p:nvSpPr>
          <p:spPr>
            <a:xfrm>
              <a:off x="1443560" y="3519591"/>
              <a:ext cx="50386" cy="13403"/>
            </a:xfrm>
            <a:custGeom>
              <a:rect b="b" l="l" r="r" t="t"/>
              <a:pathLst>
                <a:path extrusionOk="0" h="54" w="203">
                  <a:moveTo>
                    <a:pt x="203" y="37"/>
                  </a:moveTo>
                  <a:cubicBezTo>
                    <a:pt x="204" y="38"/>
                    <a:pt x="193" y="44"/>
                    <a:pt x="174" y="49"/>
                  </a:cubicBezTo>
                  <a:cubicBezTo>
                    <a:pt x="154" y="54"/>
                    <a:pt x="126" y="56"/>
                    <a:pt x="96" y="51"/>
                  </a:cubicBezTo>
                  <a:cubicBezTo>
                    <a:pt x="65" y="45"/>
                    <a:pt x="40" y="33"/>
                    <a:pt x="23" y="22"/>
                  </a:cubicBezTo>
                  <a:cubicBezTo>
                    <a:pt x="7" y="11"/>
                    <a:pt x="-1" y="1"/>
                    <a:pt x="0" y="0"/>
                  </a:cubicBezTo>
                  <a:cubicBezTo>
                    <a:pt x="2" y="-3"/>
                    <a:pt x="40" y="28"/>
                    <a:pt x="98" y="37"/>
                  </a:cubicBezTo>
                  <a:cubicBezTo>
                    <a:pt x="156" y="48"/>
                    <a:pt x="202" y="32"/>
                    <a:pt x="203" y="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33"/>
            <p:cNvSpPr/>
            <p:nvPr/>
          </p:nvSpPr>
          <p:spPr>
            <a:xfrm>
              <a:off x="1894300" y="2967830"/>
              <a:ext cx="146937" cy="26558"/>
            </a:xfrm>
            <a:custGeom>
              <a:rect b="b" l="l" r="r" t="t"/>
              <a:pathLst>
                <a:path extrusionOk="0" h="107" w="592">
                  <a:moveTo>
                    <a:pt x="592" y="43"/>
                  </a:moveTo>
                  <a:cubicBezTo>
                    <a:pt x="592" y="43"/>
                    <a:pt x="585" y="48"/>
                    <a:pt x="570" y="55"/>
                  </a:cubicBezTo>
                  <a:cubicBezTo>
                    <a:pt x="556" y="62"/>
                    <a:pt x="535" y="71"/>
                    <a:pt x="508" y="80"/>
                  </a:cubicBezTo>
                  <a:cubicBezTo>
                    <a:pt x="482" y="89"/>
                    <a:pt x="449" y="97"/>
                    <a:pt x="411" y="102"/>
                  </a:cubicBezTo>
                  <a:cubicBezTo>
                    <a:pt x="374" y="107"/>
                    <a:pt x="333" y="109"/>
                    <a:pt x="290" y="106"/>
                  </a:cubicBezTo>
                  <a:cubicBezTo>
                    <a:pt x="247" y="103"/>
                    <a:pt x="206" y="95"/>
                    <a:pt x="170" y="85"/>
                  </a:cubicBezTo>
                  <a:cubicBezTo>
                    <a:pt x="134" y="75"/>
                    <a:pt x="102" y="62"/>
                    <a:pt x="77" y="50"/>
                  </a:cubicBezTo>
                  <a:cubicBezTo>
                    <a:pt x="51" y="37"/>
                    <a:pt x="32" y="26"/>
                    <a:pt x="19" y="16"/>
                  </a:cubicBezTo>
                  <a:cubicBezTo>
                    <a:pt x="6" y="7"/>
                    <a:pt x="-1" y="2"/>
                    <a:pt x="0" y="1"/>
                  </a:cubicBezTo>
                  <a:cubicBezTo>
                    <a:pt x="1" y="-1"/>
                    <a:pt x="30" y="19"/>
                    <a:pt x="81" y="41"/>
                  </a:cubicBezTo>
                  <a:cubicBezTo>
                    <a:pt x="106" y="52"/>
                    <a:pt x="137" y="63"/>
                    <a:pt x="173" y="73"/>
                  </a:cubicBezTo>
                  <a:cubicBezTo>
                    <a:pt x="209" y="82"/>
                    <a:pt x="248" y="89"/>
                    <a:pt x="291" y="93"/>
                  </a:cubicBezTo>
                  <a:cubicBezTo>
                    <a:pt x="333" y="95"/>
                    <a:pt x="373" y="94"/>
                    <a:pt x="410" y="90"/>
                  </a:cubicBezTo>
                  <a:cubicBezTo>
                    <a:pt x="446" y="85"/>
                    <a:pt x="479" y="79"/>
                    <a:pt x="506" y="71"/>
                  </a:cubicBezTo>
                  <a:cubicBezTo>
                    <a:pt x="559" y="56"/>
                    <a:pt x="591" y="40"/>
                    <a:pt x="592" y="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33"/>
            <p:cNvSpPr/>
            <p:nvPr/>
          </p:nvSpPr>
          <p:spPr>
            <a:xfrm>
              <a:off x="1531425" y="2948222"/>
              <a:ext cx="37727" cy="5709"/>
            </a:xfrm>
            <a:custGeom>
              <a:rect b="b" l="l" r="r" t="t"/>
              <a:pathLst>
                <a:path extrusionOk="0" h="23" w="152">
                  <a:moveTo>
                    <a:pt x="0" y="1"/>
                  </a:moveTo>
                  <a:cubicBezTo>
                    <a:pt x="1" y="-3"/>
                    <a:pt x="34" y="6"/>
                    <a:pt x="76" y="9"/>
                  </a:cubicBezTo>
                  <a:cubicBezTo>
                    <a:pt x="117" y="12"/>
                    <a:pt x="151" y="8"/>
                    <a:pt x="152" y="12"/>
                  </a:cubicBezTo>
                  <a:cubicBezTo>
                    <a:pt x="153" y="15"/>
                    <a:pt x="119" y="26"/>
                    <a:pt x="75" y="22"/>
                  </a:cubicBezTo>
                  <a:cubicBezTo>
                    <a:pt x="31" y="19"/>
                    <a:pt x="-2" y="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33"/>
            <p:cNvSpPr/>
            <p:nvPr/>
          </p:nvSpPr>
          <p:spPr>
            <a:xfrm>
              <a:off x="1574612" y="2946484"/>
              <a:ext cx="312490" cy="27303"/>
            </a:xfrm>
            <a:custGeom>
              <a:rect b="b" l="l" r="r" t="t"/>
              <a:pathLst>
                <a:path extrusionOk="0" h="110" w="1259">
                  <a:moveTo>
                    <a:pt x="1259" y="1"/>
                  </a:moveTo>
                  <a:cubicBezTo>
                    <a:pt x="1259" y="5"/>
                    <a:pt x="978" y="32"/>
                    <a:pt x="630" y="62"/>
                  </a:cubicBezTo>
                  <a:cubicBezTo>
                    <a:pt x="282" y="93"/>
                    <a:pt x="0" y="114"/>
                    <a:pt x="0" y="110"/>
                  </a:cubicBezTo>
                  <a:cubicBezTo>
                    <a:pt x="-1" y="107"/>
                    <a:pt x="281" y="79"/>
                    <a:pt x="629" y="49"/>
                  </a:cubicBezTo>
                  <a:cubicBezTo>
                    <a:pt x="976" y="19"/>
                    <a:pt x="1259" y="-3"/>
                    <a:pt x="1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33"/>
            <p:cNvSpPr/>
            <p:nvPr/>
          </p:nvSpPr>
          <p:spPr>
            <a:xfrm>
              <a:off x="1597199" y="2384795"/>
              <a:ext cx="246219" cy="452230"/>
            </a:xfrm>
            <a:custGeom>
              <a:rect b="b" l="l" r="r" t="t"/>
              <a:pathLst>
                <a:path extrusionOk="0" h="1822" w="992">
                  <a:moveTo>
                    <a:pt x="974" y="1643"/>
                  </a:moveTo>
                  <a:lnTo>
                    <a:pt x="974" y="1643"/>
                  </a:lnTo>
                  <a:cubicBezTo>
                    <a:pt x="987" y="1619"/>
                    <a:pt x="993" y="1592"/>
                    <a:pt x="992" y="1565"/>
                  </a:cubicBezTo>
                  <a:lnTo>
                    <a:pt x="960" y="537"/>
                  </a:lnTo>
                  <a:cubicBezTo>
                    <a:pt x="972" y="250"/>
                    <a:pt x="816" y="5"/>
                    <a:pt x="529" y="0"/>
                  </a:cubicBezTo>
                  <a:lnTo>
                    <a:pt x="503" y="1"/>
                  </a:lnTo>
                  <a:cubicBezTo>
                    <a:pt x="236" y="13"/>
                    <a:pt x="23" y="227"/>
                    <a:pt x="13" y="494"/>
                  </a:cubicBezTo>
                  <a:cubicBezTo>
                    <a:pt x="3" y="742"/>
                    <a:pt x="-4" y="1016"/>
                    <a:pt x="4" y="1149"/>
                  </a:cubicBezTo>
                  <a:cubicBezTo>
                    <a:pt x="19" y="1424"/>
                    <a:pt x="296" y="1455"/>
                    <a:pt x="296" y="1455"/>
                  </a:cubicBezTo>
                  <a:lnTo>
                    <a:pt x="305" y="1562"/>
                  </a:lnTo>
                  <a:cubicBezTo>
                    <a:pt x="305" y="1562"/>
                    <a:pt x="283" y="1747"/>
                    <a:pt x="499" y="1810"/>
                  </a:cubicBezTo>
                  <a:cubicBezTo>
                    <a:pt x="664" y="1859"/>
                    <a:pt x="846" y="1755"/>
                    <a:pt x="921" y="1704"/>
                  </a:cubicBezTo>
                  <a:cubicBezTo>
                    <a:pt x="944" y="1688"/>
                    <a:pt x="962" y="1668"/>
                    <a:pt x="974" y="1643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33"/>
            <p:cNvSpPr/>
            <p:nvPr/>
          </p:nvSpPr>
          <p:spPr>
            <a:xfrm>
              <a:off x="1670171" y="2715901"/>
              <a:ext cx="88113" cy="46663"/>
            </a:xfrm>
            <a:custGeom>
              <a:rect b="b" l="l" r="r" t="t"/>
              <a:pathLst>
                <a:path extrusionOk="0" h="188" w="355">
                  <a:moveTo>
                    <a:pt x="0" y="121"/>
                  </a:moveTo>
                  <a:cubicBezTo>
                    <a:pt x="0" y="121"/>
                    <a:pt x="176" y="123"/>
                    <a:pt x="355" y="0"/>
                  </a:cubicBezTo>
                  <a:cubicBezTo>
                    <a:pt x="355" y="0"/>
                    <a:pt x="279" y="201"/>
                    <a:pt x="4" y="188"/>
                  </a:cubicBezTo>
                  <a:lnTo>
                    <a:pt x="0" y="12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1" anchor="ctr" bIns="22675" lIns="90000" spcFirstLastPara="1" rIns="90000" wrap="square" tIns="226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33"/>
            <p:cNvSpPr/>
            <p:nvPr/>
          </p:nvSpPr>
          <p:spPr>
            <a:xfrm>
              <a:off x="1638401" y="2553326"/>
              <a:ext cx="19360" cy="18615"/>
            </a:xfrm>
            <a:custGeom>
              <a:rect b="b" l="l" r="r" t="t"/>
              <a:pathLst>
                <a:path extrusionOk="0" h="75" w="78">
                  <a:moveTo>
                    <a:pt x="0" y="37"/>
                  </a:moveTo>
                  <a:cubicBezTo>
                    <a:pt x="0" y="58"/>
                    <a:pt x="18" y="75"/>
                    <a:pt x="39" y="75"/>
                  </a:cubicBezTo>
                  <a:cubicBezTo>
                    <a:pt x="61" y="75"/>
                    <a:pt x="79" y="59"/>
                    <a:pt x="78" y="38"/>
                  </a:cubicBezTo>
                  <a:cubicBezTo>
                    <a:pt x="78" y="17"/>
                    <a:pt x="60" y="0"/>
                    <a:pt x="39" y="0"/>
                  </a:cubicBezTo>
                  <a:cubicBezTo>
                    <a:pt x="17" y="0"/>
                    <a:pt x="0" y="16"/>
                    <a:pt x="0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33"/>
            <p:cNvSpPr/>
            <p:nvPr/>
          </p:nvSpPr>
          <p:spPr>
            <a:xfrm>
              <a:off x="1616311" y="2529250"/>
              <a:ext cx="38472" cy="10921"/>
            </a:xfrm>
            <a:custGeom>
              <a:rect b="b" l="l" r="r" t="t"/>
              <a:pathLst>
                <a:path extrusionOk="0" h="44" w="155">
                  <a:moveTo>
                    <a:pt x="1" y="44"/>
                  </a:moveTo>
                  <a:cubicBezTo>
                    <a:pt x="6" y="49"/>
                    <a:pt x="35" y="25"/>
                    <a:pt x="77" y="24"/>
                  </a:cubicBezTo>
                  <a:cubicBezTo>
                    <a:pt x="119" y="21"/>
                    <a:pt x="151" y="42"/>
                    <a:pt x="155" y="37"/>
                  </a:cubicBezTo>
                  <a:cubicBezTo>
                    <a:pt x="157" y="34"/>
                    <a:pt x="152" y="25"/>
                    <a:pt x="138" y="16"/>
                  </a:cubicBezTo>
                  <a:cubicBezTo>
                    <a:pt x="124" y="7"/>
                    <a:pt x="101" y="-2"/>
                    <a:pt x="75" y="0"/>
                  </a:cubicBezTo>
                  <a:cubicBezTo>
                    <a:pt x="49" y="1"/>
                    <a:pt x="27" y="11"/>
                    <a:pt x="15" y="22"/>
                  </a:cubicBezTo>
                  <a:cubicBezTo>
                    <a:pt x="2" y="33"/>
                    <a:pt x="-2" y="42"/>
                    <a:pt x="1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33"/>
            <p:cNvSpPr/>
            <p:nvPr/>
          </p:nvSpPr>
          <p:spPr>
            <a:xfrm>
              <a:off x="1739917" y="2553326"/>
              <a:ext cx="19360" cy="18615"/>
            </a:xfrm>
            <a:custGeom>
              <a:rect b="b" l="l" r="r" t="t"/>
              <a:pathLst>
                <a:path extrusionOk="0" h="75" w="78">
                  <a:moveTo>
                    <a:pt x="0" y="37"/>
                  </a:moveTo>
                  <a:cubicBezTo>
                    <a:pt x="0" y="58"/>
                    <a:pt x="18" y="75"/>
                    <a:pt x="39" y="75"/>
                  </a:cubicBezTo>
                  <a:cubicBezTo>
                    <a:pt x="61" y="75"/>
                    <a:pt x="78" y="59"/>
                    <a:pt x="78" y="38"/>
                  </a:cubicBezTo>
                  <a:cubicBezTo>
                    <a:pt x="78" y="17"/>
                    <a:pt x="60" y="0"/>
                    <a:pt x="39" y="0"/>
                  </a:cubicBezTo>
                  <a:cubicBezTo>
                    <a:pt x="17" y="0"/>
                    <a:pt x="0" y="17"/>
                    <a:pt x="0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33"/>
            <p:cNvSpPr/>
            <p:nvPr/>
          </p:nvSpPr>
          <p:spPr>
            <a:xfrm>
              <a:off x="1719316" y="2526520"/>
              <a:ext cx="38720" cy="11169"/>
            </a:xfrm>
            <a:custGeom>
              <a:rect b="b" l="l" r="r" t="t"/>
              <a:pathLst>
                <a:path extrusionOk="0" h="45" w="156">
                  <a:moveTo>
                    <a:pt x="1" y="45"/>
                  </a:moveTo>
                  <a:cubicBezTo>
                    <a:pt x="6" y="50"/>
                    <a:pt x="35" y="27"/>
                    <a:pt x="77" y="25"/>
                  </a:cubicBezTo>
                  <a:cubicBezTo>
                    <a:pt x="119" y="22"/>
                    <a:pt x="151" y="43"/>
                    <a:pt x="156" y="38"/>
                  </a:cubicBezTo>
                  <a:cubicBezTo>
                    <a:pt x="158" y="35"/>
                    <a:pt x="152" y="26"/>
                    <a:pt x="138" y="17"/>
                  </a:cubicBezTo>
                  <a:cubicBezTo>
                    <a:pt x="125" y="8"/>
                    <a:pt x="101" y="-2"/>
                    <a:pt x="75" y="0"/>
                  </a:cubicBezTo>
                  <a:cubicBezTo>
                    <a:pt x="48" y="1"/>
                    <a:pt x="27" y="12"/>
                    <a:pt x="15" y="23"/>
                  </a:cubicBezTo>
                  <a:cubicBezTo>
                    <a:pt x="3" y="34"/>
                    <a:pt x="-1" y="43"/>
                    <a:pt x="1" y="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33"/>
            <p:cNvSpPr/>
            <p:nvPr/>
          </p:nvSpPr>
          <p:spPr>
            <a:xfrm>
              <a:off x="1657761" y="2529499"/>
              <a:ext cx="28295" cy="88361"/>
            </a:xfrm>
            <a:custGeom>
              <a:rect b="b" l="l" r="r" t="t"/>
              <a:pathLst>
                <a:path extrusionOk="0" h="356" w="114">
                  <a:moveTo>
                    <a:pt x="110" y="353"/>
                  </a:moveTo>
                  <a:cubicBezTo>
                    <a:pt x="110" y="350"/>
                    <a:pt x="83" y="347"/>
                    <a:pt x="41" y="343"/>
                  </a:cubicBezTo>
                  <a:cubicBezTo>
                    <a:pt x="30" y="343"/>
                    <a:pt x="19" y="341"/>
                    <a:pt x="17" y="334"/>
                  </a:cubicBezTo>
                  <a:cubicBezTo>
                    <a:pt x="14" y="326"/>
                    <a:pt x="18" y="314"/>
                    <a:pt x="23" y="301"/>
                  </a:cubicBezTo>
                  <a:cubicBezTo>
                    <a:pt x="32" y="275"/>
                    <a:pt x="42" y="247"/>
                    <a:pt x="51" y="218"/>
                  </a:cubicBezTo>
                  <a:cubicBezTo>
                    <a:pt x="91" y="99"/>
                    <a:pt x="119" y="1"/>
                    <a:pt x="114" y="0"/>
                  </a:cubicBezTo>
                  <a:cubicBezTo>
                    <a:pt x="109" y="-1"/>
                    <a:pt x="73" y="94"/>
                    <a:pt x="34" y="213"/>
                  </a:cubicBezTo>
                  <a:cubicBezTo>
                    <a:pt x="24" y="242"/>
                    <a:pt x="15" y="270"/>
                    <a:pt x="7" y="296"/>
                  </a:cubicBezTo>
                  <a:cubicBezTo>
                    <a:pt x="3" y="309"/>
                    <a:pt x="-3" y="323"/>
                    <a:pt x="3" y="339"/>
                  </a:cubicBezTo>
                  <a:cubicBezTo>
                    <a:pt x="6" y="347"/>
                    <a:pt x="15" y="352"/>
                    <a:pt x="22" y="354"/>
                  </a:cubicBezTo>
                  <a:cubicBezTo>
                    <a:pt x="29" y="356"/>
                    <a:pt x="35" y="356"/>
                    <a:pt x="40" y="356"/>
                  </a:cubicBezTo>
                  <a:cubicBezTo>
                    <a:pt x="83" y="356"/>
                    <a:pt x="110" y="355"/>
                    <a:pt x="110" y="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33"/>
            <p:cNvSpPr/>
            <p:nvPr/>
          </p:nvSpPr>
          <p:spPr>
            <a:xfrm>
              <a:off x="1715096" y="2487800"/>
              <a:ext cx="48152" cy="13155"/>
            </a:xfrm>
            <a:custGeom>
              <a:rect b="b" l="l" r="r" t="t"/>
              <a:pathLst>
                <a:path extrusionOk="0" h="53" w="194">
                  <a:moveTo>
                    <a:pt x="0" y="36"/>
                  </a:moveTo>
                  <a:cubicBezTo>
                    <a:pt x="5" y="47"/>
                    <a:pt x="47" y="40"/>
                    <a:pt x="96" y="44"/>
                  </a:cubicBezTo>
                  <a:cubicBezTo>
                    <a:pt x="146" y="47"/>
                    <a:pt x="187" y="59"/>
                    <a:pt x="193" y="49"/>
                  </a:cubicBezTo>
                  <a:cubicBezTo>
                    <a:pt x="196" y="44"/>
                    <a:pt x="188" y="33"/>
                    <a:pt x="171" y="23"/>
                  </a:cubicBezTo>
                  <a:cubicBezTo>
                    <a:pt x="155" y="13"/>
                    <a:pt x="129" y="3"/>
                    <a:pt x="99" y="1"/>
                  </a:cubicBezTo>
                  <a:cubicBezTo>
                    <a:pt x="69" y="-1"/>
                    <a:pt x="42" y="5"/>
                    <a:pt x="24" y="13"/>
                  </a:cubicBezTo>
                  <a:cubicBezTo>
                    <a:pt x="6" y="21"/>
                    <a:pt x="-2" y="31"/>
                    <a:pt x="0" y="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33"/>
            <p:cNvSpPr/>
            <p:nvPr/>
          </p:nvSpPr>
          <p:spPr>
            <a:xfrm>
              <a:off x="1618793" y="2497976"/>
              <a:ext cx="35742" cy="12410"/>
            </a:xfrm>
            <a:custGeom>
              <a:rect b="b" l="l" r="r" t="t"/>
              <a:pathLst>
                <a:path extrusionOk="0" h="50" w="144">
                  <a:moveTo>
                    <a:pt x="1" y="47"/>
                  </a:moveTo>
                  <a:cubicBezTo>
                    <a:pt x="9" y="56"/>
                    <a:pt x="37" y="45"/>
                    <a:pt x="72" y="43"/>
                  </a:cubicBezTo>
                  <a:cubicBezTo>
                    <a:pt x="107" y="40"/>
                    <a:pt x="137" y="47"/>
                    <a:pt x="144" y="37"/>
                  </a:cubicBezTo>
                  <a:cubicBezTo>
                    <a:pt x="146" y="32"/>
                    <a:pt x="141" y="22"/>
                    <a:pt x="128" y="14"/>
                  </a:cubicBezTo>
                  <a:cubicBezTo>
                    <a:pt x="115" y="5"/>
                    <a:pt x="93" y="-1"/>
                    <a:pt x="69" y="0"/>
                  </a:cubicBezTo>
                  <a:cubicBezTo>
                    <a:pt x="45" y="2"/>
                    <a:pt x="25" y="12"/>
                    <a:pt x="13" y="22"/>
                  </a:cubicBezTo>
                  <a:cubicBezTo>
                    <a:pt x="1" y="32"/>
                    <a:pt x="-2" y="42"/>
                    <a:pt x="1" y="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33"/>
            <p:cNvSpPr/>
            <p:nvPr/>
          </p:nvSpPr>
          <p:spPr>
            <a:xfrm>
              <a:off x="1827285" y="2565985"/>
              <a:ext cx="46911" cy="71483"/>
            </a:xfrm>
            <a:custGeom>
              <a:rect b="b" l="l" r="r" t="t"/>
              <a:pathLst>
                <a:path extrusionOk="0" h="288" w="189">
                  <a:moveTo>
                    <a:pt x="0" y="76"/>
                  </a:moveTo>
                  <a:cubicBezTo>
                    <a:pt x="0" y="33"/>
                    <a:pt x="35" y="-2"/>
                    <a:pt x="78" y="0"/>
                  </a:cubicBezTo>
                  <a:cubicBezTo>
                    <a:pt x="129" y="3"/>
                    <a:pt x="188" y="30"/>
                    <a:pt x="189" y="136"/>
                  </a:cubicBezTo>
                  <a:cubicBezTo>
                    <a:pt x="191" y="324"/>
                    <a:pt x="2" y="287"/>
                    <a:pt x="1" y="282"/>
                  </a:cubicBezTo>
                  <a:cubicBezTo>
                    <a:pt x="1" y="278"/>
                    <a:pt x="1" y="154"/>
                    <a:pt x="0" y="76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33"/>
            <p:cNvSpPr/>
            <p:nvPr/>
          </p:nvSpPr>
          <p:spPr>
            <a:xfrm>
              <a:off x="1837461" y="2581125"/>
              <a:ext cx="20849" cy="40706"/>
            </a:xfrm>
            <a:custGeom>
              <a:rect b="b" l="l" r="r" t="t"/>
              <a:pathLst>
                <a:path extrusionOk="0" h="164" w="84">
                  <a:moveTo>
                    <a:pt x="0" y="150"/>
                  </a:moveTo>
                  <a:cubicBezTo>
                    <a:pt x="0" y="150"/>
                    <a:pt x="4" y="152"/>
                    <a:pt x="9" y="154"/>
                  </a:cubicBezTo>
                  <a:cubicBezTo>
                    <a:pt x="15" y="157"/>
                    <a:pt x="24" y="158"/>
                    <a:pt x="34" y="154"/>
                  </a:cubicBezTo>
                  <a:cubicBezTo>
                    <a:pt x="54" y="147"/>
                    <a:pt x="70" y="115"/>
                    <a:pt x="71" y="81"/>
                  </a:cubicBezTo>
                  <a:cubicBezTo>
                    <a:pt x="71" y="64"/>
                    <a:pt x="67" y="48"/>
                    <a:pt x="61" y="34"/>
                  </a:cubicBezTo>
                  <a:cubicBezTo>
                    <a:pt x="55" y="20"/>
                    <a:pt x="46" y="11"/>
                    <a:pt x="36" y="9"/>
                  </a:cubicBezTo>
                  <a:cubicBezTo>
                    <a:pt x="26" y="7"/>
                    <a:pt x="19" y="13"/>
                    <a:pt x="17" y="19"/>
                  </a:cubicBezTo>
                  <a:cubicBezTo>
                    <a:pt x="14" y="24"/>
                    <a:pt x="16" y="28"/>
                    <a:pt x="15" y="28"/>
                  </a:cubicBezTo>
                  <a:cubicBezTo>
                    <a:pt x="14" y="28"/>
                    <a:pt x="11" y="25"/>
                    <a:pt x="12" y="17"/>
                  </a:cubicBezTo>
                  <a:cubicBezTo>
                    <a:pt x="13" y="13"/>
                    <a:pt x="15" y="9"/>
                    <a:pt x="19" y="5"/>
                  </a:cubicBezTo>
                  <a:cubicBezTo>
                    <a:pt x="24" y="1"/>
                    <a:pt x="30" y="0"/>
                    <a:pt x="37" y="0"/>
                  </a:cubicBezTo>
                  <a:cubicBezTo>
                    <a:pt x="52" y="1"/>
                    <a:pt x="65" y="14"/>
                    <a:pt x="72" y="29"/>
                  </a:cubicBezTo>
                  <a:cubicBezTo>
                    <a:pt x="80" y="44"/>
                    <a:pt x="84" y="62"/>
                    <a:pt x="84" y="81"/>
                  </a:cubicBezTo>
                  <a:cubicBezTo>
                    <a:pt x="83" y="119"/>
                    <a:pt x="64" y="155"/>
                    <a:pt x="37" y="163"/>
                  </a:cubicBezTo>
                  <a:cubicBezTo>
                    <a:pt x="24" y="167"/>
                    <a:pt x="13" y="163"/>
                    <a:pt x="7" y="159"/>
                  </a:cubicBezTo>
                  <a:cubicBezTo>
                    <a:pt x="1" y="154"/>
                    <a:pt x="0" y="150"/>
                    <a:pt x="1" y="149"/>
                  </a:cubicBezTo>
                  <a:lnTo>
                    <a:pt x="0" y="15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1" anchor="ctr" bIns="14025" lIns="90000" spcFirstLastPara="1" rIns="90000" wrap="square" tIns="14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33"/>
            <p:cNvSpPr/>
            <p:nvPr/>
          </p:nvSpPr>
          <p:spPr>
            <a:xfrm>
              <a:off x="1561457" y="2349301"/>
              <a:ext cx="328127" cy="264835"/>
            </a:xfrm>
            <a:custGeom>
              <a:rect b="b" l="l" r="r" t="t"/>
              <a:pathLst>
                <a:path extrusionOk="0" h="1067" w="1322">
                  <a:moveTo>
                    <a:pt x="157" y="629"/>
                  </a:moveTo>
                  <a:cubicBezTo>
                    <a:pt x="154" y="667"/>
                    <a:pt x="106" y="539"/>
                    <a:pt x="125" y="506"/>
                  </a:cubicBezTo>
                  <a:cubicBezTo>
                    <a:pt x="71" y="521"/>
                    <a:pt x="9" y="480"/>
                    <a:pt x="1" y="424"/>
                  </a:cubicBezTo>
                  <a:cubicBezTo>
                    <a:pt x="-6" y="369"/>
                    <a:pt x="42" y="312"/>
                    <a:pt x="98" y="312"/>
                  </a:cubicBezTo>
                  <a:cubicBezTo>
                    <a:pt x="78" y="278"/>
                    <a:pt x="85" y="230"/>
                    <a:pt x="114" y="204"/>
                  </a:cubicBezTo>
                  <a:cubicBezTo>
                    <a:pt x="125" y="195"/>
                    <a:pt x="145" y="187"/>
                    <a:pt x="170" y="182"/>
                  </a:cubicBezTo>
                  <a:cubicBezTo>
                    <a:pt x="169" y="159"/>
                    <a:pt x="175" y="136"/>
                    <a:pt x="186" y="115"/>
                  </a:cubicBezTo>
                  <a:cubicBezTo>
                    <a:pt x="209" y="70"/>
                    <a:pt x="253" y="37"/>
                    <a:pt x="303" y="28"/>
                  </a:cubicBezTo>
                  <a:cubicBezTo>
                    <a:pt x="352" y="19"/>
                    <a:pt x="407" y="34"/>
                    <a:pt x="444" y="67"/>
                  </a:cubicBezTo>
                  <a:cubicBezTo>
                    <a:pt x="476" y="24"/>
                    <a:pt x="530" y="-2"/>
                    <a:pt x="583" y="0"/>
                  </a:cubicBezTo>
                  <a:cubicBezTo>
                    <a:pt x="636" y="2"/>
                    <a:pt x="688" y="31"/>
                    <a:pt x="717" y="76"/>
                  </a:cubicBezTo>
                  <a:cubicBezTo>
                    <a:pt x="765" y="47"/>
                    <a:pt x="829" y="46"/>
                    <a:pt x="878" y="74"/>
                  </a:cubicBezTo>
                  <a:cubicBezTo>
                    <a:pt x="909" y="92"/>
                    <a:pt x="933" y="121"/>
                    <a:pt x="946" y="154"/>
                  </a:cubicBezTo>
                  <a:cubicBezTo>
                    <a:pt x="992" y="129"/>
                    <a:pt x="1056" y="137"/>
                    <a:pt x="1092" y="177"/>
                  </a:cubicBezTo>
                  <a:cubicBezTo>
                    <a:pt x="1107" y="193"/>
                    <a:pt x="1117" y="214"/>
                    <a:pt x="1134" y="228"/>
                  </a:cubicBezTo>
                  <a:cubicBezTo>
                    <a:pt x="1153" y="245"/>
                    <a:pt x="1179" y="250"/>
                    <a:pt x="1202" y="262"/>
                  </a:cubicBezTo>
                  <a:cubicBezTo>
                    <a:pt x="1271" y="299"/>
                    <a:pt x="1287" y="407"/>
                    <a:pt x="1233" y="463"/>
                  </a:cubicBezTo>
                  <a:cubicBezTo>
                    <a:pt x="1259" y="484"/>
                    <a:pt x="1285" y="506"/>
                    <a:pt x="1303" y="535"/>
                  </a:cubicBezTo>
                  <a:cubicBezTo>
                    <a:pt x="1320" y="563"/>
                    <a:pt x="1329" y="600"/>
                    <a:pt x="1315" y="630"/>
                  </a:cubicBezTo>
                  <a:cubicBezTo>
                    <a:pt x="1300" y="667"/>
                    <a:pt x="1257" y="688"/>
                    <a:pt x="1242" y="725"/>
                  </a:cubicBezTo>
                  <a:cubicBezTo>
                    <a:pt x="1235" y="742"/>
                    <a:pt x="1234" y="762"/>
                    <a:pt x="1227" y="779"/>
                  </a:cubicBezTo>
                  <a:cubicBezTo>
                    <a:pt x="1216" y="808"/>
                    <a:pt x="1191" y="826"/>
                    <a:pt x="1161" y="837"/>
                  </a:cubicBezTo>
                  <a:cubicBezTo>
                    <a:pt x="1143" y="913"/>
                    <a:pt x="1090" y="934"/>
                    <a:pt x="1089" y="956"/>
                  </a:cubicBezTo>
                  <a:cubicBezTo>
                    <a:pt x="1073" y="1190"/>
                    <a:pt x="977" y="1054"/>
                    <a:pt x="929" y="561"/>
                  </a:cubicBezTo>
                  <a:cubicBezTo>
                    <a:pt x="917" y="445"/>
                    <a:pt x="960" y="386"/>
                    <a:pt x="869" y="315"/>
                  </a:cubicBezTo>
                  <a:cubicBezTo>
                    <a:pt x="856" y="328"/>
                    <a:pt x="846" y="346"/>
                    <a:pt x="835" y="361"/>
                  </a:cubicBezTo>
                  <a:cubicBezTo>
                    <a:pt x="782" y="431"/>
                    <a:pt x="662" y="435"/>
                    <a:pt x="604" y="369"/>
                  </a:cubicBezTo>
                  <a:cubicBezTo>
                    <a:pt x="583" y="405"/>
                    <a:pt x="544" y="430"/>
                    <a:pt x="503" y="434"/>
                  </a:cubicBezTo>
                  <a:cubicBezTo>
                    <a:pt x="461" y="438"/>
                    <a:pt x="418" y="422"/>
                    <a:pt x="390" y="391"/>
                  </a:cubicBezTo>
                  <a:cubicBezTo>
                    <a:pt x="357" y="421"/>
                    <a:pt x="278" y="472"/>
                    <a:pt x="218" y="417"/>
                  </a:cubicBezTo>
                  <a:cubicBezTo>
                    <a:pt x="218" y="417"/>
                    <a:pt x="166" y="501"/>
                    <a:pt x="157" y="630"/>
                  </a:cubicBezTo>
                  <a:lnTo>
                    <a:pt x="157" y="629"/>
                  </a:lnTo>
                  <a:close/>
                </a:path>
              </a:pathLst>
            </a:custGeom>
            <a:solidFill>
              <a:srgbClr val="EBB46E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33"/>
            <p:cNvSpPr/>
            <p:nvPr/>
          </p:nvSpPr>
          <p:spPr>
            <a:xfrm>
              <a:off x="1680596" y="2628284"/>
              <a:ext cx="34997" cy="31026"/>
            </a:xfrm>
            <a:custGeom>
              <a:rect b="b" l="l" r="r" t="t"/>
              <a:pathLst>
                <a:path extrusionOk="0" h="125" w="141">
                  <a:moveTo>
                    <a:pt x="6" y="49"/>
                  </a:moveTo>
                  <a:cubicBezTo>
                    <a:pt x="13" y="66"/>
                    <a:pt x="19" y="83"/>
                    <a:pt x="31" y="98"/>
                  </a:cubicBezTo>
                  <a:cubicBezTo>
                    <a:pt x="42" y="112"/>
                    <a:pt x="59" y="125"/>
                    <a:pt x="77" y="125"/>
                  </a:cubicBezTo>
                  <a:cubicBezTo>
                    <a:pt x="97" y="126"/>
                    <a:pt x="116" y="114"/>
                    <a:pt x="127" y="98"/>
                  </a:cubicBezTo>
                  <a:cubicBezTo>
                    <a:pt x="138" y="81"/>
                    <a:pt x="142" y="61"/>
                    <a:pt x="141" y="42"/>
                  </a:cubicBezTo>
                  <a:cubicBezTo>
                    <a:pt x="140" y="24"/>
                    <a:pt x="132" y="2"/>
                    <a:pt x="114" y="0"/>
                  </a:cubicBezTo>
                  <a:cubicBezTo>
                    <a:pt x="107" y="-1"/>
                    <a:pt x="100" y="2"/>
                    <a:pt x="93" y="5"/>
                  </a:cubicBezTo>
                  <a:cubicBezTo>
                    <a:pt x="62" y="18"/>
                    <a:pt x="31" y="30"/>
                    <a:pt x="0" y="43"/>
                  </a:cubicBezTo>
                  <a:lnTo>
                    <a:pt x="6" y="49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33"/>
            <p:cNvSpPr/>
            <p:nvPr/>
          </p:nvSpPr>
          <p:spPr>
            <a:xfrm>
              <a:off x="1676128" y="2626051"/>
              <a:ext cx="42691" cy="35742"/>
            </a:xfrm>
            <a:custGeom>
              <a:rect b="b" l="l" r="r" t="t"/>
              <a:pathLst>
                <a:path extrusionOk="0" h="144" w="172">
                  <a:moveTo>
                    <a:pt x="61" y="135"/>
                  </a:moveTo>
                  <a:cubicBezTo>
                    <a:pt x="62" y="132"/>
                    <a:pt x="82" y="140"/>
                    <a:pt x="111" y="129"/>
                  </a:cubicBezTo>
                  <a:cubicBezTo>
                    <a:pt x="125" y="123"/>
                    <a:pt x="140" y="112"/>
                    <a:pt x="148" y="95"/>
                  </a:cubicBezTo>
                  <a:cubicBezTo>
                    <a:pt x="157" y="78"/>
                    <a:pt x="158" y="54"/>
                    <a:pt x="150" y="34"/>
                  </a:cubicBezTo>
                  <a:cubicBezTo>
                    <a:pt x="148" y="29"/>
                    <a:pt x="145" y="24"/>
                    <a:pt x="141" y="20"/>
                  </a:cubicBezTo>
                  <a:cubicBezTo>
                    <a:pt x="138" y="16"/>
                    <a:pt x="139" y="16"/>
                    <a:pt x="134" y="17"/>
                  </a:cubicBezTo>
                  <a:cubicBezTo>
                    <a:pt x="131" y="18"/>
                    <a:pt x="124" y="21"/>
                    <a:pt x="119" y="22"/>
                  </a:cubicBezTo>
                  <a:cubicBezTo>
                    <a:pt x="114" y="25"/>
                    <a:pt x="109" y="27"/>
                    <a:pt x="104" y="29"/>
                  </a:cubicBezTo>
                  <a:cubicBezTo>
                    <a:pt x="84" y="37"/>
                    <a:pt x="66" y="44"/>
                    <a:pt x="51" y="50"/>
                  </a:cubicBezTo>
                  <a:cubicBezTo>
                    <a:pt x="21" y="61"/>
                    <a:pt x="1" y="67"/>
                    <a:pt x="0" y="65"/>
                  </a:cubicBezTo>
                  <a:cubicBezTo>
                    <a:pt x="-1" y="63"/>
                    <a:pt x="17" y="53"/>
                    <a:pt x="46" y="39"/>
                  </a:cubicBezTo>
                  <a:cubicBezTo>
                    <a:pt x="61" y="32"/>
                    <a:pt x="78" y="24"/>
                    <a:pt x="98" y="15"/>
                  </a:cubicBezTo>
                  <a:cubicBezTo>
                    <a:pt x="103" y="13"/>
                    <a:pt x="108" y="10"/>
                    <a:pt x="113" y="8"/>
                  </a:cubicBezTo>
                  <a:cubicBezTo>
                    <a:pt x="119" y="6"/>
                    <a:pt x="123" y="3"/>
                    <a:pt x="130" y="1"/>
                  </a:cubicBezTo>
                  <a:cubicBezTo>
                    <a:pt x="134" y="0"/>
                    <a:pt x="139" y="-1"/>
                    <a:pt x="144" y="2"/>
                  </a:cubicBezTo>
                  <a:cubicBezTo>
                    <a:pt x="149" y="4"/>
                    <a:pt x="152" y="7"/>
                    <a:pt x="154" y="10"/>
                  </a:cubicBezTo>
                  <a:cubicBezTo>
                    <a:pt x="158" y="15"/>
                    <a:pt x="162" y="21"/>
                    <a:pt x="165" y="28"/>
                  </a:cubicBezTo>
                  <a:cubicBezTo>
                    <a:pt x="176" y="53"/>
                    <a:pt x="173" y="81"/>
                    <a:pt x="162" y="102"/>
                  </a:cubicBezTo>
                  <a:cubicBezTo>
                    <a:pt x="150" y="124"/>
                    <a:pt x="131" y="135"/>
                    <a:pt x="114" y="140"/>
                  </a:cubicBezTo>
                  <a:cubicBezTo>
                    <a:pt x="98" y="146"/>
                    <a:pt x="83" y="144"/>
                    <a:pt x="74" y="142"/>
                  </a:cubicBezTo>
                  <a:cubicBezTo>
                    <a:pt x="65" y="140"/>
                    <a:pt x="60" y="137"/>
                    <a:pt x="61" y="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6825" lIns="90000" spcFirstLastPara="1" rIns="90000" wrap="square" tIns="6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2" name="Google Shape;1382;p33"/>
          <p:cNvGrpSpPr/>
          <p:nvPr/>
        </p:nvGrpSpPr>
        <p:grpSpPr>
          <a:xfrm>
            <a:off x="5456205" y="2059641"/>
            <a:ext cx="424486" cy="412128"/>
            <a:chOff x="1055119" y="2211299"/>
            <a:chExt cx="441805" cy="428898"/>
          </a:xfrm>
        </p:grpSpPr>
        <p:sp>
          <p:nvSpPr>
            <p:cNvPr id="1383" name="Google Shape;1383;p33"/>
            <p:cNvSpPr/>
            <p:nvPr/>
          </p:nvSpPr>
          <p:spPr>
            <a:xfrm>
              <a:off x="1056360" y="2212540"/>
              <a:ext cx="440564" cy="426664"/>
            </a:xfrm>
            <a:custGeom>
              <a:rect b="b" l="l" r="r" t="t"/>
              <a:pathLst>
                <a:path extrusionOk="0" h="1719" w="1775">
                  <a:moveTo>
                    <a:pt x="1775" y="1631"/>
                  </a:moveTo>
                  <a:lnTo>
                    <a:pt x="1593" y="1310"/>
                  </a:lnTo>
                  <a:cubicBezTo>
                    <a:pt x="1674" y="1179"/>
                    <a:pt x="1720" y="1025"/>
                    <a:pt x="1720" y="860"/>
                  </a:cubicBezTo>
                  <a:cubicBezTo>
                    <a:pt x="1720" y="385"/>
                    <a:pt x="1335" y="0"/>
                    <a:pt x="860" y="0"/>
                  </a:cubicBezTo>
                  <a:cubicBezTo>
                    <a:pt x="385" y="0"/>
                    <a:pt x="0" y="385"/>
                    <a:pt x="0" y="860"/>
                  </a:cubicBezTo>
                  <a:cubicBezTo>
                    <a:pt x="0" y="1335"/>
                    <a:pt x="385" y="1719"/>
                    <a:pt x="860" y="1719"/>
                  </a:cubicBezTo>
                  <a:cubicBezTo>
                    <a:pt x="1059" y="1719"/>
                    <a:pt x="1241" y="1652"/>
                    <a:pt x="1386" y="1539"/>
                  </a:cubicBezTo>
                  <a:lnTo>
                    <a:pt x="1386" y="1539"/>
                  </a:lnTo>
                  <a:lnTo>
                    <a:pt x="1775" y="16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33"/>
            <p:cNvSpPr/>
            <p:nvPr/>
          </p:nvSpPr>
          <p:spPr>
            <a:xfrm>
              <a:off x="1055119" y="2211299"/>
              <a:ext cx="441805" cy="428898"/>
            </a:xfrm>
            <a:custGeom>
              <a:rect b="b" l="l" r="r" t="t"/>
              <a:pathLst>
                <a:path extrusionOk="0" h="1728" w="1780">
                  <a:moveTo>
                    <a:pt x="1780" y="1636"/>
                  </a:moveTo>
                  <a:cubicBezTo>
                    <a:pt x="1762" y="1632"/>
                    <a:pt x="1639" y="1604"/>
                    <a:pt x="1390" y="1547"/>
                  </a:cubicBezTo>
                  <a:lnTo>
                    <a:pt x="1386" y="1546"/>
                  </a:lnTo>
                  <a:lnTo>
                    <a:pt x="1389" y="1543"/>
                  </a:lnTo>
                  <a:lnTo>
                    <a:pt x="1389" y="1543"/>
                  </a:lnTo>
                  <a:lnTo>
                    <a:pt x="1393" y="1547"/>
                  </a:lnTo>
                  <a:cubicBezTo>
                    <a:pt x="1344" y="1585"/>
                    <a:pt x="1285" y="1622"/>
                    <a:pt x="1216" y="1653"/>
                  </a:cubicBezTo>
                  <a:cubicBezTo>
                    <a:pt x="1147" y="1684"/>
                    <a:pt x="1067" y="1709"/>
                    <a:pt x="980" y="1721"/>
                  </a:cubicBezTo>
                  <a:cubicBezTo>
                    <a:pt x="936" y="1726"/>
                    <a:pt x="890" y="1730"/>
                    <a:pt x="843" y="1728"/>
                  </a:cubicBezTo>
                  <a:cubicBezTo>
                    <a:pt x="820" y="1726"/>
                    <a:pt x="796" y="1726"/>
                    <a:pt x="772" y="1724"/>
                  </a:cubicBezTo>
                  <a:cubicBezTo>
                    <a:pt x="748" y="1720"/>
                    <a:pt x="724" y="1717"/>
                    <a:pt x="699" y="1713"/>
                  </a:cubicBezTo>
                  <a:cubicBezTo>
                    <a:pt x="602" y="1693"/>
                    <a:pt x="502" y="1656"/>
                    <a:pt x="409" y="1599"/>
                  </a:cubicBezTo>
                  <a:cubicBezTo>
                    <a:pt x="316" y="1541"/>
                    <a:pt x="230" y="1463"/>
                    <a:pt x="162" y="1368"/>
                  </a:cubicBezTo>
                  <a:cubicBezTo>
                    <a:pt x="93" y="1272"/>
                    <a:pt x="41" y="1159"/>
                    <a:pt x="16" y="1035"/>
                  </a:cubicBezTo>
                  <a:cubicBezTo>
                    <a:pt x="-8" y="912"/>
                    <a:pt x="-6" y="780"/>
                    <a:pt x="26" y="653"/>
                  </a:cubicBezTo>
                  <a:cubicBezTo>
                    <a:pt x="59" y="525"/>
                    <a:pt x="120" y="401"/>
                    <a:pt x="211" y="299"/>
                  </a:cubicBezTo>
                  <a:lnTo>
                    <a:pt x="246" y="260"/>
                  </a:lnTo>
                  <a:cubicBezTo>
                    <a:pt x="258" y="247"/>
                    <a:pt x="271" y="237"/>
                    <a:pt x="284" y="225"/>
                  </a:cubicBezTo>
                  <a:cubicBezTo>
                    <a:pt x="297" y="213"/>
                    <a:pt x="309" y="201"/>
                    <a:pt x="323" y="191"/>
                  </a:cubicBezTo>
                  <a:lnTo>
                    <a:pt x="364" y="160"/>
                  </a:lnTo>
                  <a:cubicBezTo>
                    <a:pt x="378" y="149"/>
                    <a:pt x="392" y="140"/>
                    <a:pt x="407" y="131"/>
                  </a:cubicBezTo>
                  <a:cubicBezTo>
                    <a:pt x="421" y="123"/>
                    <a:pt x="436" y="114"/>
                    <a:pt x="451" y="105"/>
                  </a:cubicBezTo>
                  <a:cubicBezTo>
                    <a:pt x="466" y="97"/>
                    <a:pt x="481" y="90"/>
                    <a:pt x="496" y="83"/>
                  </a:cubicBezTo>
                  <a:cubicBezTo>
                    <a:pt x="512" y="75"/>
                    <a:pt x="527" y="67"/>
                    <a:pt x="542" y="62"/>
                  </a:cubicBezTo>
                  <a:cubicBezTo>
                    <a:pt x="667" y="13"/>
                    <a:pt x="801" y="-7"/>
                    <a:pt x="928" y="3"/>
                  </a:cubicBezTo>
                  <a:cubicBezTo>
                    <a:pt x="1055" y="12"/>
                    <a:pt x="1177" y="49"/>
                    <a:pt x="1282" y="107"/>
                  </a:cubicBezTo>
                  <a:cubicBezTo>
                    <a:pt x="1387" y="166"/>
                    <a:pt x="1475" y="243"/>
                    <a:pt x="1544" y="331"/>
                  </a:cubicBezTo>
                  <a:cubicBezTo>
                    <a:pt x="1612" y="418"/>
                    <a:pt x="1660" y="514"/>
                    <a:pt x="1690" y="610"/>
                  </a:cubicBezTo>
                  <a:cubicBezTo>
                    <a:pt x="1720" y="706"/>
                    <a:pt x="1728" y="801"/>
                    <a:pt x="1727" y="889"/>
                  </a:cubicBezTo>
                  <a:cubicBezTo>
                    <a:pt x="1725" y="978"/>
                    <a:pt x="1709" y="1059"/>
                    <a:pt x="1685" y="1131"/>
                  </a:cubicBezTo>
                  <a:cubicBezTo>
                    <a:pt x="1662" y="1202"/>
                    <a:pt x="1631" y="1264"/>
                    <a:pt x="1599" y="1316"/>
                  </a:cubicBezTo>
                  <a:lnTo>
                    <a:pt x="1599" y="1313"/>
                  </a:lnTo>
                  <a:cubicBezTo>
                    <a:pt x="1714" y="1519"/>
                    <a:pt x="1771" y="1620"/>
                    <a:pt x="1779" y="1636"/>
                  </a:cubicBezTo>
                  <a:cubicBezTo>
                    <a:pt x="1770" y="1620"/>
                    <a:pt x="1713" y="1520"/>
                    <a:pt x="1595" y="1316"/>
                  </a:cubicBezTo>
                  <a:lnTo>
                    <a:pt x="1594" y="1315"/>
                  </a:lnTo>
                  <a:lnTo>
                    <a:pt x="1595" y="1313"/>
                  </a:lnTo>
                  <a:cubicBezTo>
                    <a:pt x="1626" y="1261"/>
                    <a:pt x="1656" y="1200"/>
                    <a:pt x="1679" y="1129"/>
                  </a:cubicBezTo>
                  <a:cubicBezTo>
                    <a:pt x="1702" y="1058"/>
                    <a:pt x="1718" y="977"/>
                    <a:pt x="1720" y="889"/>
                  </a:cubicBezTo>
                  <a:cubicBezTo>
                    <a:pt x="1720" y="802"/>
                    <a:pt x="1712" y="707"/>
                    <a:pt x="1682" y="612"/>
                  </a:cubicBezTo>
                  <a:cubicBezTo>
                    <a:pt x="1652" y="518"/>
                    <a:pt x="1604" y="423"/>
                    <a:pt x="1536" y="337"/>
                  </a:cubicBezTo>
                  <a:cubicBezTo>
                    <a:pt x="1469" y="251"/>
                    <a:pt x="1381" y="174"/>
                    <a:pt x="1277" y="116"/>
                  </a:cubicBezTo>
                  <a:cubicBezTo>
                    <a:pt x="1174" y="58"/>
                    <a:pt x="1053" y="22"/>
                    <a:pt x="927" y="13"/>
                  </a:cubicBezTo>
                  <a:cubicBezTo>
                    <a:pt x="801" y="4"/>
                    <a:pt x="670" y="23"/>
                    <a:pt x="546" y="72"/>
                  </a:cubicBezTo>
                  <a:cubicBezTo>
                    <a:pt x="530" y="77"/>
                    <a:pt x="516" y="85"/>
                    <a:pt x="501" y="92"/>
                  </a:cubicBezTo>
                  <a:cubicBezTo>
                    <a:pt x="486" y="100"/>
                    <a:pt x="470" y="107"/>
                    <a:pt x="455" y="114"/>
                  </a:cubicBezTo>
                  <a:cubicBezTo>
                    <a:pt x="441" y="123"/>
                    <a:pt x="427" y="132"/>
                    <a:pt x="412" y="140"/>
                  </a:cubicBezTo>
                  <a:cubicBezTo>
                    <a:pt x="398" y="149"/>
                    <a:pt x="383" y="158"/>
                    <a:pt x="370" y="168"/>
                  </a:cubicBezTo>
                  <a:lnTo>
                    <a:pt x="329" y="199"/>
                  </a:lnTo>
                  <a:cubicBezTo>
                    <a:pt x="315" y="209"/>
                    <a:pt x="303" y="221"/>
                    <a:pt x="291" y="232"/>
                  </a:cubicBezTo>
                  <a:cubicBezTo>
                    <a:pt x="278" y="244"/>
                    <a:pt x="265" y="255"/>
                    <a:pt x="253" y="268"/>
                  </a:cubicBezTo>
                  <a:lnTo>
                    <a:pt x="219" y="306"/>
                  </a:lnTo>
                  <a:cubicBezTo>
                    <a:pt x="129" y="407"/>
                    <a:pt x="69" y="529"/>
                    <a:pt x="36" y="655"/>
                  </a:cubicBezTo>
                  <a:cubicBezTo>
                    <a:pt x="4" y="781"/>
                    <a:pt x="2" y="911"/>
                    <a:pt x="26" y="1033"/>
                  </a:cubicBezTo>
                  <a:cubicBezTo>
                    <a:pt x="50" y="1155"/>
                    <a:pt x="101" y="1267"/>
                    <a:pt x="169" y="1362"/>
                  </a:cubicBezTo>
                  <a:cubicBezTo>
                    <a:pt x="237" y="1456"/>
                    <a:pt x="322" y="1534"/>
                    <a:pt x="414" y="1591"/>
                  </a:cubicBezTo>
                  <a:cubicBezTo>
                    <a:pt x="506" y="1648"/>
                    <a:pt x="604" y="1685"/>
                    <a:pt x="700" y="1704"/>
                  </a:cubicBezTo>
                  <a:cubicBezTo>
                    <a:pt x="725" y="1708"/>
                    <a:pt x="749" y="1712"/>
                    <a:pt x="772" y="1715"/>
                  </a:cubicBezTo>
                  <a:cubicBezTo>
                    <a:pt x="796" y="1718"/>
                    <a:pt x="820" y="1718"/>
                    <a:pt x="843" y="1719"/>
                  </a:cubicBezTo>
                  <a:cubicBezTo>
                    <a:pt x="890" y="1722"/>
                    <a:pt x="935" y="1718"/>
                    <a:pt x="978" y="1713"/>
                  </a:cubicBezTo>
                  <a:cubicBezTo>
                    <a:pt x="1065" y="1702"/>
                    <a:pt x="1143" y="1677"/>
                    <a:pt x="1212" y="1647"/>
                  </a:cubicBezTo>
                  <a:cubicBezTo>
                    <a:pt x="1281" y="1617"/>
                    <a:pt x="1339" y="1580"/>
                    <a:pt x="1388" y="1542"/>
                  </a:cubicBezTo>
                  <a:lnTo>
                    <a:pt x="1404" y="1530"/>
                  </a:lnTo>
                  <a:lnTo>
                    <a:pt x="1392" y="1546"/>
                  </a:lnTo>
                  <a:lnTo>
                    <a:pt x="1392" y="1546"/>
                  </a:lnTo>
                  <a:lnTo>
                    <a:pt x="1390" y="1542"/>
                  </a:lnTo>
                  <a:cubicBezTo>
                    <a:pt x="1637" y="1602"/>
                    <a:pt x="1760" y="1632"/>
                    <a:pt x="1779" y="1636"/>
                  </a:cubicBezTo>
                  <a:lnTo>
                    <a:pt x="1780" y="16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33"/>
            <p:cNvSpPr/>
            <p:nvPr/>
          </p:nvSpPr>
          <p:spPr>
            <a:xfrm>
              <a:off x="1166315" y="2404155"/>
              <a:ext cx="43436" cy="43436"/>
            </a:xfrm>
            <a:custGeom>
              <a:rect b="b" l="l" r="r" t="t"/>
              <a:pathLst>
                <a:path extrusionOk="0" h="175" w="175">
                  <a:moveTo>
                    <a:pt x="175" y="87"/>
                  </a:moveTo>
                  <a:cubicBezTo>
                    <a:pt x="175" y="136"/>
                    <a:pt x="136" y="175"/>
                    <a:pt x="88" y="175"/>
                  </a:cubicBezTo>
                  <a:cubicBezTo>
                    <a:pt x="39" y="175"/>
                    <a:pt x="0" y="135"/>
                    <a:pt x="0" y="87"/>
                  </a:cubicBezTo>
                  <a:cubicBezTo>
                    <a:pt x="0" y="38"/>
                    <a:pt x="39" y="0"/>
                    <a:pt x="88" y="0"/>
                  </a:cubicBezTo>
                  <a:cubicBezTo>
                    <a:pt x="136" y="0"/>
                    <a:pt x="175" y="39"/>
                    <a:pt x="175" y="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18000" lIns="90000" spcFirstLastPara="1" rIns="90000" wrap="square" tIns="18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33"/>
            <p:cNvSpPr/>
            <p:nvPr/>
          </p:nvSpPr>
          <p:spPr>
            <a:xfrm>
              <a:off x="1253187" y="2404155"/>
              <a:ext cx="43436" cy="43436"/>
            </a:xfrm>
            <a:custGeom>
              <a:rect b="b" l="l" r="r" t="t"/>
              <a:pathLst>
                <a:path extrusionOk="0" h="175" w="175">
                  <a:moveTo>
                    <a:pt x="175" y="87"/>
                  </a:moveTo>
                  <a:cubicBezTo>
                    <a:pt x="175" y="136"/>
                    <a:pt x="135" y="175"/>
                    <a:pt x="87" y="175"/>
                  </a:cubicBezTo>
                  <a:cubicBezTo>
                    <a:pt x="39" y="175"/>
                    <a:pt x="0" y="135"/>
                    <a:pt x="0" y="87"/>
                  </a:cubicBezTo>
                  <a:cubicBezTo>
                    <a:pt x="0" y="38"/>
                    <a:pt x="39" y="0"/>
                    <a:pt x="87" y="0"/>
                  </a:cubicBezTo>
                  <a:cubicBezTo>
                    <a:pt x="135" y="0"/>
                    <a:pt x="175" y="39"/>
                    <a:pt x="175" y="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18000" lIns="90000" spcFirstLastPara="1" rIns="90000" wrap="square" tIns="18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3"/>
            <p:cNvSpPr/>
            <p:nvPr/>
          </p:nvSpPr>
          <p:spPr>
            <a:xfrm>
              <a:off x="1342541" y="2404155"/>
              <a:ext cx="43436" cy="43436"/>
            </a:xfrm>
            <a:custGeom>
              <a:rect b="b" l="l" r="r" t="t"/>
              <a:pathLst>
                <a:path extrusionOk="0" h="175" w="175">
                  <a:moveTo>
                    <a:pt x="163" y="44"/>
                  </a:moveTo>
                  <a:cubicBezTo>
                    <a:pt x="187" y="86"/>
                    <a:pt x="173" y="139"/>
                    <a:pt x="131" y="163"/>
                  </a:cubicBezTo>
                  <a:cubicBezTo>
                    <a:pt x="89" y="187"/>
                    <a:pt x="36" y="173"/>
                    <a:pt x="12" y="131"/>
                  </a:cubicBezTo>
                  <a:cubicBezTo>
                    <a:pt x="-12" y="89"/>
                    <a:pt x="2" y="36"/>
                    <a:pt x="44" y="12"/>
                  </a:cubicBezTo>
                  <a:cubicBezTo>
                    <a:pt x="86" y="-12"/>
                    <a:pt x="139" y="2"/>
                    <a:pt x="163" y="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18000" lIns="90000" spcFirstLastPara="1" rIns="90000" wrap="square" tIns="18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8" name="Google Shape;1388;p33"/>
          <p:cNvGrpSpPr/>
          <p:nvPr/>
        </p:nvGrpSpPr>
        <p:grpSpPr>
          <a:xfrm>
            <a:off x="5408510" y="1874088"/>
            <a:ext cx="2802086" cy="2678126"/>
            <a:chOff x="1005478" y="2018195"/>
            <a:chExt cx="2916409" cy="2787102"/>
          </a:xfrm>
        </p:grpSpPr>
        <p:sp>
          <p:nvSpPr>
            <p:cNvPr id="1389" name="Google Shape;1389;p33"/>
            <p:cNvSpPr/>
            <p:nvPr/>
          </p:nvSpPr>
          <p:spPr>
            <a:xfrm>
              <a:off x="1872955" y="2018195"/>
              <a:ext cx="1367113" cy="2785108"/>
            </a:xfrm>
            <a:custGeom>
              <a:rect b="b" l="l" r="r" t="t"/>
              <a:pathLst>
                <a:path extrusionOk="0" h="11221" w="5508">
                  <a:moveTo>
                    <a:pt x="4634" y="11221"/>
                  </a:moveTo>
                  <a:lnTo>
                    <a:pt x="844" y="11221"/>
                  </a:lnTo>
                  <a:cubicBezTo>
                    <a:pt x="386" y="11219"/>
                    <a:pt x="-2" y="10828"/>
                    <a:pt x="0" y="10371"/>
                  </a:cubicBezTo>
                  <a:lnTo>
                    <a:pt x="41" y="825"/>
                  </a:lnTo>
                  <a:cubicBezTo>
                    <a:pt x="43" y="367"/>
                    <a:pt x="416" y="-3"/>
                    <a:pt x="874" y="0"/>
                  </a:cubicBezTo>
                  <a:lnTo>
                    <a:pt x="4682" y="17"/>
                  </a:lnTo>
                  <a:cubicBezTo>
                    <a:pt x="5140" y="19"/>
                    <a:pt x="5510" y="392"/>
                    <a:pt x="5508" y="850"/>
                  </a:cubicBezTo>
                  <a:lnTo>
                    <a:pt x="5468" y="10395"/>
                  </a:lnTo>
                  <a:cubicBezTo>
                    <a:pt x="5466" y="10853"/>
                    <a:pt x="5092" y="11223"/>
                    <a:pt x="4634" y="1122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33"/>
            <p:cNvSpPr/>
            <p:nvPr/>
          </p:nvSpPr>
          <p:spPr>
            <a:xfrm>
              <a:off x="1935750" y="2117477"/>
              <a:ext cx="1241521" cy="2605160"/>
            </a:xfrm>
            <a:custGeom>
              <a:rect b="b" l="l" r="r" t="t"/>
              <a:pathLst>
                <a:path extrusionOk="0" h="10496" w="5002">
                  <a:moveTo>
                    <a:pt x="4424" y="18"/>
                  </a:moveTo>
                  <a:lnTo>
                    <a:pt x="3685" y="15"/>
                  </a:lnTo>
                  <a:cubicBezTo>
                    <a:pt x="3586" y="14"/>
                    <a:pt x="3506" y="98"/>
                    <a:pt x="3505" y="201"/>
                  </a:cubicBezTo>
                  <a:lnTo>
                    <a:pt x="3505" y="335"/>
                  </a:lnTo>
                  <a:cubicBezTo>
                    <a:pt x="3504" y="438"/>
                    <a:pt x="3424" y="522"/>
                    <a:pt x="3324" y="521"/>
                  </a:cubicBezTo>
                  <a:lnTo>
                    <a:pt x="1885" y="515"/>
                  </a:lnTo>
                  <a:cubicBezTo>
                    <a:pt x="1786" y="514"/>
                    <a:pt x="1706" y="430"/>
                    <a:pt x="1707" y="327"/>
                  </a:cubicBezTo>
                  <a:lnTo>
                    <a:pt x="1707" y="193"/>
                  </a:lnTo>
                  <a:cubicBezTo>
                    <a:pt x="1708" y="89"/>
                    <a:pt x="1628" y="5"/>
                    <a:pt x="1528" y="4"/>
                  </a:cubicBezTo>
                  <a:lnTo>
                    <a:pt x="1269" y="3"/>
                  </a:lnTo>
                  <a:lnTo>
                    <a:pt x="623" y="0"/>
                  </a:lnTo>
                  <a:cubicBezTo>
                    <a:pt x="302" y="-2"/>
                    <a:pt x="40" y="257"/>
                    <a:pt x="39" y="579"/>
                  </a:cubicBezTo>
                  <a:lnTo>
                    <a:pt x="0" y="9895"/>
                  </a:lnTo>
                  <a:cubicBezTo>
                    <a:pt x="-2" y="10216"/>
                    <a:pt x="257" y="10477"/>
                    <a:pt x="578" y="10479"/>
                  </a:cubicBezTo>
                  <a:lnTo>
                    <a:pt x="4379" y="10496"/>
                  </a:lnTo>
                  <a:cubicBezTo>
                    <a:pt x="4700" y="10498"/>
                    <a:pt x="4961" y="10239"/>
                    <a:pt x="4962" y="9918"/>
                  </a:cubicBezTo>
                  <a:lnTo>
                    <a:pt x="5002" y="601"/>
                  </a:lnTo>
                  <a:cubicBezTo>
                    <a:pt x="5003" y="280"/>
                    <a:pt x="4744" y="19"/>
                    <a:pt x="4423" y="18"/>
                  </a:cubicBezTo>
                  <a:lnTo>
                    <a:pt x="4424" y="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33"/>
            <p:cNvSpPr/>
            <p:nvPr/>
          </p:nvSpPr>
          <p:spPr>
            <a:xfrm>
              <a:off x="1944189" y="2117477"/>
              <a:ext cx="1233082" cy="441060"/>
            </a:xfrm>
            <a:custGeom>
              <a:rect b="b" l="l" r="r" t="t"/>
              <a:pathLst>
                <a:path extrusionOk="0" h="1777" w="4968">
                  <a:moveTo>
                    <a:pt x="4390" y="18"/>
                  </a:moveTo>
                  <a:lnTo>
                    <a:pt x="3651" y="15"/>
                  </a:lnTo>
                  <a:cubicBezTo>
                    <a:pt x="3552" y="14"/>
                    <a:pt x="3472" y="98"/>
                    <a:pt x="3471" y="201"/>
                  </a:cubicBezTo>
                  <a:lnTo>
                    <a:pt x="3471" y="335"/>
                  </a:lnTo>
                  <a:cubicBezTo>
                    <a:pt x="3470" y="438"/>
                    <a:pt x="3390" y="522"/>
                    <a:pt x="3290" y="521"/>
                  </a:cubicBezTo>
                  <a:lnTo>
                    <a:pt x="1851" y="515"/>
                  </a:lnTo>
                  <a:cubicBezTo>
                    <a:pt x="1752" y="514"/>
                    <a:pt x="1672" y="430"/>
                    <a:pt x="1673" y="327"/>
                  </a:cubicBezTo>
                  <a:lnTo>
                    <a:pt x="1673" y="193"/>
                  </a:lnTo>
                  <a:cubicBezTo>
                    <a:pt x="1674" y="89"/>
                    <a:pt x="1594" y="5"/>
                    <a:pt x="1494" y="4"/>
                  </a:cubicBezTo>
                  <a:lnTo>
                    <a:pt x="1235" y="3"/>
                  </a:lnTo>
                  <a:lnTo>
                    <a:pt x="589" y="0"/>
                  </a:lnTo>
                  <a:cubicBezTo>
                    <a:pt x="268" y="-2"/>
                    <a:pt x="6" y="257"/>
                    <a:pt x="5" y="579"/>
                  </a:cubicBezTo>
                  <a:lnTo>
                    <a:pt x="0" y="1777"/>
                  </a:lnTo>
                  <a:lnTo>
                    <a:pt x="4963" y="1777"/>
                  </a:lnTo>
                  <a:lnTo>
                    <a:pt x="4968" y="601"/>
                  </a:lnTo>
                  <a:cubicBezTo>
                    <a:pt x="4969" y="280"/>
                    <a:pt x="4710" y="19"/>
                    <a:pt x="4389" y="18"/>
                  </a:cubicBezTo>
                  <a:lnTo>
                    <a:pt x="4390" y="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33"/>
            <p:cNvSpPr/>
            <p:nvPr/>
          </p:nvSpPr>
          <p:spPr>
            <a:xfrm>
              <a:off x="2010460" y="2422522"/>
              <a:ext cx="63540" cy="6702"/>
            </a:xfrm>
            <a:custGeom>
              <a:rect b="b" l="l" r="r" t="t"/>
              <a:pathLst>
                <a:path extrusionOk="0" h="27" w="256">
                  <a:moveTo>
                    <a:pt x="242" y="27"/>
                  </a:moveTo>
                  <a:lnTo>
                    <a:pt x="13" y="27"/>
                  </a:lnTo>
                  <a:cubicBezTo>
                    <a:pt x="5" y="27"/>
                    <a:pt x="0" y="20"/>
                    <a:pt x="0" y="13"/>
                  </a:cubicBezTo>
                  <a:cubicBezTo>
                    <a:pt x="0" y="5"/>
                    <a:pt x="5" y="0"/>
                    <a:pt x="13" y="0"/>
                  </a:cubicBezTo>
                  <a:lnTo>
                    <a:pt x="242" y="0"/>
                  </a:lnTo>
                  <a:cubicBezTo>
                    <a:pt x="250" y="0"/>
                    <a:pt x="256" y="5"/>
                    <a:pt x="256" y="13"/>
                  </a:cubicBezTo>
                  <a:cubicBezTo>
                    <a:pt x="256" y="20"/>
                    <a:pt x="250" y="27"/>
                    <a:pt x="242" y="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33"/>
            <p:cNvSpPr/>
            <p:nvPr/>
          </p:nvSpPr>
          <p:spPr>
            <a:xfrm>
              <a:off x="2260651" y="2425749"/>
              <a:ext cx="406560" cy="3475"/>
            </a:xfrm>
            <a:custGeom>
              <a:rect b="b" l="l" r="r" t="t"/>
              <a:pathLst>
                <a:path extrusionOk="0" h="14" w="1638">
                  <a:moveTo>
                    <a:pt x="1638" y="7"/>
                  </a:moveTo>
                  <a:cubicBezTo>
                    <a:pt x="1638" y="10"/>
                    <a:pt x="1271" y="14"/>
                    <a:pt x="819" y="14"/>
                  </a:cubicBezTo>
                  <a:cubicBezTo>
                    <a:pt x="367" y="14"/>
                    <a:pt x="0" y="10"/>
                    <a:pt x="0" y="7"/>
                  </a:cubicBezTo>
                  <a:cubicBezTo>
                    <a:pt x="0" y="3"/>
                    <a:pt x="367" y="0"/>
                    <a:pt x="819" y="0"/>
                  </a:cubicBezTo>
                  <a:cubicBezTo>
                    <a:pt x="1271" y="0"/>
                    <a:pt x="1638" y="3"/>
                    <a:pt x="1638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33"/>
            <p:cNvSpPr/>
            <p:nvPr/>
          </p:nvSpPr>
          <p:spPr>
            <a:xfrm>
              <a:off x="2260651" y="2469185"/>
              <a:ext cx="296109" cy="3475"/>
            </a:xfrm>
            <a:custGeom>
              <a:rect b="b" l="l" r="r" t="t"/>
              <a:pathLst>
                <a:path extrusionOk="0" h="14" w="1193">
                  <a:moveTo>
                    <a:pt x="1193" y="7"/>
                  </a:moveTo>
                  <a:cubicBezTo>
                    <a:pt x="1193" y="11"/>
                    <a:pt x="926" y="14"/>
                    <a:pt x="597" y="14"/>
                  </a:cubicBezTo>
                  <a:cubicBezTo>
                    <a:pt x="267" y="14"/>
                    <a:pt x="0" y="11"/>
                    <a:pt x="0" y="7"/>
                  </a:cubicBezTo>
                  <a:cubicBezTo>
                    <a:pt x="0" y="3"/>
                    <a:pt x="267" y="0"/>
                    <a:pt x="597" y="0"/>
                  </a:cubicBezTo>
                  <a:cubicBezTo>
                    <a:pt x="926" y="0"/>
                    <a:pt x="1193" y="3"/>
                    <a:pt x="119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33"/>
            <p:cNvSpPr/>
            <p:nvPr/>
          </p:nvSpPr>
          <p:spPr>
            <a:xfrm>
              <a:off x="3031079" y="2391496"/>
              <a:ext cx="16382" cy="16630"/>
            </a:xfrm>
            <a:custGeom>
              <a:rect b="b" l="l" r="r" t="t"/>
              <a:pathLst>
                <a:path extrusionOk="0" h="67" w="66">
                  <a:moveTo>
                    <a:pt x="66" y="34"/>
                  </a:moveTo>
                  <a:cubicBezTo>
                    <a:pt x="66" y="52"/>
                    <a:pt x="52" y="67"/>
                    <a:pt x="33" y="67"/>
                  </a:cubicBezTo>
                  <a:cubicBezTo>
                    <a:pt x="14" y="67"/>
                    <a:pt x="0" y="52"/>
                    <a:pt x="0" y="34"/>
                  </a:cubicBezTo>
                  <a:cubicBezTo>
                    <a:pt x="0" y="15"/>
                    <a:pt x="14" y="0"/>
                    <a:pt x="33" y="0"/>
                  </a:cubicBezTo>
                  <a:cubicBezTo>
                    <a:pt x="52" y="0"/>
                    <a:pt x="66" y="15"/>
                    <a:pt x="66" y="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33"/>
            <p:cNvSpPr/>
            <p:nvPr/>
          </p:nvSpPr>
          <p:spPr>
            <a:xfrm>
              <a:off x="3031079" y="2419047"/>
              <a:ext cx="16382" cy="16630"/>
            </a:xfrm>
            <a:custGeom>
              <a:rect b="b" l="l" r="r" t="t"/>
              <a:pathLst>
                <a:path extrusionOk="0" h="67" w="66">
                  <a:moveTo>
                    <a:pt x="66" y="34"/>
                  </a:moveTo>
                  <a:cubicBezTo>
                    <a:pt x="66" y="52"/>
                    <a:pt x="52" y="67"/>
                    <a:pt x="33" y="67"/>
                  </a:cubicBezTo>
                  <a:cubicBezTo>
                    <a:pt x="14" y="67"/>
                    <a:pt x="0" y="52"/>
                    <a:pt x="0" y="34"/>
                  </a:cubicBezTo>
                  <a:cubicBezTo>
                    <a:pt x="0" y="15"/>
                    <a:pt x="14" y="0"/>
                    <a:pt x="33" y="0"/>
                  </a:cubicBezTo>
                  <a:cubicBezTo>
                    <a:pt x="52" y="0"/>
                    <a:pt x="66" y="15"/>
                    <a:pt x="66" y="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33"/>
            <p:cNvSpPr/>
            <p:nvPr/>
          </p:nvSpPr>
          <p:spPr>
            <a:xfrm>
              <a:off x="3031079" y="2446846"/>
              <a:ext cx="16382" cy="16382"/>
            </a:xfrm>
            <a:custGeom>
              <a:rect b="b" l="l" r="r" t="t"/>
              <a:pathLst>
                <a:path extrusionOk="0" h="66" w="66">
                  <a:moveTo>
                    <a:pt x="66" y="33"/>
                  </a:moveTo>
                  <a:cubicBezTo>
                    <a:pt x="66" y="39"/>
                    <a:pt x="65" y="44"/>
                    <a:pt x="62" y="50"/>
                  </a:cubicBezTo>
                  <a:cubicBezTo>
                    <a:pt x="59" y="55"/>
                    <a:pt x="55" y="59"/>
                    <a:pt x="50" y="62"/>
                  </a:cubicBezTo>
                  <a:cubicBezTo>
                    <a:pt x="45" y="65"/>
                    <a:pt x="39" y="66"/>
                    <a:pt x="33" y="66"/>
                  </a:cubicBezTo>
                  <a:cubicBezTo>
                    <a:pt x="27" y="66"/>
                    <a:pt x="21" y="65"/>
                    <a:pt x="16" y="62"/>
                  </a:cubicBezTo>
                  <a:cubicBezTo>
                    <a:pt x="11" y="59"/>
                    <a:pt x="7" y="55"/>
                    <a:pt x="4" y="50"/>
                  </a:cubicBezTo>
                  <a:cubicBezTo>
                    <a:pt x="1" y="44"/>
                    <a:pt x="0" y="39"/>
                    <a:pt x="0" y="33"/>
                  </a:cubicBezTo>
                  <a:cubicBezTo>
                    <a:pt x="0" y="27"/>
                    <a:pt x="1" y="21"/>
                    <a:pt x="4" y="16"/>
                  </a:cubicBezTo>
                  <a:cubicBezTo>
                    <a:pt x="7" y="11"/>
                    <a:pt x="11" y="7"/>
                    <a:pt x="16" y="4"/>
                  </a:cubicBezTo>
                  <a:cubicBezTo>
                    <a:pt x="21" y="1"/>
                    <a:pt x="27" y="0"/>
                    <a:pt x="33" y="0"/>
                  </a:cubicBezTo>
                  <a:cubicBezTo>
                    <a:pt x="39" y="0"/>
                    <a:pt x="45" y="1"/>
                    <a:pt x="50" y="4"/>
                  </a:cubicBezTo>
                  <a:cubicBezTo>
                    <a:pt x="55" y="7"/>
                    <a:pt x="59" y="11"/>
                    <a:pt x="62" y="16"/>
                  </a:cubicBezTo>
                  <a:cubicBezTo>
                    <a:pt x="65" y="21"/>
                    <a:pt x="66" y="27"/>
                    <a:pt x="66" y="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33"/>
            <p:cNvSpPr/>
            <p:nvPr/>
          </p:nvSpPr>
          <p:spPr>
            <a:xfrm>
              <a:off x="1941707" y="2558539"/>
              <a:ext cx="1228863" cy="1211489"/>
            </a:xfrm>
            <a:custGeom>
              <a:rect b="b" l="l" r="r" t="t"/>
              <a:pathLst>
                <a:path extrusionOk="0" h="4881" w="4951">
                  <a:moveTo>
                    <a:pt x="0" y="0"/>
                  </a:moveTo>
                  <a:lnTo>
                    <a:pt x="4951" y="0"/>
                  </a:lnTo>
                  <a:lnTo>
                    <a:pt x="4951" y="4881"/>
                  </a:lnTo>
                  <a:lnTo>
                    <a:pt x="0" y="4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33"/>
            <p:cNvSpPr/>
            <p:nvPr/>
          </p:nvSpPr>
          <p:spPr>
            <a:xfrm>
              <a:off x="2328411" y="3960901"/>
              <a:ext cx="488964" cy="489460"/>
            </a:xfrm>
            <a:custGeom>
              <a:rect b="b" l="l" r="r" t="t"/>
              <a:pathLst>
                <a:path extrusionOk="0" h="1972" w="1970">
                  <a:moveTo>
                    <a:pt x="1970" y="986"/>
                  </a:moveTo>
                  <a:cubicBezTo>
                    <a:pt x="1970" y="986"/>
                    <a:pt x="1970" y="981"/>
                    <a:pt x="1969" y="971"/>
                  </a:cubicBezTo>
                  <a:cubicBezTo>
                    <a:pt x="1969" y="960"/>
                    <a:pt x="1969" y="944"/>
                    <a:pt x="1967" y="924"/>
                  </a:cubicBezTo>
                  <a:cubicBezTo>
                    <a:pt x="1965" y="883"/>
                    <a:pt x="1958" y="822"/>
                    <a:pt x="1939" y="746"/>
                  </a:cubicBezTo>
                  <a:cubicBezTo>
                    <a:pt x="1929" y="709"/>
                    <a:pt x="1917" y="667"/>
                    <a:pt x="1899" y="623"/>
                  </a:cubicBezTo>
                  <a:cubicBezTo>
                    <a:pt x="1881" y="579"/>
                    <a:pt x="1859" y="532"/>
                    <a:pt x="1830" y="485"/>
                  </a:cubicBezTo>
                  <a:cubicBezTo>
                    <a:pt x="1773" y="390"/>
                    <a:pt x="1692" y="291"/>
                    <a:pt x="1581" y="206"/>
                  </a:cubicBezTo>
                  <a:cubicBezTo>
                    <a:pt x="1525" y="164"/>
                    <a:pt x="1462" y="126"/>
                    <a:pt x="1393" y="94"/>
                  </a:cubicBezTo>
                  <a:cubicBezTo>
                    <a:pt x="1324" y="63"/>
                    <a:pt x="1248" y="37"/>
                    <a:pt x="1168" y="23"/>
                  </a:cubicBezTo>
                  <a:cubicBezTo>
                    <a:pt x="1087" y="8"/>
                    <a:pt x="1002" y="2"/>
                    <a:pt x="915" y="9"/>
                  </a:cubicBezTo>
                  <a:cubicBezTo>
                    <a:pt x="871" y="12"/>
                    <a:pt x="828" y="19"/>
                    <a:pt x="784" y="28"/>
                  </a:cubicBezTo>
                  <a:cubicBezTo>
                    <a:pt x="740" y="37"/>
                    <a:pt x="696" y="50"/>
                    <a:pt x="653" y="65"/>
                  </a:cubicBezTo>
                  <a:cubicBezTo>
                    <a:pt x="480" y="128"/>
                    <a:pt x="315" y="245"/>
                    <a:pt x="197" y="407"/>
                  </a:cubicBezTo>
                  <a:cubicBezTo>
                    <a:pt x="167" y="447"/>
                    <a:pt x="141" y="490"/>
                    <a:pt x="117" y="535"/>
                  </a:cubicBezTo>
                  <a:cubicBezTo>
                    <a:pt x="105" y="558"/>
                    <a:pt x="95" y="581"/>
                    <a:pt x="84" y="605"/>
                  </a:cubicBezTo>
                  <a:cubicBezTo>
                    <a:pt x="75" y="628"/>
                    <a:pt x="65" y="652"/>
                    <a:pt x="57" y="677"/>
                  </a:cubicBezTo>
                  <a:cubicBezTo>
                    <a:pt x="24" y="775"/>
                    <a:pt x="8" y="880"/>
                    <a:pt x="7" y="986"/>
                  </a:cubicBezTo>
                  <a:cubicBezTo>
                    <a:pt x="7" y="1040"/>
                    <a:pt x="12" y="1092"/>
                    <a:pt x="20" y="1144"/>
                  </a:cubicBezTo>
                  <a:cubicBezTo>
                    <a:pt x="28" y="1196"/>
                    <a:pt x="41" y="1246"/>
                    <a:pt x="57" y="1296"/>
                  </a:cubicBezTo>
                  <a:cubicBezTo>
                    <a:pt x="65" y="1320"/>
                    <a:pt x="75" y="1344"/>
                    <a:pt x="84" y="1368"/>
                  </a:cubicBezTo>
                  <a:cubicBezTo>
                    <a:pt x="95" y="1392"/>
                    <a:pt x="105" y="1415"/>
                    <a:pt x="117" y="1437"/>
                  </a:cubicBezTo>
                  <a:cubicBezTo>
                    <a:pt x="141" y="1482"/>
                    <a:pt x="167" y="1526"/>
                    <a:pt x="197" y="1566"/>
                  </a:cubicBezTo>
                  <a:cubicBezTo>
                    <a:pt x="315" y="1728"/>
                    <a:pt x="480" y="1845"/>
                    <a:pt x="652" y="1908"/>
                  </a:cubicBezTo>
                  <a:cubicBezTo>
                    <a:pt x="696" y="1923"/>
                    <a:pt x="739" y="1936"/>
                    <a:pt x="783" y="1945"/>
                  </a:cubicBezTo>
                  <a:cubicBezTo>
                    <a:pt x="827" y="1954"/>
                    <a:pt x="871" y="1961"/>
                    <a:pt x="915" y="1963"/>
                  </a:cubicBezTo>
                  <a:cubicBezTo>
                    <a:pt x="1002" y="1970"/>
                    <a:pt x="1087" y="1964"/>
                    <a:pt x="1168" y="1949"/>
                  </a:cubicBezTo>
                  <a:cubicBezTo>
                    <a:pt x="1248" y="1935"/>
                    <a:pt x="1324" y="1910"/>
                    <a:pt x="1393" y="1878"/>
                  </a:cubicBezTo>
                  <a:cubicBezTo>
                    <a:pt x="1463" y="1847"/>
                    <a:pt x="1525" y="1809"/>
                    <a:pt x="1581" y="1766"/>
                  </a:cubicBezTo>
                  <a:cubicBezTo>
                    <a:pt x="1692" y="1682"/>
                    <a:pt x="1773" y="1582"/>
                    <a:pt x="1830" y="1487"/>
                  </a:cubicBezTo>
                  <a:cubicBezTo>
                    <a:pt x="1859" y="1440"/>
                    <a:pt x="1881" y="1393"/>
                    <a:pt x="1899" y="1349"/>
                  </a:cubicBezTo>
                  <a:cubicBezTo>
                    <a:pt x="1917" y="1305"/>
                    <a:pt x="1929" y="1263"/>
                    <a:pt x="1939" y="1226"/>
                  </a:cubicBezTo>
                  <a:cubicBezTo>
                    <a:pt x="1958" y="1150"/>
                    <a:pt x="1965" y="1090"/>
                    <a:pt x="1967" y="1049"/>
                  </a:cubicBezTo>
                  <a:cubicBezTo>
                    <a:pt x="1969" y="1028"/>
                    <a:pt x="1969" y="1012"/>
                    <a:pt x="1969" y="1002"/>
                  </a:cubicBezTo>
                  <a:cubicBezTo>
                    <a:pt x="1969" y="991"/>
                    <a:pt x="1970" y="986"/>
                    <a:pt x="1970" y="986"/>
                  </a:cubicBezTo>
                  <a:cubicBezTo>
                    <a:pt x="1970" y="986"/>
                    <a:pt x="1970" y="991"/>
                    <a:pt x="1970" y="1002"/>
                  </a:cubicBezTo>
                  <a:cubicBezTo>
                    <a:pt x="1969" y="1012"/>
                    <a:pt x="1970" y="1028"/>
                    <a:pt x="1968" y="1049"/>
                  </a:cubicBezTo>
                  <a:cubicBezTo>
                    <a:pt x="1966" y="1090"/>
                    <a:pt x="1960" y="1150"/>
                    <a:pt x="1941" y="1226"/>
                  </a:cubicBezTo>
                  <a:cubicBezTo>
                    <a:pt x="1932" y="1264"/>
                    <a:pt x="1919" y="1306"/>
                    <a:pt x="1901" y="1350"/>
                  </a:cubicBezTo>
                  <a:cubicBezTo>
                    <a:pt x="1884" y="1394"/>
                    <a:pt x="1862" y="1441"/>
                    <a:pt x="1833" y="1489"/>
                  </a:cubicBezTo>
                  <a:cubicBezTo>
                    <a:pt x="1777" y="1585"/>
                    <a:pt x="1695" y="1684"/>
                    <a:pt x="1583" y="1770"/>
                  </a:cubicBezTo>
                  <a:cubicBezTo>
                    <a:pt x="1528" y="1813"/>
                    <a:pt x="1464" y="1852"/>
                    <a:pt x="1395" y="1883"/>
                  </a:cubicBezTo>
                  <a:cubicBezTo>
                    <a:pt x="1325" y="1915"/>
                    <a:pt x="1250" y="1940"/>
                    <a:pt x="1169" y="1955"/>
                  </a:cubicBezTo>
                  <a:cubicBezTo>
                    <a:pt x="1088" y="1970"/>
                    <a:pt x="1002" y="1976"/>
                    <a:pt x="914" y="1969"/>
                  </a:cubicBezTo>
                  <a:cubicBezTo>
                    <a:pt x="870" y="1966"/>
                    <a:pt x="826" y="1959"/>
                    <a:pt x="782" y="1951"/>
                  </a:cubicBezTo>
                  <a:cubicBezTo>
                    <a:pt x="738" y="1941"/>
                    <a:pt x="694" y="1929"/>
                    <a:pt x="650" y="1913"/>
                  </a:cubicBezTo>
                  <a:cubicBezTo>
                    <a:pt x="476" y="1850"/>
                    <a:pt x="310" y="1733"/>
                    <a:pt x="191" y="1569"/>
                  </a:cubicBezTo>
                  <a:cubicBezTo>
                    <a:pt x="161" y="1529"/>
                    <a:pt x="135" y="1485"/>
                    <a:pt x="111" y="1440"/>
                  </a:cubicBezTo>
                  <a:cubicBezTo>
                    <a:pt x="99" y="1418"/>
                    <a:pt x="88" y="1394"/>
                    <a:pt x="78" y="1370"/>
                  </a:cubicBezTo>
                  <a:cubicBezTo>
                    <a:pt x="68" y="1346"/>
                    <a:pt x="58" y="1322"/>
                    <a:pt x="50" y="1297"/>
                  </a:cubicBezTo>
                  <a:cubicBezTo>
                    <a:pt x="34" y="1248"/>
                    <a:pt x="21" y="1197"/>
                    <a:pt x="13" y="1145"/>
                  </a:cubicBezTo>
                  <a:cubicBezTo>
                    <a:pt x="5" y="1092"/>
                    <a:pt x="0" y="1039"/>
                    <a:pt x="0" y="986"/>
                  </a:cubicBezTo>
                  <a:cubicBezTo>
                    <a:pt x="0" y="879"/>
                    <a:pt x="17" y="773"/>
                    <a:pt x="50" y="674"/>
                  </a:cubicBezTo>
                  <a:cubicBezTo>
                    <a:pt x="58" y="650"/>
                    <a:pt x="68" y="626"/>
                    <a:pt x="78" y="601"/>
                  </a:cubicBezTo>
                  <a:cubicBezTo>
                    <a:pt x="88" y="578"/>
                    <a:pt x="99" y="554"/>
                    <a:pt x="111" y="532"/>
                  </a:cubicBezTo>
                  <a:cubicBezTo>
                    <a:pt x="135" y="486"/>
                    <a:pt x="161" y="443"/>
                    <a:pt x="191" y="402"/>
                  </a:cubicBezTo>
                  <a:cubicBezTo>
                    <a:pt x="311" y="239"/>
                    <a:pt x="476" y="122"/>
                    <a:pt x="650" y="59"/>
                  </a:cubicBezTo>
                  <a:cubicBezTo>
                    <a:pt x="694" y="43"/>
                    <a:pt x="738" y="31"/>
                    <a:pt x="782" y="21"/>
                  </a:cubicBezTo>
                  <a:cubicBezTo>
                    <a:pt x="826" y="12"/>
                    <a:pt x="870" y="5"/>
                    <a:pt x="914" y="3"/>
                  </a:cubicBezTo>
                  <a:cubicBezTo>
                    <a:pt x="1002" y="-4"/>
                    <a:pt x="1088" y="2"/>
                    <a:pt x="1169" y="17"/>
                  </a:cubicBezTo>
                  <a:cubicBezTo>
                    <a:pt x="1250" y="32"/>
                    <a:pt x="1326" y="57"/>
                    <a:pt x="1395" y="89"/>
                  </a:cubicBezTo>
                  <a:cubicBezTo>
                    <a:pt x="1465" y="121"/>
                    <a:pt x="1528" y="159"/>
                    <a:pt x="1583" y="202"/>
                  </a:cubicBezTo>
                  <a:cubicBezTo>
                    <a:pt x="1695" y="287"/>
                    <a:pt x="1777" y="387"/>
                    <a:pt x="1833" y="483"/>
                  </a:cubicBezTo>
                  <a:cubicBezTo>
                    <a:pt x="1862" y="530"/>
                    <a:pt x="1884" y="577"/>
                    <a:pt x="1901" y="622"/>
                  </a:cubicBezTo>
                  <a:cubicBezTo>
                    <a:pt x="1919" y="666"/>
                    <a:pt x="1932" y="708"/>
                    <a:pt x="1941" y="745"/>
                  </a:cubicBezTo>
                  <a:cubicBezTo>
                    <a:pt x="1960" y="822"/>
                    <a:pt x="1966" y="882"/>
                    <a:pt x="1968" y="923"/>
                  </a:cubicBezTo>
                  <a:cubicBezTo>
                    <a:pt x="1970" y="944"/>
                    <a:pt x="1969" y="959"/>
                    <a:pt x="1970" y="970"/>
                  </a:cubicBezTo>
                  <a:cubicBezTo>
                    <a:pt x="1970" y="981"/>
                    <a:pt x="1970" y="986"/>
                    <a:pt x="1970" y="9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33"/>
            <p:cNvSpPr/>
            <p:nvPr/>
          </p:nvSpPr>
          <p:spPr>
            <a:xfrm>
              <a:off x="2364401" y="3989445"/>
              <a:ext cx="422197" cy="422197"/>
            </a:xfrm>
            <a:custGeom>
              <a:rect b="b" l="l" r="r" t="t"/>
              <a:pathLst>
                <a:path extrusionOk="0" h="1701" w="1701">
                  <a:moveTo>
                    <a:pt x="1701" y="850"/>
                  </a:moveTo>
                  <a:cubicBezTo>
                    <a:pt x="1701" y="850"/>
                    <a:pt x="1700" y="845"/>
                    <a:pt x="1700" y="836"/>
                  </a:cubicBezTo>
                  <a:cubicBezTo>
                    <a:pt x="1699" y="827"/>
                    <a:pt x="1700" y="814"/>
                    <a:pt x="1698" y="796"/>
                  </a:cubicBezTo>
                  <a:cubicBezTo>
                    <a:pt x="1696" y="761"/>
                    <a:pt x="1690" y="709"/>
                    <a:pt x="1674" y="643"/>
                  </a:cubicBezTo>
                  <a:cubicBezTo>
                    <a:pt x="1657" y="578"/>
                    <a:pt x="1629" y="500"/>
                    <a:pt x="1580" y="418"/>
                  </a:cubicBezTo>
                  <a:cubicBezTo>
                    <a:pt x="1531" y="336"/>
                    <a:pt x="1460" y="250"/>
                    <a:pt x="1365" y="177"/>
                  </a:cubicBezTo>
                  <a:cubicBezTo>
                    <a:pt x="1317" y="141"/>
                    <a:pt x="1263" y="108"/>
                    <a:pt x="1203" y="81"/>
                  </a:cubicBezTo>
                  <a:cubicBezTo>
                    <a:pt x="1143" y="54"/>
                    <a:pt x="1078" y="32"/>
                    <a:pt x="1008" y="19"/>
                  </a:cubicBezTo>
                  <a:cubicBezTo>
                    <a:pt x="939" y="7"/>
                    <a:pt x="866" y="2"/>
                    <a:pt x="790" y="7"/>
                  </a:cubicBezTo>
                  <a:cubicBezTo>
                    <a:pt x="753" y="9"/>
                    <a:pt x="715" y="16"/>
                    <a:pt x="677" y="23"/>
                  </a:cubicBezTo>
                  <a:cubicBezTo>
                    <a:pt x="639" y="31"/>
                    <a:pt x="602" y="42"/>
                    <a:pt x="564" y="56"/>
                  </a:cubicBezTo>
                  <a:cubicBezTo>
                    <a:pt x="415" y="109"/>
                    <a:pt x="273" y="210"/>
                    <a:pt x="171" y="350"/>
                  </a:cubicBezTo>
                  <a:cubicBezTo>
                    <a:pt x="145" y="385"/>
                    <a:pt x="123" y="422"/>
                    <a:pt x="103" y="461"/>
                  </a:cubicBezTo>
                  <a:cubicBezTo>
                    <a:pt x="82" y="500"/>
                    <a:pt x="65" y="541"/>
                    <a:pt x="51" y="583"/>
                  </a:cubicBezTo>
                  <a:cubicBezTo>
                    <a:pt x="22" y="668"/>
                    <a:pt x="8" y="758"/>
                    <a:pt x="8" y="850"/>
                  </a:cubicBezTo>
                  <a:cubicBezTo>
                    <a:pt x="8" y="941"/>
                    <a:pt x="22" y="1032"/>
                    <a:pt x="51" y="1117"/>
                  </a:cubicBezTo>
                  <a:cubicBezTo>
                    <a:pt x="65" y="1159"/>
                    <a:pt x="82" y="1200"/>
                    <a:pt x="103" y="1239"/>
                  </a:cubicBezTo>
                  <a:cubicBezTo>
                    <a:pt x="123" y="1278"/>
                    <a:pt x="146" y="1315"/>
                    <a:pt x="171" y="1350"/>
                  </a:cubicBezTo>
                  <a:cubicBezTo>
                    <a:pt x="273" y="1490"/>
                    <a:pt x="415" y="1590"/>
                    <a:pt x="564" y="1644"/>
                  </a:cubicBezTo>
                  <a:cubicBezTo>
                    <a:pt x="602" y="1658"/>
                    <a:pt x="639" y="1668"/>
                    <a:pt x="677" y="1677"/>
                  </a:cubicBezTo>
                  <a:cubicBezTo>
                    <a:pt x="715" y="1684"/>
                    <a:pt x="753" y="1690"/>
                    <a:pt x="790" y="1693"/>
                  </a:cubicBezTo>
                  <a:cubicBezTo>
                    <a:pt x="866" y="1698"/>
                    <a:pt x="939" y="1693"/>
                    <a:pt x="1008" y="1681"/>
                  </a:cubicBezTo>
                  <a:cubicBezTo>
                    <a:pt x="1078" y="1668"/>
                    <a:pt x="1143" y="1646"/>
                    <a:pt x="1203" y="1619"/>
                  </a:cubicBezTo>
                  <a:cubicBezTo>
                    <a:pt x="1263" y="1592"/>
                    <a:pt x="1317" y="1559"/>
                    <a:pt x="1365" y="1523"/>
                  </a:cubicBezTo>
                  <a:cubicBezTo>
                    <a:pt x="1460" y="1450"/>
                    <a:pt x="1531" y="1364"/>
                    <a:pt x="1580" y="1282"/>
                  </a:cubicBezTo>
                  <a:cubicBezTo>
                    <a:pt x="1629" y="1200"/>
                    <a:pt x="1657" y="1122"/>
                    <a:pt x="1674" y="1057"/>
                  </a:cubicBezTo>
                  <a:cubicBezTo>
                    <a:pt x="1690" y="991"/>
                    <a:pt x="1696" y="939"/>
                    <a:pt x="1698" y="904"/>
                  </a:cubicBezTo>
                  <a:cubicBezTo>
                    <a:pt x="1700" y="886"/>
                    <a:pt x="1699" y="872"/>
                    <a:pt x="1700" y="863"/>
                  </a:cubicBezTo>
                  <a:cubicBezTo>
                    <a:pt x="1700" y="854"/>
                    <a:pt x="1701" y="850"/>
                    <a:pt x="1701" y="850"/>
                  </a:cubicBezTo>
                  <a:cubicBezTo>
                    <a:pt x="1701" y="850"/>
                    <a:pt x="1701" y="868"/>
                    <a:pt x="1699" y="904"/>
                  </a:cubicBezTo>
                  <a:cubicBezTo>
                    <a:pt x="1697" y="939"/>
                    <a:pt x="1692" y="992"/>
                    <a:pt x="1676" y="1057"/>
                  </a:cubicBezTo>
                  <a:cubicBezTo>
                    <a:pt x="1660" y="1123"/>
                    <a:pt x="1632" y="1202"/>
                    <a:pt x="1583" y="1284"/>
                  </a:cubicBezTo>
                  <a:cubicBezTo>
                    <a:pt x="1534" y="1367"/>
                    <a:pt x="1464" y="1453"/>
                    <a:pt x="1368" y="1527"/>
                  </a:cubicBezTo>
                  <a:cubicBezTo>
                    <a:pt x="1320" y="1564"/>
                    <a:pt x="1265" y="1597"/>
                    <a:pt x="1205" y="1624"/>
                  </a:cubicBezTo>
                  <a:cubicBezTo>
                    <a:pt x="1145" y="1651"/>
                    <a:pt x="1079" y="1673"/>
                    <a:pt x="1009" y="1686"/>
                  </a:cubicBezTo>
                  <a:cubicBezTo>
                    <a:pt x="939" y="1699"/>
                    <a:pt x="865" y="1704"/>
                    <a:pt x="790" y="1699"/>
                  </a:cubicBezTo>
                  <a:cubicBezTo>
                    <a:pt x="752" y="1697"/>
                    <a:pt x="714" y="1690"/>
                    <a:pt x="676" y="1683"/>
                  </a:cubicBezTo>
                  <a:cubicBezTo>
                    <a:pt x="638" y="1675"/>
                    <a:pt x="599" y="1664"/>
                    <a:pt x="562" y="1650"/>
                  </a:cubicBezTo>
                  <a:cubicBezTo>
                    <a:pt x="412" y="1596"/>
                    <a:pt x="269" y="1495"/>
                    <a:pt x="166" y="1354"/>
                  </a:cubicBezTo>
                  <a:cubicBezTo>
                    <a:pt x="140" y="1319"/>
                    <a:pt x="117" y="1281"/>
                    <a:pt x="96" y="1242"/>
                  </a:cubicBezTo>
                  <a:cubicBezTo>
                    <a:pt x="76" y="1203"/>
                    <a:pt x="58" y="1161"/>
                    <a:pt x="44" y="1118"/>
                  </a:cubicBezTo>
                  <a:cubicBezTo>
                    <a:pt x="15" y="1033"/>
                    <a:pt x="1" y="942"/>
                    <a:pt x="0" y="850"/>
                  </a:cubicBezTo>
                  <a:cubicBezTo>
                    <a:pt x="1" y="757"/>
                    <a:pt x="15" y="666"/>
                    <a:pt x="44" y="581"/>
                  </a:cubicBezTo>
                  <a:cubicBezTo>
                    <a:pt x="58" y="538"/>
                    <a:pt x="76" y="497"/>
                    <a:pt x="96" y="458"/>
                  </a:cubicBezTo>
                  <a:cubicBezTo>
                    <a:pt x="117" y="419"/>
                    <a:pt x="140" y="381"/>
                    <a:pt x="166" y="346"/>
                  </a:cubicBezTo>
                  <a:cubicBezTo>
                    <a:pt x="269" y="205"/>
                    <a:pt x="412" y="104"/>
                    <a:pt x="562" y="50"/>
                  </a:cubicBezTo>
                  <a:cubicBezTo>
                    <a:pt x="600" y="36"/>
                    <a:pt x="638" y="25"/>
                    <a:pt x="676" y="17"/>
                  </a:cubicBezTo>
                  <a:cubicBezTo>
                    <a:pt x="714" y="10"/>
                    <a:pt x="752" y="4"/>
                    <a:pt x="790" y="2"/>
                  </a:cubicBezTo>
                  <a:cubicBezTo>
                    <a:pt x="865" y="-4"/>
                    <a:pt x="939" y="1"/>
                    <a:pt x="1009" y="14"/>
                  </a:cubicBezTo>
                  <a:cubicBezTo>
                    <a:pt x="1079" y="27"/>
                    <a:pt x="1145" y="49"/>
                    <a:pt x="1205" y="76"/>
                  </a:cubicBezTo>
                  <a:cubicBezTo>
                    <a:pt x="1265" y="104"/>
                    <a:pt x="1319" y="137"/>
                    <a:pt x="1367" y="173"/>
                  </a:cubicBezTo>
                  <a:cubicBezTo>
                    <a:pt x="1463" y="247"/>
                    <a:pt x="1534" y="333"/>
                    <a:pt x="1583" y="416"/>
                  </a:cubicBezTo>
                  <a:cubicBezTo>
                    <a:pt x="1632" y="498"/>
                    <a:pt x="1660" y="577"/>
                    <a:pt x="1676" y="643"/>
                  </a:cubicBezTo>
                  <a:cubicBezTo>
                    <a:pt x="1692" y="708"/>
                    <a:pt x="1697" y="761"/>
                    <a:pt x="1699" y="796"/>
                  </a:cubicBezTo>
                  <a:cubicBezTo>
                    <a:pt x="1701" y="832"/>
                    <a:pt x="1700" y="850"/>
                    <a:pt x="1700" y="850"/>
                  </a:cubicBezTo>
                  <a:lnTo>
                    <a:pt x="1701" y="8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33"/>
            <p:cNvSpPr/>
            <p:nvPr/>
          </p:nvSpPr>
          <p:spPr>
            <a:xfrm>
              <a:off x="2400142" y="4032384"/>
              <a:ext cx="346246" cy="346742"/>
            </a:xfrm>
            <a:custGeom>
              <a:rect b="b" l="l" r="r" t="t"/>
              <a:pathLst>
                <a:path extrusionOk="0" h="1397" w="1395">
                  <a:moveTo>
                    <a:pt x="1192" y="205"/>
                  </a:moveTo>
                  <a:cubicBezTo>
                    <a:pt x="1278" y="291"/>
                    <a:pt x="1340" y="400"/>
                    <a:pt x="1372" y="518"/>
                  </a:cubicBezTo>
                  <a:cubicBezTo>
                    <a:pt x="1403" y="637"/>
                    <a:pt x="1403" y="761"/>
                    <a:pt x="1372" y="879"/>
                  </a:cubicBezTo>
                  <a:cubicBezTo>
                    <a:pt x="1340" y="997"/>
                    <a:pt x="1278" y="1105"/>
                    <a:pt x="1192" y="1192"/>
                  </a:cubicBezTo>
                  <a:cubicBezTo>
                    <a:pt x="1105" y="1279"/>
                    <a:pt x="997" y="1342"/>
                    <a:pt x="879" y="1373"/>
                  </a:cubicBezTo>
                  <a:cubicBezTo>
                    <a:pt x="760" y="1405"/>
                    <a:pt x="635" y="1405"/>
                    <a:pt x="517" y="1373"/>
                  </a:cubicBezTo>
                  <a:cubicBezTo>
                    <a:pt x="398" y="1342"/>
                    <a:pt x="290" y="1279"/>
                    <a:pt x="204" y="1192"/>
                  </a:cubicBezTo>
                  <a:cubicBezTo>
                    <a:pt x="117" y="1105"/>
                    <a:pt x="55" y="997"/>
                    <a:pt x="23" y="879"/>
                  </a:cubicBezTo>
                  <a:cubicBezTo>
                    <a:pt x="-8" y="761"/>
                    <a:pt x="-8" y="636"/>
                    <a:pt x="23" y="518"/>
                  </a:cubicBezTo>
                  <a:cubicBezTo>
                    <a:pt x="55" y="399"/>
                    <a:pt x="117" y="292"/>
                    <a:pt x="204" y="205"/>
                  </a:cubicBezTo>
                  <a:cubicBezTo>
                    <a:pt x="290" y="119"/>
                    <a:pt x="399" y="56"/>
                    <a:pt x="517" y="24"/>
                  </a:cubicBezTo>
                  <a:cubicBezTo>
                    <a:pt x="636" y="-8"/>
                    <a:pt x="760" y="-8"/>
                    <a:pt x="879" y="24"/>
                  </a:cubicBezTo>
                  <a:cubicBezTo>
                    <a:pt x="997" y="56"/>
                    <a:pt x="1105" y="118"/>
                    <a:pt x="1192" y="2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33"/>
            <p:cNvSpPr/>
            <p:nvPr/>
          </p:nvSpPr>
          <p:spPr>
            <a:xfrm>
              <a:off x="2550306" y="4153012"/>
              <a:ext cx="45670" cy="72972"/>
            </a:xfrm>
            <a:custGeom>
              <a:rect b="b" l="l" r="r" t="t"/>
              <a:pathLst>
                <a:path extrusionOk="0" h="294" w="184">
                  <a:moveTo>
                    <a:pt x="92" y="294"/>
                  </a:moveTo>
                  <a:lnTo>
                    <a:pt x="95" y="294"/>
                  </a:lnTo>
                  <a:cubicBezTo>
                    <a:pt x="144" y="294"/>
                    <a:pt x="184" y="253"/>
                    <a:pt x="184" y="204"/>
                  </a:cubicBezTo>
                  <a:lnTo>
                    <a:pt x="184" y="90"/>
                  </a:lnTo>
                  <a:cubicBezTo>
                    <a:pt x="184" y="41"/>
                    <a:pt x="144" y="0"/>
                    <a:pt x="95" y="0"/>
                  </a:cubicBezTo>
                  <a:lnTo>
                    <a:pt x="89" y="0"/>
                  </a:lnTo>
                  <a:cubicBezTo>
                    <a:pt x="40" y="0"/>
                    <a:pt x="0" y="41"/>
                    <a:pt x="0" y="90"/>
                  </a:cubicBezTo>
                  <a:lnTo>
                    <a:pt x="0" y="204"/>
                  </a:lnTo>
                  <a:cubicBezTo>
                    <a:pt x="0" y="253"/>
                    <a:pt x="40" y="294"/>
                    <a:pt x="89" y="294"/>
                  </a:cubicBezTo>
                  <a:lnTo>
                    <a:pt x="92" y="2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33"/>
            <p:cNvSpPr/>
            <p:nvPr/>
          </p:nvSpPr>
          <p:spPr>
            <a:xfrm>
              <a:off x="2539385" y="4204391"/>
              <a:ext cx="67512" cy="35245"/>
            </a:xfrm>
            <a:custGeom>
              <a:rect b="b" l="l" r="r" t="t"/>
              <a:pathLst>
                <a:path extrusionOk="0" h="142" w="272">
                  <a:moveTo>
                    <a:pt x="136" y="142"/>
                  </a:moveTo>
                  <a:cubicBezTo>
                    <a:pt x="61" y="142"/>
                    <a:pt x="0" y="81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3" y="3"/>
                    <a:pt x="13" y="6"/>
                  </a:cubicBezTo>
                  <a:cubicBezTo>
                    <a:pt x="13" y="74"/>
                    <a:pt x="68" y="130"/>
                    <a:pt x="136" y="130"/>
                  </a:cubicBezTo>
                  <a:cubicBezTo>
                    <a:pt x="209" y="130"/>
                    <a:pt x="259" y="79"/>
                    <a:pt x="259" y="6"/>
                  </a:cubicBezTo>
                  <a:cubicBezTo>
                    <a:pt x="259" y="3"/>
                    <a:pt x="262" y="0"/>
                    <a:pt x="266" y="0"/>
                  </a:cubicBezTo>
                  <a:cubicBezTo>
                    <a:pt x="269" y="0"/>
                    <a:pt x="272" y="3"/>
                    <a:pt x="272" y="6"/>
                  </a:cubicBezTo>
                  <a:cubicBezTo>
                    <a:pt x="272" y="87"/>
                    <a:pt x="216" y="142"/>
                    <a:pt x="136" y="14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6100" lIns="90000" spcFirstLastPara="1" rIns="90000" wrap="square" tIns="6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33"/>
            <p:cNvSpPr/>
            <p:nvPr/>
          </p:nvSpPr>
          <p:spPr>
            <a:xfrm>
              <a:off x="2571404" y="4238147"/>
              <a:ext cx="3227" cy="16382"/>
            </a:xfrm>
            <a:custGeom>
              <a:rect b="b" l="l" r="r" t="t"/>
              <a:pathLst>
                <a:path extrusionOk="0" h="66" w="13">
                  <a:moveTo>
                    <a:pt x="0" y="0"/>
                  </a:moveTo>
                  <a:lnTo>
                    <a:pt x="13" y="0"/>
                  </a:lnTo>
                  <a:lnTo>
                    <a:pt x="13" y="66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33"/>
            <p:cNvSpPr/>
            <p:nvPr/>
          </p:nvSpPr>
          <p:spPr>
            <a:xfrm>
              <a:off x="2551547" y="4252295"/>
              <a:ext cx="43188" cy="3227"/>
            </a:xfrm>
            <a:custGeom>
              <a:rect b="b" l="l" r="r" t="t"/>
              <a:pathLst>
                <a:path extrusionOk="0" h="13" w="174">
                  <a:moveTo>
                    <a:pt x="167" y="13"/>
                  </a:moveTo>
                  <a:lnTo>
                    <a:pt x="6" y="13"/>
                  </a:lnTo>
                  <a:cubicBezTo>
                    <a:pt x="3" y="13"/>
                    <a:pt x="0" y="11"/>
                    <a:pt x="0" y="7"/>
                  </a:cubicBezTo>
                  <a:cubicBezTo>
                    <a:pt x="0" y="4"/>
                    <a:pt x="3" y="0"/>
                    <a:pt x="6" y="0"/>
                  </a:cubicBezTo>
                  <a:lnTo>
                    <a:pt x="167" y="0"/>
                  </a:lnTo>
                  <a:cubicBezTo>
                    <a:pt x="171" y="0"/>
                    <a:pt x="174" y="4"/>
                    <a:pt x="174" y="7"/>
                  </a:cubicBezTo>
                  <a:cubicBezTo>
                    <a:pt x="174" y="11"/>
                    <a:pt x="171" y="13"/>
                    <a:pt x="167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33"/>
            <p:cNvSpPr/>
            <p:nvPr/>
          </p:nvSpPr>
          <p:spPr>
            <a:xfrm>
              <a:off x="2528960" y="4161699"/>
              <a:ext cx="10673" cy="4716"/>
            </a:xfrm>
            <a:custGeom>
              <a:rect b="b" l="l" r="r" t="t"/>
              <a:pathLst>
                <a:path extrusionOk="0" h="19" w="43">
                  <a:moveTo>
                    <a:pt x="43" y="19"/>
                  </a:moveTo>
                  <a:cubicBezTo>
                    <a:pt x="42" y="20"/>
                    <a:pt x="32" y="17"/>
                    <a:pt x="21" y="12"/>
                  </a:cubicBezTo>
                  <a:cubicBezTo>
                    <a:pt x="9" y="7"/>
                    <a:pt x="0" y="3"/>
                    <a:pt x="0" y="1"/>
                  </a:cubicBezTo>
                  <a:cubicBezTo>
                    <a:pt x="1" y="-1"/>
                    <a:pt x="11" y="1"/>
                    <a:pt x="23" y="6"/>
                  </a:cubicBezTo>
                  <a:cubicBezTo>
                    <a:pt x="35" y="11"/>
                    <a:pt x="43" y="17"/>
                    <a:pt x="43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33"/>
            <p:cNvSpPr/>
            <p:nvPr/>
          </p:nvSpPr>
          <p:spPr>
            <a:xfrm>
              <a:off x="2544349" y="4138368"/>
              <a:ext cx="8191" cy="10921"/>
            </a:xfrm>
            <a:custGeom>
              <a:rect b="b" l="l" r="r" t="t"/>
              <a:pathLst>
                <a:path extrusionOk="0" h="44" w="33">
                  <a:moveTo>
                    <a:pt x="33" y="44"/>
                  </a:moveTo>
                  <a:cubicBezTo>
                    <a:pt x="31" y="45"/>
                    <a:pt x="23" y="36"/>
                    <a:pt x="14" y="24"/>
                  </a:cubicBezTo>
                  <a:cubicBezTo>
                    <a:pt x="5" y="12"/>
                    <a:pt x="-1" y="1"/>
                    <a:pt x="1" y="0"/>
                  </a:cubicBezTo>
                  <a:cubicBezTo>
                    <a:pt x="2" y="-1"/>
                    <a:pt x="10" y="8"/>
                    <a:pt x="19" y="20"/>
                  </a:cubicBezTo>
                  <a:cubicBezTo>
                    <a:pt x="28" y="32"/>
                    <a:pt x="34" y="43"/>
                    <a:pt x="33" y="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33"/>
            <p:cNvSpPr/>
            <p:nvPr/>
          </p:nvSpPr>
          <p:spPr>
            <a:xfrm>
              <a:off x="2572396" y="4130426"/>
              <a:ext cx="1737" cy="12658"/>
            </a:xfrm>
            <a:custGeom>
              <a:rect b="b" l="l" r="r" t="t"/>
              <a:pathLst>
                <a:path extrusionOk="0" h="51" w="7">
                  <a:moveTo>
                    <a:pt x="3" y="51"/>
                  </a:moveTo>
                  <a:cubicBezTo>
                    <a:pt x="1" y="51"/>
                    <a:pt x="0" y="40"/>
                    <a:pt x="0" y="26"/>
                  </a:cubicBezTo>
                  <a:cubicBezTo>
                    <a:pt x="0" y="12"/>
                    <a:pt x="2" y="0"/>
                    <a:pt x="4" y="0"/>
                  </a:cubicBezTo>
                  <a:cubicBezTo>
                    <a:pt x="6" y="1"/>
                    <a:pt x="7" y="12"/>
                    <a:pt x="7" y="26"/>
                  </a:cubicBezTo>
                  <a:cubicBezTo>
                    <a:pt x="7" y="40"/>
                    <a:pt x="5" y="51"/>
                    <a:pt x="3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33"/>
            <p:cNvSpPr/>
            <p:nvPr/>
          </p:nvSpPr>
          <p:spPr>
            <a:xfrm>
              <a:off x="2592997" y="4138616"/>
              <a:ext cx="6702" cy="8935"/>
            </a:xfrm>
            <a:custGeom>
              <a:rect b="b" l="l" r="r" t="t"/>
              <a:pathLst>
                <a:path extrusionOk="0" h="36" w="27">
                  <a:moveTo>
                    <a:pt x="27" y="0"/>
                  </a:moveTo>
                  <a:cubicBezTo>
                    <a:pt x="29" y="1"/>
                    <a:pt x="24" y="11"/>
                    <a:pt x="17" y="21"/>
                  </a:cubicBezTo>
                  <a:cubicBezTo>
                    <a:pt x="9" y="31"/>
                    <a:pt x="2" y="37"/>
                    <a:pt x="0" y="36"/>
                  </a:cubicBezTo>
                  <a:cubicBezTo>
                    <a:pt x="-1" y="35"/>
                    <a:pt x="5" y="27"/>
                    <a:pt x="12" y="17"/>
                  </a:cubicBezTo>
                  <a:cubicBezTo>
                    <a:pt x="19" y="8"/>
                    <a:pt x="26" y="-1"/>
                    <a:pt x="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33"/>
            <p:cNvSpPr/>
            <p:nvPr/>
          </p:nvSpPr>
          <p:spPr>
            <a:xfrm>
              <a:off x="2607393" y="4160210"/>
              <a:ext cx="10425" cy="5957"/>
            </a:xfrm>
            <a:custGeom>
              <a:rect b="b" l="l" r="r" t="t"/>
              <a:pathLst>
                <a:path extrusionOk="0" h="24" w="42">
                  <a:moveTo>
                    <a:pt x="42" y="0"/>
                  </a:moveTo>
                  <a:cubicBezTo>
                    <a:pt x="42" y="2"/>
                    <a:pt x="34" y="9"/>
                    <a:pt x="23" y="15"/>
                  </a:cubicBezTo>
                  <a:cubicBezTo>
                    <a:pt x="11" y="22"/>
                    <a:pt x="1" y="25"/>
                    <a:pt x="0" y="24"/>
                  </a:cubicBezTo>
                  <a:cubicBezTo>
                    <a:pt x="-1" y="22"/>
                    <a:pt x="7" y="16"/>
                    <a:pt x="19" y="9"/>
                  </a:cubicBezTo>
                  <a:cubicBezTo>
                    <a:pt x="30" y="2"/>
                    <a:pt x="41" y="-2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33"/>
            <p:cNvSpPr/>
            <p:nvPr/>
          </p:nvSpPr>
          <p:spPr>
            <a:xfrm>
              <a:off x="2902261" y="4167905"/>
              <a:ext cx="92829" cy="63789"/>
            </a:xfrm>
            <a:custGeom>
              <a:rect b="b" l="l" r="r" t="t"/>
              <a:pathLst>
                <a:path extrusionOk="0" h="257" w="374">
                  <a:moveTo>
                    <a:pt x="7" y="108"/>
                  </a:moveTo>
                  <a:lnTo>
                    <a:pt x="83" y="13"/>
                  </a:lnTo>
                  <a:cubicBezTo>
                    <a:pt x="90" y="4"/>
                    <a:pt x="100" y="0"/>
                    <a:pt x="110" y="0"/>
                  </a:cubicBezTo>
                  <a:lnTo>
                    <a:pt x="340" y="0"/>
                  </a:lnTo>
                  <a:cubicBezTo>
                    <a:pt x="359" y="0"/>
                    <a:pt x="374" y="15"/>
                    <a:pt x="374" y="34"/>
                  </a:cubicBezTo>
                  <a:lnTo>
                    <a:pt x="374" y="223"/>
                  </a:lnTo>
                  <a:cubicBezTo>
                    <a:pt x="374" y="242"/>
                    <a:pt x="359" y="257"/>
                    <a:pt x="340" y="257"/>
                  </a:cubicBezTo>
                  <a:lnTo>
                    <a:pt x="114" y="257"/>
                  </a:lnTo>
                  <a:cubicBezTo>
                    <a:pt x="104" y="257"/>
                    <a:pt x="95" y="253"/>
                    <a:pt x="88" y="246"/>
                  </a:cubicBezTo>
                  <a:lnTo>
                    <a:pt x="8" y="152"/>
                  </a:lnTo>
                  <a:cubicBezTo>
                    <a:pt x="-2" y="140"/>
                    <a:pt x="-3" y="122"/>
                    <a:pt x="7" y="109"/>
                  </a:cubicBezTo>
                  <a:lnTo>
                    <a:pt x="7" y="10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33"/>
            <p:cNvSpPr/>
            <p:nvPr/>
          </p:nvSpPr>
          <p:spPr>
            <a:xfrm>
              <a:off x="2130591" y="4158473"/>
              <a:ext cx="83893" cy="83893"/>
            </a:xfrm>
            <a:custGeom>
              <a:rect b="b" l="l" r="r" t="t"/>
              <a:pathLst>
                <a:path extrusionOk="0" h="338" w="338">
                  <a:moveTo>
                    <a:pt x="97" y="50"/>
                  </a:moveTo>
                  <a:cubicBezTo>
                    <a:pt x="108" y="44"/>
                    <a:pt x="119" y="39"/>
                    <a:pt x="131" y="35"/>
                  </a:cubicBezTo>
                  <a:lnTo>
                    <a:pt x="138" y="1"/>
                  </a:lnTo>
                  <a:lnTo>
                    <a:pt x="194" y="0"/>
                  </a:lnTo>
                  <a:lnTo>
                    <a:pt x="203" y="34"/>
                  </a:lnTo>
                  <a:cubicBezTo>
                    <a:pt x="215" y="37"/>
                    <a:pt x="226" y="41"/>
                    <a:pt x="237" y="47"/>
                  </a:cubicBezTo>
                  <a:lnTo>
                    <a:pt x="266" y="28"/>
                  </a:lnTo>
                  <a:lnTo>
                    <a:pt x="306" y="68"/>
                  </a:lnTo>
                  <a:lnTo>
                    <a:pt x="289" y="97"/>
                  </a:lnTo>
                  <a:cubicBezTo>
                    <a:pt x="295" y="108"/>
                    <a:pt x="300" y="119"/>
                    <a:pt x="303" y="131"/>
                  </a:cubicBezTo>
                  <a:lnTo>
                    <a:pt x="337" y="138"/>
                  </a:lnTo>
                  <a:lnTo>
                    <a:pt x="338" y="194"/>
                  </a:lnTo>
                  <a:lnTo>
                    <a:pt x="305" y="203"/>
                  </a:lnTo>
                  <a:cubicBezTo>
                    <a:pt x="302" y="214"/>
                    <a:pt x="297" y="226"/>
                    <a:pt x="291" y="237"/>
                  </a:cubicBezTo>
                  <a:lnTo>
                    <a:pt x="310" y="266"/>
                  </a:lnTo>
                  <a:lnTo>
                    <a:pt x="271" y="306"/>
                  </a:lnTo>
                  <a:lnTo>
                    <a:pt x="241" y="289"/>
                  </a:lnTo>
                  <a:cubicBezTo>
                    <a:pt x="231" y="295"/>
                    <a:pt x="219" y="300"/>
                    <a:pt x="207" y="303"/>
                  </a:cubicBezTo>
                  <a:lnTo>
                    <a:pt x="201" y="337"/>
                  </a:lnTo>
                  <a:lnTo>
                    <a:pt x="144" y="338"/>
                  </a:lnTo>
                  <a:lnTo>
                    <a:pt x="136" y="305"/>
                  </a:lnTo>
                  <a:cubicBezTo>
                    <a:pt x="124" y="302"/>
                    <a:pt x="112" y="297"/>
                    <a:pt x="101" y="291"/>
                  </a:cubicBezTo>
                  <a:lnTo>
                    <a:pt x="73" y="310"/>
                  </a:lnTo>
                  <a:lnTo>
                    <a:pt x="32" y="271"/>
                  </a:lnTo>
                  <a:lnTo>
                    <a:pt x="50" y="241"/>
                  </a:lnTo>
                  <a:cubicBezTo>
                    <a:pt x="43" y="231"/>
                    <a:pt x="38" y="219"/>
                    <a:pt x="35" y="207"/>
                  </a:cubicBezTo>
                  <a:lnTo>
                    <a:pt x="1" y="200"/>
                  </a:lnTo>
                  <a:lnTo>
                    <a:pt x="0" y="144"/>
                  </a:lnTo>
                  <a:lnTo>
                    <a:pt x="34" y="136"/>
                  </a:lnTo>
                  <a:cubicBezTo>
                    <a:pt x="37" y="124"/>
                    <a:pt x="41" y="112"/>
                    <a:pt x="47" y="101"/>
                  </a:cubicBezTo>
                  <a:lnTo>
                    <a:pt x="28" y="73"/>
                  </a:lnTo>
                  <a:lnTo>
                    <a:pt x="68" y="32"/>
                  </a:lnTo>
                  <a:lnTo>
                    <a:pt x="97" y="50"/>
                  </a:lnTo>
                  <a:moveTo>
                    <a:pt x="127" y="125"/>
                  </a:moveTo>
                  <a:cubicBezTo>
                    <a:pt x="104" y="149"/>
                    <a:pt x="105" y="188"/>
                    <a:pt x="129" y="211"/>
                  </a:cubicBezTo>
                  <a:cubicBezTo>
                    <a:pt x="153" y="235"/>
                    <a:pt x="191" y="234"/>
                    <a:pt x="215" y="210"/>
                  </a:cubicBezTo>
                  <a:cubicBezTo>
                    <a:pt x="238" y="186"/>
                    <a:pt x="237" y="147"/>
                    <a:pt x="213" y="124"/>
                  </a:cubicBezTo>
                  <a:cubicBezTo>
                    <a:pt x="189" y="101"/>
                    <a:pt x="151" y="101"/>
                    <a:pt x="127" y="126"/>
                  </a:cubicBezTo>
                  <a:lnTo>
                    <a:pt x="127" y="12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33"/>
            <p:cNvSpPr/>
            <p:nvPr/>
          </p:nvSpPr>
          <p:spPr>
            <a:xfrm>
              <a:off x="2935520" y="4182301"/>
              <a:ext cx="34749" cy="34749"/>
            </a:xfrm>
            <a:custGeom>
              <a:rect b="b" l="l" r="r" t="t"/>
              <a:pathLst>
                <a:path extrusionOk="0" h="140" w="140">
                  <a:moveTo>
                    <a:pt x="0" y="121"/>
                  </a:moveTo>
                  <a:lnTo>
                    <a:pt x="121" y="0"/>
                  </a:lnTo>
                  <a:lnTo>
                    <a:pt x="140" y="18"/>
                  </a:lnTo>
                  <a:lnTo>
                    <a:pt x="19" y="14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5400" lIns="90000" spcFirstLastPara="1" rIns="90000" wrap="square" tIns="5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33"/>
            <p:cNvSpPr/>
            <p:nvPr/>
          </p:nvSpPr>
          <p:spPr>
            <a:xfrm>
              <a:off x="2937754" y="4182301"/>
              <a:ext cx="34749" cy="34749"/>
            </a:xfrm>
            <a:custGeom>
              <a:rect b="b" l="l" r="r" t="t"/>
              <a:pathLst>
                <a:path extrusionOk="0" h="140" w="140">
                  <a:moveTo>
                    <a:pt x="0" y="18"/>
                  </a:moveTo>
                  <a:lnTo>
                    <a:pt x="19" y="0"/>
                  </a:lnTo>
                  <a:lnTo>
                    <a:pt x="140" y="121"/>
                  </a:lnTo>
                  <a:lnTo>
                    <a:pt x="122" y="14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5400" lIns="90000" spcFirstLastPara="1" rIns="90000" wrap="square" tIns="5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33"/>
            <p:cNvSpPr/>
            <p:nvPr/>
          </p:nvSpPr>
          <p:spPr>
            <a:xfrm>
              <a:off x="2003014" y="3384815"/>
              <a:ext cx="934740" cy="160837"/>
            </a:xfrm>
            <a:custGeom>
              <a:rect b="b" l="l" r="r" t="t"/>
              <a:pathLst>
                <a:path extrusionOk="0" h="648" w="3766">
                  <a:moveTo>
                    <a:pt x="1883" y="648"/>
                  </a:moveTo>
                  <a:lnTo>
                    <a:pt x="3451" y="648"/>
                  </a:lnTo>
                  <a:cubicBezTo>
                    <a:pt x="3625" y="648"/>
                    <a:pt x="3766" y="507"/>
                    <a:pt x="3766" y="333"/>
                  </a:cubicBezTo>
                  <a:lnTo>
                    <a:pt x="3766" y="315"/>
                  </a:lnTo>
                  <a:cubicBezTo>
                    <a:pt x="3766" y="141"/>
                    <a:pt x="3625" y="0"/>
                    <a:pt x="3451" y="0"/>
                  </a:cubicBezTo>
                  <a:lnTo>
                    <a:pt x="315" y="0"/>
                  </a:lnTo>
                  <a:cubicBezTo>
                    <a:pt x="141" y="0"/>
                    <a:pt x="0" y="141"/>
                    <a:pt x="0" y="315"/>
                  </a:cubicBezTo>
                  <a:lnTo>
                    <a:pt x="0" y="333"/>
                  </a:lnTo>
                  <a:cubicBezTo>
                    <a:pt x="0" y="507"/>
                    <a:pt x="141" y="648"/>
                    <a:pt x="315" y="648"/>
                  </a:cubicBezTo>
                  <a:lnTo>
                    <a:pt x="1883" y="6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33"/>
            <p:cNvSpPr/>
            <p:nvPr/>
          </p:nvSpPr>
          <p:spPr>
            <a:xfrm>
              <a:off x="1939225" y="3606463"/>
              <a:ext cx="1234572" cy="189629"/>
            </a:xfrm>
            <a:custGeom>
              <a:rect b="b" l="l" r="r" t="t"/>
              <a:pathLst>
                <a:path extrusionOk="0" h="764" w="4974">
                  <a:moveTo>
                    <a:pt x="0" y="0"/>
                  </a:moveTo>
                  <a:lnTo>
                    <a:pt x="4974" y="0"/>
                  </a:lnTo>
                  <a:lnTo>
                    <a:pt x="4974" y="764"/>
                  </a:lnTo>
                  <a:lnTo>
                    <a:pt x="0" y="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33"/>
            <p:cNvSpPr/>
            <p:nvPr/>
          </p:nvSpPr>
          <p:spPr>
            <a:xfrm>
              <a:off x="2424963" y="3692342"/>
              <a:ext cx="29288" cy="42691"/>
            </a:xfrm>
            <a:custGeom>
              <a:rect b="b" l="l" r="r" t="t"/>
              <a:pathLst>
                <a:path extrusionOk="0" h="172" w="118">
                  <a:moveTo>
                    <a:pt x="0" y="0"/>
                  </a:moveTo>
                  <a:lnTo>
                    <a:pt x="25" y="0"/>
                  </a:lnTo>
                  <a:lnTo>
                    <a:pt x="25" y="151"/>
                  </a:lnTo>
                  <a:lnTo>
                    <a:pt x="118" y="151"/>
                  </a:lnTo>
                  <a:lnTo>
                    <a:pt x="118" y="172"/>
                  </a:lnTo>
                  <a:lnTo>
                    <a:pt x="1" y="172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6900" lIns="90000" spcFirstLastPara="1" rIns="90000" wrap="square" tIns="16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33"/>
            <p:cNvSpPr/>
            <p:nvPr/>
          </p:nvSpPr>
          <p:spPr>
            <a:xfrm>
              <a:off x="2459215" y="3689116"/>
              <a:ext cx="7943" cy="45918"/>
            </a:xfrm>
            <a:custGeom>
              <a:rect b="b" l="l" r="r" t="t"/>
              <a:pathLst>
                <a:path extrusionOk="0" h="185" w="32">
                  <a:moveTo>
                    <a:pt x="0" y="15"/>
                  </a:moveTo>
                  <a:cubicBezTo>
                    <a:pt x="0" y="6"/>
                    <a:pt x="7" y="0"/>
                    <a:pt x="16" y="0"/>
                  </a:cubicBezTo>
                  <a:cubicBezTo>
                    <a:pt x="25" y="0"/>
                    <a:pt x="32" y="6"/>
                    <a:pt x="32" y="15"/>
                  </a:cubicBezTo>
                  <a:cubicBezTo>
                    <a:pt x="32" y="23"/>
                    <a:pt x="25" y="30"/>
                    <a:pt x="16" y="30"/>
                  </a:cubicBezTo>
                  <a:cubicBezTo>
                    <a:pt x="7" y="30"/>
                    <a:pt x="0" y="24"/>
                    <a:pt x="0" y="15"/>
                  </a:cubicBezTo>
                  <a:moveTo>
                    <a:pt x="4" y="55"/>
                  </a:moveTo>
                  <a:lnTo>
                    <a:pt x="28" y="55"/>
                  </a:lnTo>
                  <a:lnTo>
                    <a:pt x="28" y="185"/>
                  </a:lnTo>
                  <a:lnTo>
                    <a:pt x="4" y="185"/>
                  </a:lnTo>
                  <a:lnTo>
                    <a:pt x="4" y="5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1600" lIns="90000" spcFirstLastPara="1" rIns="90000" wrap="square" tIns="216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33"/>
            <p:cNvSpPr/>
            <p:nvPr/>
          </p:nvSpPr>
          <p:spPr>
            <a:xfrm>
              <a:off x="2473363" y="3702519"/>
              <a:ext cx="27303" cy="33011"/>
            </a:xfrm>
            <a:custGeom>
              <a:rect b="b" l="l" r="r" t="t"/>
              <a:pathLst>
                <a:path extrusionOk="0" h="133" w="110">
                  <a:moveTo>
                    <a:pt x="0" y="118"/>
                  </a:moveTo>
                  <a:lnTo>
                    <a:pt x="9" y="99"/>
                  </a:lnTo>
                  <a:cubicBezTo>
                    <a:pt x="20" y="107"/>
                    <a:pt x="38" y="112"/>
                    <a:pt x="55" y="112"/>
                  </a:cubicBezTo>
                  <a:cubicBezTo>
                    <a:pt x="77" y="112"/>
                    <a:pt x="86" y="106"/>
                    <a:pt x="86" y="95"/>
                  </a:cubicBezTo>
                  <a:cubicBezTo>
                    <a:pt x="86" y="65"/>
                    <a:pt x="4" y="91"/>
                    <a:pt x="4" y="39"/>
                  </a:cubicBezTo>
                  <a:cubicBezTo>
                    <a:pt x="4" y="15"/>
                    <a:pt x="25" y="0"/>
                    <a:pt x="58" y="0"/>
                  </a:cubicBezTo>
                  <a:cubicBezTo>
                    <a:pt x="75" y="0"/>
                    <a:pt x="94" y="4"/>
                    <a:pt x="105" y="12"/>
                  </a:cubicBezTo>
                  <a:lnTo>
                    <a:pt x="95" y="31"/>
                  </a:lnTo>
                  <a:cubicBezTo>
                    <a:pt x="83" y="23"/>
                    <a:pt x="70" y="20"/>
                    <a:pt x="58" y="20"/>
                  </a:cubicBezTo>
                  <a:cubicBezTo>
                    <a:pt x="37" y="20"/>
                    <a:pt x="27" y="28"/>
                    <a:pt x="27" y="38"/>
                  </a:cubicBezTo>
                  <a:cubicBezTo>
                    <a:pt x="27" y="69"/>
                    <a:pt x="110" y="44"/>
                    <a:pt x="110" y="94"/>
                  </a:cubicBezTo>
                  <a:cubicBezTo>
                    <a:pt x="110" y="118"/>
                    <a:pt x="88" y="133"/>
                    <a:pt x="54" y="133"/>
                  </a:cubicBezTo>
                  <a:cubicBezTo>
                    <a:pt x="32" y="133"/>
                    <a:pt x="11" y="126"/>
                    <a:pt x="0" y="1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75" lIns="90000" spcFirstLastPara="1" rIns="90000" wrap="square" tIns="2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33"/>
            <p:cNvSpPr/>
            <p:nvPr/>
          </p:nvSpPr>
          <p:spPr>
            <a:xfrm>
              <a:off x="2503147" y="3695817"/>
              <a:ext cx="22835" cy="39713"/>
            </a:xfrm>
            <a:custGeom>
              <a:rect b="b" l="l" r="r" t="t"/>
              <a:pathLst>
                <a:path extrusionOk="0" h="160" w="92">
                  <a:moveTo>
                    <a:pt x="92" y="151"/>
                  </a:moveTo>
                  <a:cubicBezTo>
                    <a:pt x="85" y="157"/>
                    <a:pt x="74" y="160"/>
                    <a:pt x="63" y="160"/>
                  </a:cubicBezTo>
                  <a:cubicBezTo>
                    <a:pt x="37" y="160"/>
                    <a:pt x="22" y="145"/>
                    <a:pt x="22" y="119"/>
                  </a:cubicBezTo>
                  <a:lnTo>
                    <a:pt x="22" y="47"/>
                  </a:lnTo>
                  <a:lnTo>
                    <a:pt x="0" y="47"/>
                  </a:lnTo>
                  <a:lnTo>
                    <a:pt x="0" y="28"/>
                  </a:lnTo>
                  <a:lnTo>
                    <a:pt x="22" y="28"/>
                  </a:lnTo>
                  <a:lnTo>
                    <a:pt x="22" y="0"/>
                  </a:lnTo>
                  <a:lnTo>
                    <a:pt x="46" y="0"/>
                  </a:lnTo>
                  <a:lnTo>
                    <a:pt x="46" y="28"/>
                  </a:lnTo>
                  <a:lnTo>
                    <a:pt x="83" y="28"/>
                  </a:lnTo>
                  <a:lnTo>
                    <a:pt x="83" y="47"/>
                  </a:lnTo>
                  <a:lnTo>
                    <a:pt x="46" y="47"/>
                  </a:lnTo>
                  <a:lnTo>
                    <a:pt x="46" y="118"/>
                  </a:lnTo>
                  <a:cubicBezTo>
                    <a:pt x="46" y="132"/>
                    <a:pt x="53" y="140"/>
                    <a:pt x="66" y="140"/>
                  </a:cubicBezTo>
                  <a:cubicBezTo>
                    <a:pt x="73" y="140"/>
                    <a:pt x="80" y="138"/>
                    <a:pt x="85" y="134"/>
                  </a:cubicBezTo>
                  <a:lnTo>
                    <a:pt x="92" y="1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2600" lIns="90000" spcFirstLastPara="1" rIns="90000" wrap="square" tIns="126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33"/>
            <p:cNvSpPr/>
            <p:nvPr/>
          </p:nvSpPr>
          <p:spPr>
            <a:xfrm>
              <a:off x="2528960" y="3702519"/>
              <a:ext cx="32267" cy="33011"/>
            </a:xfrm>
            <a:custGeom>
              <a:rect b="b" l="l" r="r" t="t"/>
              <a:pathLst>
                <a:path extrusionOk="0" h="133" w="130">
                  <a:moveTo>
                    <a:pt x="129" y="74"/>
                  </a:moveTo>
                  <a:lnTo>
                    <a:pt x="23" y="74"/>
                  </a:lnTo>
                  <a:cubicBezTo>
                    <a:pt x="26" y="97"/>
                    <a:pt x="45" y="112"/>
                    <a:pt x="71" y="112"/>
                  </a:cubicBezTo>
                  <a:cubicBezTo>
                    <a:pt x="86" y="112"/>
                    <a:pt x="99" y="107"/>
                    <a:pt x="108" y="96"/>
                  </a:cubicBezTo>
                  <a:lnTo>
                    <a:pt x="121" y="112"/>
                  </a:lnTo>
                  <a:cubicBezTo>
                    <a:pt x="109" y="126"/>
                    <a:pt x="91" y="133"/>
                    <a:pt x="70" y="133"/>
                  </a:cubicBezTo>
                  <a:cubicBezTo>
                    <a:pt x="28" y="133"/>
                    <a:pt x="0" y="106"/>
                    <a:pt x="0" y="67"/>
                  </a:cubicBezTo>
                  <a:cubicBezTo>
                    <a:pt x="0" y="29"/>
                    <a:pt x="27" y="0"/>
                    <a:pt x="65" y="0"/>
                  </a:cubicBezTo>
                  <a:cubicBezTo>
                    <a:pt x="102" y="0"/>
                    <a:pt x="130" y="27"/>
                    <a:pt x="130" y="67"/>
                  </a:cubicBezTo>
                  <a:cubicBezTo>
                    <a:pt x="130" y="69"/>
                    <a:pt x="130" y="72"/>
                    <a:pt x="129" y="74"/>
                  </a:cubicBezTo>
                  <a:moveTo>
                    <a:pt x="23" y="57"/>
                  </a:moveTo>
                  <a:lnTo>
                    <a:pt x="107" y="57"/>
                  </a:lnTo>
                  <a:cubicBezTo>
                    <a:pt x="104" y="35"/>
                    <a:pt x="88" y="20"/>
                    <a:pt x="65" y="20"/>
                  </a:cubicBezTo>
                  <a:cubicBezTo>
                    <a:pt x="42" y="20"/>
                    <a:pt x="26" y="35"/>
                    <a:pt x="23" y="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875" lIns="90000" spcFirstLastPara="1" rIns="90000" wrap="square" tIns="2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33"/>
            <p:cNvSpPr/>
            <p:nvPr/>
          </p:nvSpPr>
          <p:spPr>
            <a:xfrm>
              <a:off x="2569170" y="3702519"/>
              <a:ext cx="30529" cy="32515"/>
            </a:xfrm>
            <a:custGeom>
              <a:rect b="b" l="l" r="r" t="t"/>
              <a:pathLst>
                <a:path extrusionOk="0" h="131" w="123">
                  <a:moveTo>
                    <a:pt x="123" y="56"/>
                  </a:moveTo>
                  <a:lnTo>
                    <a:pt x="123" y="131"/>
                  </a:lnTo>
                  <a:lnTo>
                    <a:pt x="100" y="131"/>
                  </a:lnTo>
                  <a:lnTo>
                    <a:pt x="100" y="59"/>
                  </a:lnTo>
                  <a:cubicBezTo>
                    <a:pt x="100" y="34"/>
                    <a:pt x="87" y="21"/>
                    <a:pt x="65" y="21"/>
                  </a:cubicBezTo>
                  <a:cubicBezTo>
                    <a:pt x="40" y="21"/>
                    <a:pt x="23" y="36"/>
                    <a:pt x="23" y="64"/>
                  </a:cubicBezTo>
                  <a:lnTo>
                    <a:pt x="23" y="131"/>
                  </a:lnTo>
                  <a:lnTo>
                    <a:pt x="0" y="131"/>
                  </a:lnTo>
                  <a:lnTo>
                    <a:pt x="0" y="1"/>
                  </a:lnTo>
                  <a:lnTo>
                    <a:pt x="22" y="1"/>
                  </a:lnTo>
                  <a:lnTo>
                    <a:pt x="22" y="20"/>
                  </a:lnTo>
                  <a:cubicBezTo>
                    <a:pt x="32" y="7"/>
                    <a:pt x="49" y="0"/>
                    <a:pt x="69" y="0"/>
                  </a:cubicBezTo>
                  <a:cubicBezTo>
                    <a:pt x="101" y="0"/>
                    <a:pt x="123" y="18"/>
                    <a:pt x="123" y="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150" lIns="90000" spcFirstLastPara="1" rIns="90000" wrap="square" tIns="2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33"/>
            <p:cNvSpPr/>
            <p:nvPr/>
          </p:nvSpPr>
          <p:spPr>
            <a:xfrm>
              <a:off x="2609627" y="3689116"/>
              <a:ext cx="7943" cy="45918"/>
            </a:xfrm>
            <a:custGeom>
              <a:rect b="b" l="l" r="r" t="t"/>
              <a:pathLst>
                <a:path extrusionOk="0" h="185" w="32">
                  <a:moveTo>
                    <a:pt x="0" y="15"/>
                  </a:moveTo>
                  <a:cubicBezTo>
                    <a:pt x="0" y="6"/>
                    <a:pt x="7" y="0"/>
                    <a:pt x="16" y="0"/>
                  </a:cubicBezTo>
                  <a:cubicBezTo>
                    <a:pt x="25" y="0"/>
                    <a:pt x="32" y="6"/>
                    <a:pt x="32" y="15"/>
                  </a:cubicBezTo>
                  <a:cubicBezTo>
                    <a:pt x="32" y="23"/>
                    <a:pt x="25" y="30"/>
                    <a:pt x="16" y="30"/>
                  </a:cubicBezTo>
                  <a:cubicBezTo>
                    <a:pt x="6" y="30"/>
                    <a:pt x="0" y="24"/>
                    <a:pt x="0" y="15"/>
                  </a:cubicBezTo>
                  <a:moveTo>
                    <a:pt x="4" y="55"/>
                  </a:moveTo>
                  <a:lnTo>
                    <a:pt x="28" y="55"/>
                  </a:lnTo>
                  <a:lnTo>
                    <a:pt x="28" y="185"/>
                  </a:lnTo>
                  <a:lnTo>
                    <a:pt x="4" y="185"/>
                  </a:lnTo>
                  <a:lnTo>
                    <a:pt x="4" y="5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1600" lIns="90000" spcFirstLastPara="1" rIns="90000" wrap="square" tIns="216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33"/>
            <p:cNvSpPr/>
            <p:nvPr/>
          </p:nvSpPr>
          <p:spPr>
            <a:xfrm>
              <a:off x="2627498" y="3702519"/>
              <a:ext cx="30777" cy="32515"/>
            </a:xfrm>
            <a:custGeom>
              <a:rect b="b" l="l" r="r" t="t"/>
              <a:pathLst>
                <a:path extrusionOk="0" h="131" w="124">
                  <a:moveTo>
                    <a:pt x="124" y="56"/>
                  </a:moveTo>
                  <a:lnTo>
                    <a:pt x="124" y="131"/>
                  </a:lnTo>
                  <a:lnTo>
                    <a:pt x="100" y="131"/>
                  </a:lnTo>
                  <a:lnTo>
                    <a:pt x="100" y="59"/>
                  </a:lnTo>
                  <a:cubicBezTo>
                    <a:pt x="100" y="34"/>
                    <a:pt x="88" y="21"/>
                    <a:pt x="65" y="21"/>
                  </a:cubicBezTo>
                  <a:cubicBezTo>
                    <a:pt x="40" y="21"/>
                    <a:pt x="24" y="36"/>
                    <a:pt x="24" y="64"/>
                  </a:cubicBezTo>
                  <a:lnTo>
                    <a:pt x="24" y="131"/>
                  </a:lnTo>
                  <a:lnTo>
                    <a:pt x="0" y="131"/>
                  </a:lnTo>
                  <a:lnTo>
                    <a:pt x="0" y="1"/>
                  </a:lnTo>
                  <a:lnTo>
                    <a:pt x="23" y="1"/>
                  </a:lnTo>
                  <a:lnTo>
                    <a:pt x="23" y="20"/>
                  </a:lnTo>
                  <a:cubicBezTo>
                    <a:pt x="32" y="7"/>
                    <a:pt x="49" y="0"/>
                    <a:pt x="70" y="0"/>
                  </a:cubicBezTo>
                  <a:cubicBezTo>
                    <a:pt x="101" y="0"/>
                    <a:pt x="124" y="18"/>
                    <a:pt x="124" y="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150" lIns="90000" spcFirstLastPara="1" rIns="90000" wrap="square" tIns="2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33"/>
            <p:cNvSpPr/>
            <p:nvPr/>
          </p:nvSpPr>
          <p:spPr>
            <a:xfrm>
              <a:off x="2666218" y="3702519"/>
              <a:ext cx="34004" cy="44677"/>
            </a:xfrm>
            <a:custGeom>
              <a:rect b="b" l="l" r="r" t="t"/>
              <a:pathLst>
                <a:path extrusionOk="0" h="180" w="137">
                  <a:moveTo>
                    <a:pt x="137" y="1"/>
                  </a:moveTo>
                  <a:lnTo>
                    <a:pt x="137" y="114"/>
                  </a:lnTo>
                  <a:cubicBezTo>
                    <a:pt x="137" y="159"/>
                    <a:pt x="113" y="180"/>
                    <a:pt x="69" y="180"/>
                  </a:cubicBezTo>
                  <a:cubicBezTo>
                    <a:pt x="45" y="180"/>
                    <a:pt x="21" y="174"/>
                    <a:pt x="7" y="161"/>
                  </a:cubicBezTo>
                  <a:lnTo>
                    <a:pt x="18" y="143"/>
                  </a:lnTo>
                  <a:cubicBezTo>
                    <a:pt x="30" y="153"/>
                    <a:pt x="49" y="160"/>
                    <a:pt x="68" y="160"/>
                  </a:cubicBezTo>
                  <a:cubicBezTo>
                    <a:pt x="99" y="160"/>
                    <a:pt x="113" y="145"/>
                    <a:pt x="113" y="116"/>
                  </a:cubicBezTo>
                  <a:lnTo>
                    <a:pt x="113" y="106"/>
                  </a:lnTo>
                  <a:cubicBezTo>
                    <a:pt x="102" y="119"/>
                    <a:pt x="85" y="126"/>
                    <a:pt x="66" y="126"/>
                  </a:cubicBezTo>
                  <a:cubicBezTo>
                    <a:pt x="29" y="126"/>
                    <a:pt x="0" y="101"/>
                    <a:pt x="0" y="63"/>
                  </a:cubicBezTo>
                  <a:cubicBezTo>
                    <a:pt x="0" y="26"/>
                    <a:pt x="29" y="0"/>
                    <a:pt x="66" y="0"/>
                  </a:cubicBezTo>
                  <a:cubicBezTo>
                    <a:pt x="86" y="0"/>
                    <a:pt x="103" y="7"/>
                    <a:pt x="114" y="21"/>
                  </a:cubicBezTo>
                  <a:lnTo>
                    <a:pt x="114" y="1"/>
                  </a:lnTo>
                  <a:lnTo>
                    <a:pt x="137" y="1"/>
                  </a:lnTo>
                  <a:moveTo>
                    <a:pt x="114" y="63"/>
                  </a:moveTo>
                  <a:cubicBezTo>
                    <a:pt x="114" y="37"/>
                    <a:pt x="95" y="20"/>
                    <a:pt x="69" y="20"/>
                  </a:cubicBezTo>
                  <a:cubicBezTo>
                    <a:pt x="43" y="20"/>
                    <a:pt x="24" y="38"/>
                    <a:pt x="24" y="63"/>
                  </a:cubicBezTo>
                  <a:cubicBezTo>
                    <a:pt x="24" y="89"/>
                    <a:pt x="43" y="105"/>
                    <a:pt x="69" y="105"/>
                  </a:cubicBezTo>
                  <a:cubicBezTo>
                    <a:pt x="95" y="105"/>
                    <a:pt x="114" y="88"/>
                    <a:pt x="114" y="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9800" lIns="90000" spcFirstLastPara="1" rIns="90000" wrap="square" tIns="19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33"/>
            <p:cNvSpPr/>
            <p:nvPr/>
          </p:nvSpPr>
          <p:spPr>
            <a:xfrm>
              <a:off x="2708413" y="3727091"/>
              <a:ext cx="8191" cy="8439"/>
            </a:xfrm>
            <a:custGeom>
              <a:rect b="b" l="l" r="r" t="t"/>
              <a:pathLst>
                <a:path extrusionOk="0" h="34" w="33">
                  <a:moveTo>
                    <a:pt x="0" y="17"/>
                  </a:move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7"/>
                  </a:cubicBezTo>
                  <a:cubicBezTo>
                    <a:pt x="33" y="27"/>
                    <a:pt x="26" y="34"/>
                    <a:pt x="17" y="34"/>
                  </a:cubicBezTo>
                  <a:cubicBezTo>
                    <a:pt x="8" y="34"/>
                    <a:pt x="0" y="27"/>
                    <a:pt x="0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33"/>
            <p:cNvSpPr/>
            <p:nvPr/>
          </p:nvSpPr>
          <p:spPr>
            <a:xfrm>
              <a:off x="2722312" y="3727091"/>
              <a:ext cx="8191" cy="8439"/>
            </a:xfrm>
            <a:custGeom>
              <a:rect b="b" l="l" r="r" t="t"/>
              <a:pathLst>
                <a:path extrusionOk="0" h="34" w="33">
                  <a:moveTo>
                    <a:pt x="0" y="17"/>
                  </a:move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7"/>
                  </a:cubicBezTo>
                  <a:cubicBezTo>
                    <a:pt x="33" y="27"/>
                    <a:pt x="26" y="34"/>
                    <a:pt x="17" y="34"/>
                  </a:cubicBezTo>
                  <a:cubicBezTo>
                    <a:pt x="8" y="34"/>
                    <a:pt x="0" y="27"/>
                    <a:pt x="0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33"/>
            <p:cNvSpPr/>
            <p:nvPr/>
          </p:nvSpPr>
          <p:spPr>
            <a:xfrm>
              <a:off x="2736212" y="3727091"/>
              <a:ext cx="7943" cy="8439"/>
            </a:xfrm>
            <a:custGeom>
              <a:rect b="b" l="l" r="r" t="t"/>
              <a:pathLst>
                <a:path extrusionOk="0" h="34" w="32">
                  <a:moveTo>
                    <a:pt x="0" y="17"/>
                  </a:move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7"/>
                  </a:cubicBezTo>
                  <a:cubicBezTo>
                    <a:pt x="32" y="27"/>
                    <a:pt x="24" y="34"/>
                    <a:pt x="16" y="34"/>
                  </a:cubicBezTo>
                  <a:cubicBezTo>
                    <a:pt x="7" y="34"/>
                    <a:pt x="0" y="27"/>
                    <a:pt x="0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33"/>
            <p:cNvSpPr/>
            <p:nvPr/>
          </p:nvSpPr>
          <p:spPr>
            <a:xfrm>
              <a:off x="2108998" y="3443144"/>
              <a:ext cx="36734" cy="42691"/>
            </a:xfrm>
            <a:custGeom>
              <a:rect b="b" l="l" r="r" t="t"/>
              <a:pathLst>
                <a:path extrusionOk="0" h="172" w="148">
                  <a:moveTo>
                    <a:pt x="148" y="0"/>
                  </a:moveTo>
                  <a:lnTo>
                    <a:pt x="148" y="172"/>
                  </a:lnTo>
                  <a:lnTo>
                    <a:pt x="123" y="172"/>
                  </a:lnTo>
                  <a:lnTo>
                    <a:pt x="123" y="95"/>
                  </a:lnTo>
                  <a:lnTo>
                    <a:pt x="25" y="95"/>
                  </a:lnTo>
                  <a:lnTo>
                    <a:pt x="25" y="172"/>
                  </a:lnTo>
                  <a:lnTo>
                    <a:pt x="0" y="172"/>
                  </a:lnTo>
                  <a:lnTo>
                    <a:pt x="0" y="0"/>
                  </a:lnTo>
                  <a:lnTo>
                    <a:pt x="25" y="0"/>
                  </a:lnTo>
                  <a:lnTo>
                    <a:pt x="25" y="74"/>
                  </a:lnTo>
                  <a:lnTo>
                    <a:pt x="123" y="74"/>
                  </a:lnTo>
                  <a:lnTo>
                    <a:pt x="123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6900" lIns="90000" spcFirstLastPara="1" rIns="90000" wrap="square" tIns="16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33"/>
            <p:cNvSpPr/>
            <p:nvPr/>
          </p:nvSpPr>
          <p:spPr>
            <a:xfrm>
              <a:off x="2156653" y="3439669"/>
              <a:ext cx="7943" cy="46166"/>
            </a:xfrm>
            <a:custGeom>
              <a:rect b="b" l="l" r="r" t="t"/>
              <a:pathLst>
                <a:path extrusionOk="0" h="186" w="32">
                  <a:moveTo>
                    <a:pt x="0" y="16"/>
                  </a:move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5"/>
                  </a:cubicBezTo>
                  <a:cubicBezTo>
                    <a:pt x="32" y="24"/>
                    <a:pt x="25" y="31"/>
                    <a:pt x="16" y="31"/>
                  </a:cubicBezTo>
                  <a:cubicBezTo>
                    <a:pt x="6" y="31"/>
                    <a:pt x="0" y="24"/>
                    <a:pt x="0" y="15"/>
                  </a:cubicBezTo>
                  <a:lnTo>
                    <a:pt x="0" y="16"/>
                  </a:lnTo>
                  <a:moveTo>
                    <a:pt x="4" y="56"/>
                  </a:moveTo>
                  <a:lnTo>
                    <a:pt x="28" y="56"/>
                  </a:lnTo>
                  <a:lnTo>
                    <a:pt x="28" y="186"/>
                  </a:lnTo>
                  <a:lnTo>
                    <a:pt x="4" y="186"/>
                  </a:lnTo>
                  <a:lnTo>
                    <a:pt x="4" y="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21950" lIns="90000" spcFirstLastPara="1" rIns="90000" wrap="square" tIns="21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33"/>
            <p:cNvSpPr/>
            <p:nvPr/>
          </p:nvSpPr>
          <p:spPr>
            <a:xfrm>
              <a:off x="2173283" y="3443144"/>
              <a:ext cx="7943" cy="42939"/>
            </a:xfrm>
            <a:custGeom>
              <a:rect b="b" l="l" r="r" t="t"/>
              <a:pathLst>
                <a:path extrusionOk="0" h="173" w="32">
                  <a:moveTo>
                    <a:pt x="0" y="158"/>
                  </a:moveTo>
                  <a:cubicBezTo>
                    <a:pt x="0" y="149"/>
                    <a:pt x="7" y="142"/>
                    <a:pt x="16" y="142"/>
                  </a:cubicBezTo>
                  <a:cubicBezTo>
                    <a:pt x="25" y="142"/>
                    <a:pt x="32" y="149"/>
                    <a:pt x="32" y="158"/>
                  </a:cubicBezTo>
                  <a:cubicBezTo>
                    <a:pt x="32" y="167"/>
                    <a:pt x="25" y="173"/>
                    <a:pt x="16" y="173"/>
                  </a:cubicBezTo>
                  <a:cubicBezTo>
                    <a:pt x="7" y="173"/>
                    <a:pt x="0" y="166"/>
                    <a:pt x="0" y="158"/>
                  </a:cubicBezTo>
                  <a:moveTo>
                    <a:pt x="2" y="0"/>
                  </a:moveTo>
                  <a:lnTo>
                    <a:pt x="30" y="0"/>
                  </a:lnTo>
                  <a:lnTo>
                    <a:pt x="25" y="118"/>
                  </a:lnTo>
                  <a:lnTo>
                    <a:pt x="6" y="11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17275" lIns="90000" spcFirstLastPara="1" rIns="90000" wrap="square" tIns="17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33"/>
            <p:cNvSpPr/>
            <p:nvPr/>
          </p:nvSpPr>
          <p:spPr>
            <a:xfrm>
              <a:off x="2188423" y="3477893"/>
              <a:ext cx="8191" cy="8191"/>
            </a:xfrm>
            <a:custGeom>
              <a:rect b="b" l="l" r="r" t="t"/>
              <a:pathLst>
                <a:path extrusionOk="0" h="33" w="33">
                  <a:moveTo>
                    <a:pt x="0" y="16"/>
                  </a:move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6"/>
                    <a:pt x="25" y="33"/>
                    <a:pt x="17" y="33"/>
                  </a:cubicBezTo>
                  <a:cubicBezTo>
                    <a:pt x="8" y="33"/>
                    <a:pt x="0" y="26"/>
                    <a:pt x="0" y="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33"/>
            <p:cNvSpPr/>
            <p:nvPr/>
          </p:nvSpPr>
          <p:spPr>
            <a:xfrm>
              <a:off x="2202074" y="3477893"/>
              <a:ext cx="8191" cy="8191"/>
            </a:xfrm>
            <a:custGeom>
              <a:rect b="b" l="l" r="r" t="t"/>
              <a:pathLst>
                <a:path extrusionOk="0" h="33" w="33">
                  <a:moveTo>
                    <a:pt x="0" y="16"/>
                  </a:move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6"/>
                    <a:pt x="26" y="33"/>
                    <a:pt x="17" y="33"/>
                  </a:cubicBezTo>
                  <a:cubicBezTo>
                    <a:pt x="8" y="33"/>
                    <a:pt x="0" y="26"/>
                    <a:pt x="0" y="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33"/>
            <p:cNvSpPr/>
            <p:nvPr/>
          </p:nvSpPr>
          <p:spPr>
            <a:xfrm>
              <a:off x="2215974" y="3477893"/>
              <a:ext cx="8191" cy="8191"/>
            </a:xfrm>
            <a:custGeom>
              <a:rect b="b" l="l" r="r" t="t"/>
              <a:pathLst>
                <a:path extrusionOk="0" h="33" w="33">
                  <a:moveTo>
                    <a:pt x="0" y="16"/>
                  </a:move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6"/>
                    <a:pt x="26" y="33"/>
                    <a:pt x="17" y="33"/>
                  </a:cubicBezTo>
                  <a:cubicBezTo>
                    <a:pt x="8" y="33"/>
                    <a:pt x="0" y="26"/>
                    <a:pt x="0" y="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33"/>
            <p:cNvSpPr/>
            <p:nvPr/>
          </p:nvSpPr>
          <p:spPr>
            <a:xfrm>
              <a:off x="2966546" y="3386553"/>
              <a:ext cx="157362" cy="157362"/>
            </a:xfrm>
            <a:custGeom>
              <a:rect b="b" l="l" r="r" t="t"/>
              <a:pathLst>
                <a:path extrusionOk="0" h="634" w="634">
                  <a:moveTo>
                    <a:pt x="634" y="317"/>
                  </a:moveTo>
                  <a:cubicBezTo>
                    <a:pt x="634" y="373"/>
                    <a:pt x="619" y="428"/>
                    <a:pt x="592" y="476"/>
                  </a:cubicBezTo>
                  <a:cubicBezTo>
                    <a:pt x="564" y="524"/>
                    <a:pt x="523" y="564"/>
                    <a:pt x="475" y="592"/>
                  </a:cubicBezTo>
                  <a:cubicBezTo>
                    <a:pt x="426" y="620"/>
                    <a:pt x="372" y="634"/>
                    <a:pt x="317" y="634"/>
                  </a:cubicBezTo>
                  <a:cubicBezTo>
                    <a:pt x="261" y="634"/>
                    <a:pt x="206" y="620"/>
                    <a:pt x="158" y="592"/>
                  </a:cubicBezTo>
                  <a:cubicBezTo>
                    <a:pt x="110" y="564"/>
                    <a:pt x="70" y="524"/>
                    <a:pt x="42" y="476"/>
                  </a:cubicBezTo>
                  <a:cubicBezTo>
                    <a:pt x="14" y="428"/>
                    <a:pt x="0" y="373"/>
                    <a:pt x="0" y="317"/>
                  </a:cubicBezTo>
                  <a:cubicBezTo>
                    <a:pt x="0" y="262"/>
                    <a:pt x="14" y="207"/>
                    <a:pt x="42" y="159"/>
                  </a:cubicBezTo>
                  <a:cubicBezTo>
                    <a:pt x="70" y="110"/>
                    <a:pt x="110" y="71"/>
                    <a:pt x="158" y="43"/>
                  </a:cubicBezTo>
                  <a:cubicBezTo>
                    <a:pt x="206" y="16"/>
                    <a:pt x="261" y="0"/>
                    <a:pt x="317" y="0"/>
                  </a:cubicBezTo>
                  <a:cubicBezTo>
                    <a:pt x="372" y="0"/>
                    <a:pt x="426" y="16"/>
                    <a:pt x="475" y="43"/>
                  </a:cubicBezTo>
                  <a:cubicBezTo>
                    <a:pt x="523" y="71"/>
                    <a:pt x="564" y="110"/>
                    <a:pt x="592" y="159"/>
                  </a:cubicBezTo>
                  <a:cubicBezTo>
                    <a:pt x="619" y="207"/>
                    <a:pt x="634" y="262"/>
                    <a:pt x="634" y="31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33"/>
            <p:cNvSpPr/>
            <p:nvPr/>
          </p:nvSpPr>
          <p:spPr>
            <a:xfrm>
              <a:off x="3027356" y="3435449"/>
              <a:ext cx="61555" cy="59817"/>
            </a:xfrm>
            <a:custGeom>
              <a:rect b="b" l="l" r="r" t="t"/>
              <a:pathLst>
                <a:path extrusionOk="0" h="241" w="248">
                  <a:moveTo>
                    <a:pt x="0" y="97"/>
                  </a:moveTo>
                  <a:lnTo>
                    <a:pt x="0" y="9"/>
                  </a:lnTo>
                  <a:cubicBezTo>
                    <a:pt x="0" y="2"/>
                    <a:pt x="7" y="-3"/>
                    <a:pt x="13" y="0"/>
                  </a:cubicBezTo>
                  <a:lnTo>
                    <a:pt x="243" y="114"/>
                  </a:lnTo>
                  <a:cubicBezTo>
                    <a:pt x="250" y="117"/>
                    <a:pt x="250" y="127"/>
                    <a:pt x="243" y="130"/>
                  </a:cubicBezTo>
                  <a:lnTo>
                    <a:pt x="13" y="240"/>
                  </a:lnTo>
                  <a:cubicBezTo>
                    <a:pt x="7" y="243"/>
                    <a:pt x="0" y="239"/>
                    <a:pt x="0" y="232"/>
                  </a:cubicBezTo>
                  <a:lnTo>
                    <a:pt x="0" y="157"/>
                  </a:lnTo>
                  <a:cubicBezTo>
                    <a:pt x="0" y="153"/>
                    <a:pt x="3" y="149"/>
                    <a:pt x="7" y="148"/>
                  </a:cubicBezTo>
                  <a:lnTo>
                    <a:pt x="91" y="124"/>
                  </a:lnTo>
                  <a:lnTo>
                    <a:pt x="7" y="107"/>
                  </a:lnTo>
                  <a:cubicBezTo>
                    <a:pt x="3" y="106"/>
                    <a:pt x="0" y="102"/>
                    <a:pt x="0" y="98"/>
                  </a:cubicBezTo>
                  <a:lnTo>
                    <a:pt x="0" y="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1750" lIns="90000" spcFirstLastPara="1" rIns="90000" wrap="square" tIns="417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33"/>
            <p:cNvSpPr/>
            <p:nvPr/>
          </p:nvSpPr>
          <p:spPr>
            <a:xfrm>
              <a:off x="2056130" y="2644666"/>
              <a:ext cx="1058098" cy="257885"/>
            </a:xfrm>
            <a:custGeom>
              <a:rect b="b" l="l" r="r" t="t"/>
              <a:pathLst>
                <a:path extrusionOk="0" h="1039" w="4263">
                  <a:moveTo>
                    <a:pt x="4255" y="38"/>
                  </a:moveTo>
                  <a:cubicBezTo>
                    <a:pt x="4271" y="26"/>
                    <a:pt x="4262" y="0"/>
                    <a:pt x="4241" y="0"/>
                  </a:cubicBezTo>
                  <a:lnTo>
                    <a:pt x="113" y="0"/>
                  </a:lnTo>
                  <a:cubicBezTo>
                    <a:pt x="51" y="0"/>
                    <a:pt x="0" y="50"/>
                    <a:pt x="0" y="113"/>
                  </a:cubicBezTo>
                  <a:lnTo>
                    <a:pt x="0" y="926"/>
                  </a:lnTo>
                  <a:cubicBezTo>
                    <a:pt x="0" y="989"/>
                    <a:pt x="51" y="1039"/>
                    <a:pt x="113" y="1039"/>
                  </a:cubicBezTo>
                  <a:lnTo>
                    <a:pt x="3885" y="1039"/>
                  </a:lnTo>
                  <a:cubicBezTo>
                    <a:pt x="3947" y="1039"/>
                    <a:pt x="3998" y="989"/>
                    <a:pt x="3998" y="926"/>
                  </a:cubicBezTo>
                  <a:lnTo>
                    <a:pt x="3998" y="261"/>
                  </a:lnTo>
                  <a:cubicBezTo>
                    <a:pt x="3998" y="254"/>
                    <a:pt x="4001" y="248"/>
                    <a:pt x="4006" y="244"/>
                  </a:cubicBezTo>
                  <a:lnTo>
                    <a:pt x="4255" y="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33"/>
            <p:cNvSpPr/>
            <p:nvPr/>
          </p:nvSpPr>
          <p:spPr>
            <a:xfrm>
              <a:off x="2172786" y="2745189"/>
              <a:ext cx="710611" cy="3227"/>
            </a:xfrm>
            <a:custGeom>
              <a:rect b="b" l="l" r="r" t="t"/>
              <a:pathLst>
                <a:path extrusionOk="0" h="13" w="2863">
                  <a:moveTo>
                    <a:pt x="2863" y="7"/>
                  </a:moveTo>
                  <a:cubicBezTo>
                    <a:pt x="2863" y="10"/>
                    <a:pt x="2222" y="13"/>
                    <a:pt x="1432" y="13"/>
                  </a:cubicBezTo>
                  <a:cubicBezTo>
                    <a:pt x="641" y="13"/>
                    <a:pt x="0" y="10"/>
                    <a:pt x="0" y="7"/>
                  </a:cubicBezTo>
                  <a:cubicBezTo>
                    <a:pt x="0" y="3"/>
                    <a:pt x="641" y="0"/>
                    <a:pt x="1432" y="0"/>
                  </a:cubicBezTo>
                  <a:cubicBezTo>
                    <a:pt x="2222" y="0"/>
                    <a:pt x="2863" y="3"/>
                    <a:pt x="2863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33"/>
            <p:cNvSpPr/>
            <p:nvPr/>
          </p:nvSpPr>
          <p:spPr>
            <a:xfrm>
              <a:off x="2172786" y="2793838"/>
              <a:ext cx="710611" cy="3475"/>
            </a:xfrm>
            <a:custGeom>
              <a:rect b="b" l="l" r="r" t="t"/>
              <a:pathLst>
                <a:path extrusionOk="0" h="14" w="2863">
                  <a:moveTo>
                    <a:pt x="2863" y="7"/>
                  </a:moveTo>
                  <a:cubicBezTo>
                    <a:pt x="2863" y="11"/>
                    <a:pt x="2222" y="14"/>
                    <a:pt x="1432" y="14"/>
                  </a:cubicBezTo>
                  <a:cubicBezTo>
                    <a:pt x="641" y="14"/>
                    <a:pt x="0" y="10"/>
                    <a:pt x="0" y="7"/>
                  </a:cubicBezTo>
                  <a:cubicBezTo>
                    <a:pt x="0" y="3"/>
                    <a:pt x="641" y="0"/>
                    <a:pt x="1432" y="0"/>
                  </a:cubicBezTo>
                  <a:cubicBezTo>
                    <a:pt x="2222" y="0"/>
                    <a:pt x="2863" y="4"/>
                    <a:pt x="2863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33"/>
            <p:cNvSpPr/>
            <p:nvPr/>
          </p:nvSpPr>
          <p:spPr>
            <a:xfrm>
              <a:off x="2279018" y="2935563"/>
              <a:ext cx="762982" cy="161830"/>
            </a:xfrm>
            <a:custGeom>
              <a:rect b="b" l="l" r="r" t="t"/>
              <a:pathLst>
                <a:path extrusionOk="0" h="652" w="3074">
                  <a:moveTo>
                    <a:pt x="1537" y="652"/>
                  </a:moveTo>
                  <a:lnTo>
                    <a:pt x="2968" y="652"/>
                  </a:lnTo>
                  <a:cubicBezTo>
                    <a:pt x="3027" y="652"/>
                    <a:pt x="3074" y="605"/>
                    <a:pt x="3074" y="547"/>
                  </a:cubicBezTo>
                  <a:lnTo>
                    <a:pt x="3074" y="105"/>
                  </a:lnTo>
                  <a:cubicBezTo>
                    <a:pt x="3074" y="47"/>
                    <a:pt x="3027" y="0"/>
                    <a:pt x="2968" y="0"/>
                  </a:cubicBezTo>
                  <a:lnTo>
                    <a:pt x="106" y="0"/>
                  </a:lnTo>
                  <a:cubicBezTo>
                    <a:pt x="47" y="0"/>
                    <a:pt x="0" y="47"/>
                    <a:pt x="0" y="105"/>
                  </a:cubicBezTo>
                  <a:lnTo>
                    <a:pt x="0" y="547"/>
                  </a:lnTo>
                  <a:cubicBezTo>
                    <a:pt x="0" y="605"/>
                    <a:pt x="47" y="652"/>
                    <a:pt x="106" y="652"/>
                  </a:cubicBezTo>
                  <a:lnTo>
                    <a:pt x="1537" y="6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33"/>
            <p:cNvSpPr/>
            <p:nvPr/>
          </p:nvSpPr>
          <p:spPr>
            <a:xfrm>
              <a:off x="2358692" y="3010273"/>
              <a:ext cx="600904" cy="3227"/>
            </a:xfrm>
            <a:custGeom>
              <a:rect b="b" l="l" r="r" t="t"/>
              <a:pathLst>
                <a:path extrusionOk="0" h="13" w="2421">
                  <a:moveTo>
                    <a:pt x="2421" y="7"/>
                  </a:moveTo>
                  <a:cubicBezTo>
                    <a:pt x="2421" y="10"/>
                    <a:pt x="1878" y="13"/>
                    <a:pt x="1210" y="13"/>
                  </a:cubicBezTo>
                  <a:cubicBezTo>
                    <a:pt x="541" y="13"/>
                    <a:pt x="0" y="10"/>
                    <a:pt x="0" y="7"/>
                  </a:cubicBezTo>
                  <a:cubicBezTo>
                    <a:pt x="0" y="3"/>
                    <a:pt x="541" y="0"/>
                    <a:pt x="1210" y="0"/>
                  </a:cubicBezTo>
                  <a:cubicBezTo>
                    <a:pt x="1878" y="0"/>
                    <a:pt x="2421" y="3"/>
                    <a:pt x="2421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33"/>
            <p:cNvSpPr/>
            <p:nvPr/>
          </p:nvSpPr>
          <p:spPr>
            <a:xfrm>
              <a:off x="1005478" y="4801822"/>
              <a:ext cx="2916409" cy="3475"/>
            </a:xfrm>
            <a:custGeom>
              <a:rect b="b" l="l" r="r" t="t"/>
              <a:pathLst>
                <a:path extrusionOk="0" h="14" w="11750">
                  <a:moveTo>
                    <a:pt x="11750" y="7"/>
                  </a:moveTo>
                  <a:cubicBezTo>
                    <a:pt x="11750" y="11"/>
                    <a:pt x="9119" y="14"/>
                    <a:pt x="5875" y="14"/>
                  </a:cubicBezTo>
                  <a:cubicBezTo>
                    <a:pt x="2630" y="14"/>
                    <a:pt x="0" y="11"/>
                    <a:pt x="0" y="7"/>
                  </a:cubicBezTo>
                  <a:cubicBezTo>
                    <a:pt x="0" y="3"/>
                    <a:pt x="2629" y="0"/>
                    <a:pt x="5875" y="0"/>
                  </a:cubicBezTo>
                  <a:cubicBezTo>
                    <a:pt x="9120" y="0"/>
                    <a:pt x="11750" y="3"/>
                    <a:pt x="11750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43" name="Google Shape;14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6950" y="151225"/>
            <a:ext cx="1105224" cy="110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46" name="Google Shape;946;p24"/>
          <p:cNvSpPr txBox="1"/>
          <p:nvPr>
            <p:ph idx="2" type="title"/>
          </p:nvPr>
        </p:nvSpPr>
        <p:spPr>
          <a:xfrm>
            <a:off x="1557275" y="1518560"/>
            <a:ext cx="6309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47" name="Google Shape;947;p24"/>
          <p:cNvSpPr txBox="1"/>
          <p:nvPr>
            <p:ph idx="3" type="title"/>
          </p:nvPr>
        </p:nvSpPr>
        <p:spPr>
          <a:xfrm>
            <a:off x="1557275" y="3034705"/>
            <a:ext cx="6309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48" name="Google Shape;948;p24"/>
          <p:cNvSpPr txBox="1"/>
          <p:nvPr>
            <p:ph idx="4" type="title"/>
          </p:nvPr>
        </p:nvSpPr>
        <p:spPr>
          <a:xfrm>
            <a:off x="4256550" y="1518560"/>
            <a:ext cx="6309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49" name="Google Shape;949;p24"/>
          <p:cNvSpPr txBox="1"/>
          <p:nvPr>
            <p:ph idx="5" type="title"/>
          </p:nvPr>
        </p:nvSpPr>
        <p:spPr>
          <a:xfrm>
            <a:off x="4256550" y="3034705"/>
            <a:ext cx="6309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50" name="Google Shape;950;p24"/>
          <p:cNvSpPr txBox="1"/>
          <p:nvPr>
            <p:ph idx="6" type="title"/>
          </p:nvPr>
        </p:nvSpPr>
        <p:spPr>
          <a:xfrm>
            <a:off x="6955825" y="1518560"/>
            <a:ext cx="6309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51" name="Google Shape;951;p24"/>
          <p:cNvSpPr txBox="1"/>
          <p:nvPr>
            <p:ph idx="7" type="title"/>
          </p:nvPr>
        </p:nvSpPr>
        <p:spPr>
          <a:xfrm>
            <a:off x="6955825" y="3034705"/>
            <a:ext cx="6309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952" name="Google Shape;952;p24"/>
          <p:cNvSpPr txBox="1"/>
          <p:nvPr>
            <p:ph idx="1" type="subTitle"/>
          </p:nvPr>
        </p:nvSpPr>
        <p:spPr>
          <a:xfrm>
            <a:off x="719975" y="2217275"/>
            <a:ext cx="23055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53" name="Google Shape;953;p24"/>
          <p:cNvSpPr txBox="1"/>
          <p:nvPr>
            <p:ph idx="8" type="subTitle"/>
          </p:nvPr>
        </p:nvSpPr>
        <p:spPr>
          <a:xfrm>
            <a:off x="3419250" y="2217275"/>
            <a:ext cx="23055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endParaRPr/>
          </a:p>
        </p:txBody>
      </p:sp>
      <p:sp>
        <p:nvSpPr>
          <p:cNvPr id="954" name="Google Shape;954;p24"/>
          <p:cNvSpPr txBox="1"/>
          <p:nvPr>
            <p:ph idx="9" type="subTitle"/>
          </p:nvPr>
        </p:nvSpPr>
        <p:spPr>
          <a:xfrm>
            <a:off x="6118525" y="2217275"/>
            <a:ext cx="23055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955" name="Google Shape;955;p24"/>
          <p:cNvSpPr txBox="1"/>
          <p:nvPr>
            <p:ph idx="13" type="subTitle"/>
          </p:nvPr>
        </p:nvSpPr>
        <p:spPr>
          <a:xfrm>
            <a:off x="719975" y="3726950"/>
            <a:ext cx="23055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956" name="Google Shape;956;p24"/>
          <p:cNvSpPr txBox="1"/>
          <p:nvPr>
            <p:ph idx="14" type="subTitle"/>
          </p:nvPr>
        </p:nvSpPr>
        <p:spPr>
          <a:xfrm>
            <a:off x="3419250" y="3726950"/>
            <a:ext cx="23055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USP</a:t>
            </a:r>
            <a:endParaRPr/>
          </a:p>
        </p:txBody>
      </p:sp>
      <p:sp>
        <p:nvSpPr>
          <p:cNvPr id="957" name="Google Shape;957;p24"/>
          <p:cNvSpPr txBox="1"/>
          <p:nvPr>
            <p:ph idx="15" type="subTitle"/>
          </p:nvPr>
        </p:nvSpPr>
        <p:spPr>
          <a:xfrm>
            <a:off x="6118525" y="3726950"/>
            <a:ext cx="23055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demo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8" name="Google Shape;9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6950" y="151225"/>
            <a:ext cx="1105224" cy="110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25"/>
          <p:cNvSpPr txBox="1"/>
          <p:nvPr>
            <p:ph type="title"/>
          </p:nvPr>
        </p:nvSpPr>
        <p:spPr>
          <a:xfrm>
            <a:off x="3989375" y="2571975"/>
            <a:ext cx="4383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64" name="Google Shape;964;p25"/>
          <p:cNvSpPr txBox="1"/>
          <p:nvPr>
            <p:ph idx="2" type="title"/>
          </p:nvPr>
        </p:nvSpPr>
        <p:spPr>
          <a:xfrm>
            <a:off x="5642675" y="1454775"/>
            <a:ext cx="1077000" cy="9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965" name="Google Shape;965;p25"/>
          <p:cNvGrpSpPr/>
          <p:nvPr/>
        </p:nvGrpSpPr>
        <p:grpSpPr>
          <a:xfrm>
            <a:off x="418555" y="2815949"/>
            <a:ext cx="3225743" cy="2405363"/>
            <a:chOff x="418555" y="2815949"/>
            <a:chExt cx="3225743" cy="2405363"/>
          </a:xfrm>
        </p:grpSpPr>
        <p:grpSp>
          <p:nvGrpSpPr>
            <p:cNvPr id="966" name="Google Shape;966;p25"/>
            <p:cNvGrpSpPr/>
            <p:nvPr/>
          </p:nvGrpSpPr>
          <p:grpSpPr>
            <a:xfrm>
              <a:off x="418555" y="2815949"/>
              <a:ext cx="2661006" cy="2405363"/>
              <a:chOff x="418555" y="2815949"/>
              <a:chExt cx="2661006" cy="2405363"/>
            </a:xfrm>
          </p:grpSpPr>
          <p:sp>
            <p:nvSpPr>
              <p:cNvPr id="967" name="Google Shape;967;p25"/>
              <p:cNvSpPr/>
              <p:nvPr/>
            </p:nvSpPr>
            <p:spPr>
              <a:xfrm>
                <a:off x="1417886" y="4361425"/>
                <a:ext cx="1661675" cy="859888"/>
              </a:xfrm>
              <a:custGeom>
                <a:rect b="b" l="l" r="r" t="t"/>
                <a:pathLst>
                  <a:path extrusionOk="0" h="518" w="1001">
                    <a:moveTo>
                      <a:pt x="281" y="434"/>
                    </a:moveTo>
                    <a:cubicBezTo>
                      <a:pt x="302" y="359"/>
                      <a:pt x="377" y="94"/>
                      <a:pt x="398" y="19"/>
                    </a:cubicBezTo>
                    <a:cubicBezTo>
                      <a:pt x="401" y="8"/>
                      <a:pt x="412" y="0"/>
                      <a:pt x="424" y="0"/>
                    </a:cubicBezTo>
                    <a:lnTo>
                      <a:pt x="975" y="0"/>
                    </a:lnTo>
                    <a:cubicBezTo>
                      <a:pt x="993" y="0"/>
                      <a:pt x="1005" y="17"/>
                      <a:pt x="1001" y="34"/>
                    </a:cubicBezTo>
                    <a:lnTo>
                      <a:pt x="868" y="499"/>
                    </a:lnTo>
                    <a:cubicBezTo>
                      <a:pt x="865" y="510"/>
                      <a:pt x="854" y="518"/>
                      <a:pt x="842" y="518"/>
                    </a:cubicBezTo>
                    <a:lnTo>
                      <a:pt x="27" y="518"/>
                    </a:lnTo>
                    <a:cubicBezTo>
                      <a:pt x="-5" y="518"/>
                      <a:pt x="-11" y="472"/>
                      <a:pt x="21" y="465"/>
                    </a:cubicBezTo>
                    <a:cubicBezTo>
                      <a:pt x="21" y="465"/>
                      <a:pt x="22" y="465"/>
                      <a:pt x="23" y="465"/>
                    </a:cubicBezTo>
                    <a:cubicBezTo>
                      <a:pt x="72" y="455"/>
                      <a:pt x="204" y="454"/>
                      <a:pt x="255" y="454"/>
                    </a:cubicBezTo>
                    <a:cubicBezTo>
                      <a:pt x="267" y="454"/>
                      <a:pt x="278" y="446"/>
                      <a:pt x="281" y="4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p25"/>
              <p:cNvSpPr/>
              <p:nvPr/>
            </p:nvSpPr>
            <p:spPr>
              <a:xfrm>
                <a:off x="1924191" y="4419525"/>
                <a:ext cx="1082330" cy="697206"/>
              </a:xfrm>
              <a:custGeom>
                <a:rect b="b" l="l" r="r" t="t"/>
                <a:pathLst>
                  <a:path extrusionOk="0" h="420" w="652">
                    <a:moveTo>
                      <a:pt x="652" y="0"/>
                    </a:moveTo>
                    <a:lnTo>
                      <a:pt x="530" y="417"/>
                    </a:lnTo>
                    <a:lnTo>
                      <a:pt x="0" y="420"/>
                    </a:lnTo>
                    <a:lnTo>
                      <a:pt x="118" y="0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25"/>
              <p:cNvSpPr/>
              <p:nvPr/>
            </p:nvSpPr>
            <p:spPr>
              <a:xfrm>
                <a:off x="2631359" y="4665208"/>
                <a:ext cx="217462" cy="4980"/>
              </a:xfrm>
              <a:custGeom>
                <a:rect b="b" l="l" r="r" t="t"/>
                <a:pathLst>
                  <a:path extrusionOk="0" h="3" w="131">
                    <a:moveTo>
                      <a:pt x="0" y="1"/>
                    </a:moveTo>
                    <a:cubicBezTo>
                      <a:pt x="0" y="2"/>
                      <a:pt x="28" y="3"/>
                      <a:pt x="65" y="3"/>
                    </a:cubicBezTo>
                    <a:cubicBezTo>
                      <a:pt x="101" y="3"/>
                      <a:pt x="131" y="2"/>
                      <a:pt x="131" y="1"/>
                    </a:cubicBezTo>
                    <a:cubicBezTo>
                      <a:pt x="131" y="0"/>
                      <a:pt x="101" y="0"/>
                      <a:pt x="65" y="0"/>
                    </a:cubicBezTo>
                    <a:cubicBezTo>
                      <a:pt x="28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p25"/>
              <p:cNvSpPr/>
              <p:nvPr/>
            </p:nvSpPr>
            <p:spPr>
              <a:xfrm>
                <a:off x="2677839" y="4764809"/>
                <a:ext cx="142761" cy="4980"/>
              </a:xfrm>
              <a:custGeom>
                <a:rect b="b" l="l" r="r" t="t"/>
                <a:pathLst>
                  <a:path extrusionOk="0" h="3" w="86">
                    <a:moveTo>
                      <a:pt x="0" y="2"/>
                    </a:moveTo>
                    <a:cubicBezTo>
                      <a:pt x="0" y="2"/>
                      <a:pt x="19" y="3"/>
                      <a:pt x="43" y="3"/>
                    </a:cubicBezTo>
                    <a:cubicBezTo>
                      <a:pt x="67" y="3"/>
                      <a:pt x="86" y="2"/>
                      <a:pt x="86" y="2"/>
                    </a:cubicBezTo>
                    <a:cubicBezTo>
                      <a:pt x="86" y="1"/>
                      <a:pt x="67" y="0"/>
                      <a:pt x="43" y="0"/>
                    </a:cubicBezTo>
                    <a:cubicBezTo>
                      <a:pt x="19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1" name="Google Shape;971;p25"/>
              <p:cNvSpPr/>
              <p:nvPr/>
            </p:nvSpPr>
            <p:spPr>
              <a:xfrm>
                <a:off x="2382356" y="4764809"/>
                <a:ext cx="258962" cy="4980"/>
              </a:xfrm>
              <a:custGeom>
                <a:rect b="b" l="l" r="r" t="t"/>
                <a:pathLst>
                  <a:path extrusionOk="0" h="3" w="156">
                    <a:moveTo>
                      <a:pt x="0" y="2"/>
                    </a:moveTo>
                    <a:cubicBezTo>
                      <a:pt x="0" y="2"/>
                      <a:pt x="35" y="3"/>
                      <a:pt x="78" y="3"/>
                    </a:cubicBezTo>
                    <a:cubicBezTo>
                      <a:pt x="121" y="3"/>
                      <a:pt x="156" y="2"/>
                      <a:pt x="156" y="2"/>
                    </a:cubicBezTo>
                    <a:cubicBezTo>
                      <a:pt x="156" y="1"/>
                      <a:pt x="121" y="0"/>
                      <a:pt x="78" y="0"/>
                    </a:cubicBezTo>
                    <a:cubicBezTo>
                      <a:pt x="35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p25"/>
              <p:cNvSpPr/>
              <p:nvPr/>
            </p:nvSpPr>
            <p:spPr>
              <a:xfrm>
                <a:off x="2847161" y="4549007"/>
                <a:ext cx="38180" cy="49800"/>
              </a:xfrm>
              <a:custGeom>
                <a:rect b="b" l="l" r="r" t="t"/>
                <a:pathLst>
                  <a:path extrusionOk="0" h="30" w="23">
                    <a:moveTo>
                      <a:pt x="0" y="30"/>
                    </a:moveTo>
                    <a:cubicBezTo>
                      <a:pt x="0" y="31"/>
                      <a:pt x="10" y="26"/>
                      <a:pt x="22" y="19"/>
                    </a:cubicBezTo>
                    <a:lnTo>
                      <a:pt x="23" y="18"/>
                    </a:lnTo>
                    <a:lnTo>
                      <a:pt x="22" y="17"/>
                    </a:lnTo>
                    <a:lnTo>
                      <a:pt x="21" y="16"/>
                    </a:lnTo>
                    <a:cubicBezTo>
                      <a:pt x="11" y="7"/>
                      <a:pt x="2" y="0"/>
                      <a:pt x="1" y="0"/>
                    </a:cubicBezTo>
                    <a:cubicBezTo>
                      <a:pt x="1" y="1"/>
                      <a:pt x="9" y="9"/>
                      <a:pt x="20" y="18"/>
                    </a:cubicBezTo>
                    <a:lnTo>
                      <a:pt x="20" y="19"/>
                    </a:lnTo>
                    <a:lnTo>
                      <a:pt x="20" y="17"/>
                    </a:lnTo>
                    <a:cubicBezTo>
                      <a:pt x="9" y="23"/>
                      <a:pt x="-1" y="30"/>
                      <a:pt x="0" y="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p25"/>
              <p:cNvSpPr/>
              <p:nvPr/>
            </p:nvSpPr>
            <p:spPr>
              <a:xfrm>
                <a:off x="2754200" y="4549007"/>
                <a:ext cx="39840" cy="53120"/>
              </a:xfrm>
              <a:custGeom>
                <a:rect b="b" l="l" r="r" t="t"/>
                <a:pathLst>
                  <a:path extrusionOk="0" h="32" w="24">
                    <a:moveTo>
                      <a:pt x="24" y="0"/>
                    </a:moveTo>
                    <a:cubicBezTo>
                      <a:pt x="24" y="0"/>
                      <a:pt x="14" y="5"/>
                      <a:pt x="2" y="12"/>
                    </a:cubicBezTo>
                    <a:lnTo>
                      <a:pt x="0" y="13"/>
                    </a:lnTo>
                    <a:lnTo>
                      <a:pt x="1" y="14"/>
                    </a:lnTo>
                    <a:lnTo>
                      <a:pt x="2" y="14"/>
                    </a:lnTo>
                    <a:cubicBezTo>
                      <a:pt x="11" y="25"/>
                      <a:pt x="19" y="33"/>
                      <a:pt x="20" y="32"/>
                    </a:cubicBezTo>
                    <a:cubicBezTo>
                      <a:pt x="20" y="32"/>
                      <a:pt x="13" y="23"/>
                      <a:pt x="4" y="13"/>
                    </a:cubicBezTo>
                    <a:lnTo>
                      <a:pt x="3" y="12"/>
                    </a:lnTo>
                    <a:lnTo>
                      <a:pt x="3" y="14"/>
                    </a:lnTo>
                    <a:cubicBezTo>
                      <a:pt x="15" y="7"/>
                      <a:pt x="24" y="1"/>
                      <a:pt x="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974;p25"/>
              <p:cNvSpPr/>
              <p:nvPr/>
            </p:nvSpPr>
            <p:spPr>
              <a:xfrm>
                <a:off x="2802341" y="4535727"/>
                <a:ext cx="31540" cy="87981"/>
              </a:xfrm>
              <a:custGeom>
                <a:rect b="b" l="l" r="r" t="t"/>
                <a:pathLst>
                  <a:path extrusionOk="0" h="53" w="19">
                    <a:moveTo>
                      <a:pt x="0" y="0"/>
                    </a:moveTo>
                    <a:cubicBezTo>
                      <a:pt x="0" y="0"/>
                      <a:pt x="2" y="12"/>
                      <a:pt x="8" y="27"/>
                    </a:cubicBezTo>
                    <a:cubicBezTo>
                      <a:pt x="13" y="42"/>
                      <a:pt x="18" y="54"/>
                      <a:pt x="19" y="53"/>
                    </a:cubicBezTo>
                    <a:cubicBezTo>
                      <a:pt x="19" y="52"/>
                      <a:pt x="16" y="41"/>
                      <a:pt x="11" y="26"/>
                    </a:cubicBezTo>
                    <a:cubicBezTo>
                      <a:pt x="6" y="1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p25"/>
              <p:cNvSpPr/>
              <p:nvPr/>
            </p:nvSpPr>
            <p:spPr>
              <a:xfrm>
                <a:off x="2120073" y="4655248"/>
                <a:ext cx="448204" cy="4980"/>
              </a:xfrm>
              <a:custGeom>
                <a:rect b="b" l="l" r="r" t="t"/>
                <a:pathLst>
                  <a:path extrusionOk="0" h="3" w="270">
                    <a:moveTo>
                      <a:pt x="0" y="2"/>
                    </a:moveTo>
                    <a:cubicBezTo>
                      <a:pt x="0" y="2"/>
                      <a:pt x="61" y="3"/>
                      <a:pt x="135" y="3"/>
                    </a:cubicBezTo>
                    <a:cubicBezTo>
                      <a:pt x="210" y="3"/>
                      <a:pt x="270" y="2"/>
                      <a:pt x="270" y="2"/>
                    </a:cubicBezTo>
                    <a:cubicBezTo>
                      <a:pt x="270" y="1"/>
                      <a:pt x="210" y="0"/>
                      <a:pt x="135" y="0"/>
                    </a:cubicBezTo>
                    <a:cubicBezTo>
                      <a:pt x="6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25"/>
              <p:cNvSpPr/>
              <p:nvPr/>
            </p:nvSpPr>
            <p:spPr>
              <a:xfrm>
                <a:off x="2143314" y="4710028"/>
                <a:ext cx="698866" cy="4980"/>
              </a:xfrm>
              <a:custGeom>
                <a:rect b="b" l="l" r="r" t="t"/>
                <a:pathLst>
                  <a:path extrusionOk="0" h="3" w="421">
                    <a:moveTo>
                      <a:pt x="0" y="2"/>
                    </a:moveTo>
                    <a:cubicBezTo>
                      <a:pt x="0" y="3"/>
                      <a:pt x="94" y="3"/>
                      <a:pt x="210" y="3"/>
                    </a:cubicBezTo>
                    <a:cubicBezTo>
                      <a:pt x="326" y="3"/>
                      <a:pt x="421" y="3"/>
                      <a:pt x="421" y="2"/>
                    </a:cubicBezTo>
                    <a:cubicBezTo>
                      <a:pt x="421" y="1"/>
                      <a:pt x="326" y="0"/>
                      <a:pt x="210" y="0"/>
                    </a:cubicBezTo>
                    <a:cubicBezTo>
                      <a:pt x="94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25"/>
              <p:cNvSpPr/>
              <p:nvPr/>
            </p:nvSpPr>
            <p:spPr>
              <a:xfrm>
                <a:off x="2559978" y="4851130"/>
                <a:ext cx="219122" cy="4980"/>
              </a:xfrm>
              <a:custGeom>
                <a:rect b="b" l="l" r="r" t="t"/>
                <a:pathLst>
                  <a:path extrusionOk="0" h="3" w="132">
                    <a:moveTo>
                      <a:pt x="0" y="1"/>
                    </a:moveTo>
                    <a:cubicBezTo>
                      <a:pt x="0" y="2"/>
                      <a:pt x="29" y="3"/>
                      <a:pt x="66" y="3"/>
                    </a:cubicBezTo>
                    <a:cubicBezTo>
                      <a:pt x="102" y="3"/>
                      <a:pt x="132" y="2"/>
                      <a:pt x="132" y="1"/>
                    </a:cubicBezTo>
                    <a:cubicBezTo>
                      <a:pt x="132" y="1"/>
                      <a:pt x="102" y="0"/>
                      <a:pt x="66" y="0"/>
                    </a:cubicBezTo>
                    <a:cubicBezTo>
                      <a:pt x="29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25"/>
              <p:cNvSpPr/>
              <p:nvPr/>
            </p:nvSpPr>
            <p:spPr>
              <a:xfrm>
                <a:off x="2608118" y="4952391"/>
                <a:ext cx="142761" cy="3320"/>
              </a:xfrm>
              <a:custGeom>
                <a:rect b="b" l="l" r="r" t="t"/>
                <a:pathLst>
                  <a:path extrusionOk="0" h="2" w="86">
                    <a:moveTo>
                      <a:pt x="0" y="1"/>
                    </a:moveTo>
                    <a:cubicBezTo>
                      <a:pt x="0" y="2"/>
                      <a:pt x="19" y="2"/>
                      <a:pt x="43" y="2"/>
                    </a:cubicBezTo>
                    <a:cubicBezTo>
                      <a:pt x="67" y="2"/>
                      <a:pt x="86" y="2"/>
                      <a:pt x="86" y="1"/>
                    </a:cubicBezTo>
                    <a:cubicBezTo>
                      <a:pt x="86" y="0"/>
                      <a:pt x="67" y="0"/>
                      <a:pt x="43" y="0"/>
                    </a:cubicBezTo>
                    <a:cubicBezTo>
                      <a:pt x="19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p25"/>
              <p:cNvSpPr/>
              <p:nvPr/>
            </p:nvSpPr>
            <p:spPr>
              <a:xfrm>
                <a:off x="2312635" y="4952391"/>
                <a:ext cx="258962" cy="3320"/>
              </a:xfrm>
              <a:custGeom>
                <a:rect b="b" l="l" r="r" t="t"/>
                <a:pathLst>
                  <a:path extrusionOk="0" h="2" w="156">
                    <a:moveTo>
                      <a:pt x="0" y="1"/>
                    </a:moveTo>
                    <a:cubicBezTo>
                      <a:pt x="0" y="2"/>
                      <a:pt x="35" y="2"/>
                      <a:pt x="78" y="2"/>
                    </a:cubicBezTo>
                    <a:cubicBezTo>
                      <a:pt x="121" y="2"/>
                      <a:pt x="156" y="2"/>
                      <a:pt x="156" y="1"/>
                    </a:cubicBezTo>
                    <a:cubicBezTo>
                      <a:pt x="156" y="0"/>
                      <a:pt x="121" y="0"/>
                      <a:pt x="78" y="0"/>
                    </a:cubicBezTo>
                    <a:cubicBezTo>
                      <a:pt x="35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p25"/>
              <p:cNvSpPr/>
              <p:nvPr/>
            </p:nvSpPr>
            <p:spPr>
              <a:xfrm>
                <a:off x="2071933" y="4897610"/>
                <a:ext cx="700526" cy="3320"/>
              </a:xfrm>
              <a:custGeom>
                <a:rect b="b" l="l" r="r" t="t"/>
                <a:pathLst>
                  <a:path extrusionOk="0" h="2" w="422">
                    <a:moveTo>
                      <a:pt x="0" y="1"/>
                    </a:moveTo>
                    <a:cubicBezTo>
                      <a:pt x="0" y="2"/>
                      <a:pt x="95" y="2"/>
                      <a:pt x="211" y="2"/>
                    </a:cubicBezTo>
                    <a:cubicBezTo>
                      <a:pt x="327" y="2"/>
                      <a:pt x="422" y="2"/>
                      <a:pt x="422" y="1"/>
                    </a:cubicBezTo>
                    <a:cubicBezTo>
                      <a:pt x="422" y="0"/>
                      <a:pt x="327" y="0"/>
                      <a:pt x="211" y="0"/>
                    </a:cubicBezTo>
                    <a:cubicBezTo>
                      <a:pt x="95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Google Shape;981;p25"/>
              <p:cNvSpPr/>
              <p:nvPr/>
            </p:nvSpPr>
            <p:spPr>
              <a:xfrm>
                <a:off x="2815621" y="4371385"/>
                <a:ext cx="242362" cy="849928"/>
              </a:xfrm>
              <a:custGeom>
                <a:rect b="b" l="l" r="r" t="t"/>
                <a:pathLst>
                  <a:path extrusionOk="0" h="512" w="146">
                    <a:moveTo>
                      <a:pt x="0" y="512"/>
                    </a:moveTo>
                    <a:cubicBezTo>
                      <a:pt x="1" y="512"/>
                      <a:pt x="34" y="398"/>
                      <a:pt x="75" y="257"/>
                    </a:cubicBezTo>
                    <a:cubicBezTo>
                      <a:pt x="115" y="115"/>
                      <a:pt x="147" y="0"/>
                      <a:pt x="146" y="0"/>
                    </a:cubicBezTo>
                    <a:cubicBezTo>
                      <a:pt x="145" y="0"/>
                      <a:pt x="112" y="114"/>
                      <a:pt x="72" y="256"/>
                    </a:cubicBezTo>
                    <a:cubicBezTo>
                      <a:pt x="32" y="397"/>
                      <a:pt x="0" y="512"/>
                      <a:pt x="0" y="5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25"/>
              <p:cNvSpPr/>
              <p:nvPr/>
            </p:nvSpPr>
            <p:spPr>
              <a:xfrm>
                <a:off x="2143314" y="4578887"/>
                <a:ext cx="436584" cy="385123"/>
              </a:xfrm>
              <a:custGeom>
                <a:rect b="b" l="l" r="r" t="t"/>
                <a:pathLst>
                  <a:path extrusionOk="0" h="232" w="263">
                    <a:moveTo>
                      <a:pt x="261" y="6"/>
                    </a:moveTo>
                    <a:cubicBezTo>
                      <a:pt x="261" y="6"/>
                      <a:pt x="216" y="-8"/>
                      <a:pt x="185" y="6"/>
                    </a:cubicBezTo>
                    <a:cubicBezTo>
                      <a:pt x="154" y="21"/>
                      <a:pt x="0" y="140"/>
                      <a:pt x="0" y="140"/>
                    </a:cubicBezTo>
                    <a:lnTo>
                      <a:pt x="25" y="232"/>
                    </a:lnTo>
                    <a:lnTo>
                      <a:pt x="61" y="203"/>
                    </a:lnTo>
                    <a:cubicBezTo>
                      <a:pt x="61" y="203"/>
                      <a:pt x="119" y="211"/>
                      <a:pt x="142" y="189"/>
                    </a:cubicBezTo>
                    <a:cubicBezTo>
                      <a:pt x="164" y="166"/>
                      <a:pt x="190" y="145"/>
                      <a:pt x="190" y="145"/>
                    </a:cubicBezTo>
                    <a:cubicBezTo>
                      <a:pt x="190" y="145"/>
                      <a:pt x="213" y="182"/>
                      <a:pt x="226" y="180"/>
                    </a:cubicBezTo>
                    <a:cubicBezTo>
                      <a:pt x="235" y="178"/>
                      <a:pt x="240" y="149"/>
                      <a:pt x="240" y="149"/>
                    </a:cubicBezTo>
                    <a:cubicBezTo>
                      <a:pt x="240" y="149"/>
                      <a:pt x="268" y="156"/>
                      <a:pt x="261" y="129"/>
                    </a:cubicBezTo>
                    <a:lnTo>
                      <a:pt x="245" y="75"/>
                    </a:lnTo>
                    <a:cubicBezTo>
                      <a:pt x="242" y="66"/>
                      <a:pt x="233" y="59"/>
                      <a:pt x="223" y="58"/>
                    </a:cubicBezTo>
                    <a:lnTo>
                      <a:pt x="175" y="53"/>
                    </a:lnTo>
                    <a:lnTo>
                      <a:pt x="201" y="32"/>
                    </a:lnTo>
                    <a:cubicBezTo>
                      <a:pt x="201" y="32"/>
                      <a:pt x="229" y="34"/>
                      <a:pt x="253" y="29"/>
                    </a:cubicBezTo>
                    <a:cubicBezTo>
                      <a:pt x="261" y="27"/>
                      <a:pt x="267" y="11"/>
                      <a:pt x="261" y="6"/>
                    </a:cubicBez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anchorCtr="1" anchor="ctr" bIns="38500" lIns="90000" spcFirstLastPara="1" rIns="90000" wrap="square" tIns="38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25"/>
              <p:cNvSpPr/>
              <p:nvPr/>
            </p:nvSpPr>
            <p:spPr>
              <a:xfrm>
                <a:off x="2408916" y="4733269"/>
                <a:ext cx="122841" cy="91301"/>
              </a:xfrm>
              <a:custGeom>
                <a:rect b="b" l="l" r="r" t="t"/>
                <a:pathLst>
                  <a:path extrusionOk="0" h="55" w="74">
                    <a:moveTo>
                      <a:pt x="0" y="12"/>
                    </a:moveTo>
                    <a:cubicBezTo>
                      <a:pt x="1" y="12"/>
                      <a:pt x="6" y="9"/>
                      <a:pt x="15" y="6"/>
                    </a:cubicBezTo>
                    <a:cubicBezTo>
                      <a:pt x="19" y="4"/>
                      <a:pt x="25" y="2"/>
                      <a:pt x="31" y="3"/>
                    </a:cubicBezTo>
                    <a:cubicBezTo>
                      <a:pt x="37" y="3"/>
                      <a:pt x="43" y="5"/>
                      <a:pt x="49" y="10"/>
                    </a:cubicBezTo>
                    <a:cubicBezTo>
                      <a:pt x="61" y="19"/>
                      <a:pt x="66" y="31"/>
                      <a:pt x="69" y="40"/>
                    </a:cubicBezTo>
                    <a:cubicBezTo>
                      <a:pt x="72" y="49"/>
                      <a:pt x="74" y="55"/>
                      <a:pt x="74" y="55"/>
                    </a:cubicBezTo>
                    <a:cubicBezTo>
                      <a:pt x="75" y="55"/>
                      <a:pt x="74" y="49"/>
                      <a:pt x="71" y="40"/>
                    </a:cubicBezTo>
                    <a:cubicBezTo>
                      <a:pt x="69" y="35"/>
                      <a:pt x="67" y="30"/>
                      <a:pt x="64" y="24"/>
                    </a:cubicBezTo>
                    <a:cubicBezTo>
                      <a:pt x="61" y="18"/>
                      <a:pt x="57" y="12"/>
                      <a:pt x="51" y="8"/>
                    </a:cubicBezTo>
                    <a:cubicBezTo>
                      <a:pt x="45" y="3"/>
                      <a:pt x="38" y="0"/>
                      <a:pt x="31" y="0"/>
                    </a:cubicBezTo>
                    <a:cubicBezTo>
                      <a:pt x="24" y="0"/>
                      <a:pt x="18" y="2"/>
                      <a:pt x="14" y="4"/>
                    </a:cubicBezTo>
                    <a:cubicBezTo>
                      <a:pt x="10" y="6"/>
                      <a:pt x="6" y="8"/>
                      <a:pt x="4" y="9"/>
                    </a:cubicBezTo>
                    <a:cubicBezTo>
                      <a:pt x="2" y="11"/>
                      <a:pt x="0" y="12"/>
                      <a:pt x="1" y="12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" name="Google Shape;984;p25"/>
              <p:cNvSpPr/>
              <p:nvPr/>
            </p:nvSpPr>
            <p:spPr>
              <a:xfrm>
                <a:off x="2388996" y="4663548"/>
                <a:ext cx="48140" cy="11620"/>
              </a:xfrm>
              <a:custGeom>
                <a:rect b="b" l="l" r="r" t="t"/>
                <a:pathLst>
                  <a:path extrusionOk="0" h="7" w="29">
                    <a:moveTo>
                      <a:pt x="0" y="7"/>
                    </a:moveTo>
                    <a:cubicBezTo>
                      <a:pt x="0" y="8"/>
                      <a:pt x="6" y="4"/>
                      <a:pt x="14" y="3"/>
                    </a:cubicBezTo>
                    <a:cubicBezTo>
                      <a:pt x="22" y="2"/>
                      <a:pt x="28" y="5"/>
                      <a:pt x="29" y="4"/>
                    </a:cubicBezTo>
                    <a:cubicBezTo>
                      <a:pt x="29" y="4"/>
                      <a:pt x="28" y="2"/>
                      <a:pt x="25" y="1"/>
                    </a:cubicBezTo>
                    <a:cubicBezTo>
                      <a:pt x="22" y="0"/>
                      <a:pt x="18" y="0"/>
                      <a:pt x="14" y="0"/>
                    </a:cubicBezTo>
                    <a:cubicBezTo>
                      <a:pt x="9" y="1"/>
                      <a:pt x="5" y="2"/>
                      <a:pt x="3" y="4"/>
                    </a:cubicBezTo>
                    <a:cubicBezTo>
                      <a:pt x="1" y="6"/>
                      <a:pt x="0" y="7"/>
                      <a:pt x="0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p25"/>
              <p:cNvSpPr/>
              <p:nvPr/>
            </p:nvSpPr>
            <p:spPr>
              <a:xfrm>
                <a:off x="1831230" y="3820259"/>
                <a:ext cx="202522" cy="134461"/>
              </a:xfrm>
              <a:custGeom>
                <a:rect b="b" l="l" r="r" t="t"/>
                <a:pathLst>
                  <a:path extrusionOk="0" h="81" w="122">
                    <a:moveTo>
                      <a:pt x="94" y="8"/>
                    </a:moveTo>
                    <a:lnTo>
                      <a:pt x="110" y="9"/>
                    </a:lnTo>
                    <a:cubicBezTo>
                      <a:pt x="119" y="9"/>
                      <a:pt x="126" y="19"/>
                      <a:pt x="120" y="27"/>
                    </a:cubicBezTo>
                    <a:cubicBezTo>
                      <a:pt x="119" y="29"/>
                      <a:pt x="118" y="30"/>
                      <a:pt x="116" y="31"/>
                    </a:cubicBezTo>
                    <a:cubicBezTo>
                      <a:pt x="107" y="34"/>
                      <a:pt x="48" y="44"/>
                      <a:pt x="48" y="44"/>
                    </a:cubicBezTo>
                    <a:lnTo>
                      <a:pt x="21" y="81"/>
                    </a:lnTo>
                    <a:lnTo>
                      <a:pt x="0" y="69"/>
                    </a:lnTo>
                    <a:cubicBezTo>
                      <a:pt x="0" y="69"/>
                      <a:pt x="26" y="-2"/>
                      <a:pt x="24" y="0"/>
                    </a:cubicBezTo>
                    <a:cubicBezTo>
                      <a:pt x="22" y="2"/>
                      <a:pt x="94" y="8"/>
                      <a:pt x="94" y="8"/>
                    </a:cubicBezTo>
                    <a:close/>
                  </a:path>
                </a:pathLst>
              </a:custGeom>
              <a:solidFill>
                <a:srgbClr val="8A5947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p25"/>
              <p:cNvSpPr/>
              <p:nvPr/>
            </p:nvSpPr>
            <p:spPr>
              <a:xfrm>
                <a:off x="1645308" y="3803659"/>
                <a:ext cx="358563" cy="418324"/>
              </a:xfrm>
              <a:custGeom>
                <a:rect b="b" l="l" r="r" t="t"/>
                <a:pathLst>
                  <a:path extrusionOk="0" h="252" w="216">
                    <a:moveTo>
                      <a:pt x="0" y="206"/>
                    </a:moveTo>
                    <a:lnTo>
                      <a:pt x="120" y="12"/>
                    </a:lnTo>
                    <a:cubicBezTo>
                      <a:pt x="124" y="6"/>
                      <a:pt x="129" y="3"/>
                      <a:pt x="136" y="3"/>
                    </a:cubicBezTo>
                    <a:lnTo>
                      <a:pt x="202" y="0"/>
                    </a:lnTo>
                    <a:cubicBezTo>
                      <a:pt x="212" y="0"/>
                      <a:pt x="220" y="11"/>
                      <a:pt x="214" y="20"/>
                    </a:cubicBezTo>
                    <a:cubicBezTo>
                      <a:pt x="213" y="23"/>
                      <a:pt x="210" y="25"/>
                      <a:pt x="206" y="26"/>
                    </a:cubicBezTo>
                    <a:cubicBezTo>
                      <a:pt x="190" y="29"/>
                      <a:pt x="148" y="31"/>
                      <a:pt x="148" y="31"/>
                    </a:cubicBezTo>
                    <a:lnTo>
                      <a:pt x="121" y="85"/>
                    </a:lnTo>
                    <a:lnTo>
                      <a:pt x="187" y="60"/>
                    </a:lnTo>
                    <a:cubicBezTo>
                      <a:pt x="194" y="57"/>
                      <a:pt x="201" y="61"/>
                      <a:pt x="202" y="68"/>
                    </a:cubicBezTo>
                    <a:cubicBezTo>
                      <a:pt x="203" y="74"/>
                      <a:pt x="202" y="81"/>
                      <a:pt x="197" y="85"/>
                    </a:cubicBezTo>
                    <a:cubicBezTo>
                      <a:pt x="186" y="93"/>
                      <a:pt x="149" y="122"/>
                      <a:pt x="149" y="122"/>
                    </a:cubicBezTo>
                    <a:cubicBezTo>
                      <a:pt x="149" y="122"/>
                      <a:pt x="144" y="171"/>
                      <a:pt x="126" y="196"/>
                    </a:cubicBezTo>
                    <a:cubicBezTo>
                      <a:pt x="107" y="221"/>
                      <a:pt x="78" y="252"/>
                      <a:pt x="78" y="252"/>
                    </a:cubicBezTo>
                    <a:lnTo>
                      <a:pt x="0" y="206"/>
                    </a:ln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" name="Google Shape;987;p25"/>
              <p:cNvSpPr/>
              <p:nvPr/>
            </p:nvSpPr>
            <p:spPr>
              <a:xfrm>
                <a:off x="1758189" y="3943101"/>
                <a:ext cx="96281" cy="89641"/>
              </a:xfrm>
              <a:custGeom>
                <a:rect b="b" l="l" r="r" t="t"/>
                <a:pathLst>
                  <a:path extrusionOk="0" h="54" w="58">
                    <a:moveTo>
                      <a:pt x="0" y="54"/>
                    </a:moveTo>
                    <a:cubicBezTo>
                      <a:pt x="1" y="54"/>
                      <a:pt x="12" y="41"/>
                      <a:pt x="28" y="26"/>
                    </a:cubicBezTo>
                    <a:cubicBezTo>
                      <a:pt x="44" y="11"/>
                      <a:pt x="58" y="0"/>
                      <a:pt x="58" y="0"/>
                    </a:cubicBezTo>
                    <a:cubicBezTo>
                      <a:pt x="57" y="-1"/>
                      <a:pt x="54" y="2"/>
                      <a:pt x="48" y="6"/>
                    </a:cubicBezTo>
                    <a:cubicBezTo>
                      <a:pt x="42" y="10"/>
                      <a:pt x="34" y="16"/>
                      <a:pt x="26" y="24"/>
                    </a:cubicBezTo>
                    <a:cubicBezTo>
                      <a:pt x="18" y="31"/>
                      <a:pt x="11" y="39"/>
                      <a:pt x="7" y="44"/>
                    </a:cubicBezTo>
                    <a:cubicBezTo>
                      <a:pt x="2" y="50"/>
                      <a:pt x="0" y="54"/>
                      <a:pt x="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25"/>
              <p:cNvSpPr/>
              <p:nvPr/>
            </p:nvSpPr>
            <p:spPr>
              <a:xfrm>
                <a:off x="657598" y="2815949"/>
                <a:ext cx="1171971" cy="587645"/>
              </a:xfrm>
              <a:custGeom>
                <a:rect b="b" l="l" r="r" t="t"/>
                <a:pathLst>
                  <a:path extrusionOk="0" h="354" w="706">
                    <a:moveTo>
                      <a:pt x="15" y="354"/>
                    </a:moveTo>
                    <a:cubicBezTo>
                      <a:pt x="4" y="350"/>
                      <a:pt x="1" y="332"/>
                      <a:pt x="11" y="326"/>
                    </a:cubicBezTo>
                    <a:cubicBezTo>
                      <a:pt x="3" y="320"/>
                      <a:pt x="6" y="307"/>
                      <a:pt x="14" y="301"/>
                    </a:cubicBezTo>
                    <a:cubicBezTo>
                      <a:pt x="21" y="295"/>
                      <a:pt x="31" y="292"/>
                      <a:pt x="37" y="284"/>
                    </a:cubicBezTo>
                    <a:cubicBezTo>
                      <a:pt x="26" y="286"/>
                      <a:pt x="15" y="276"/>
                      <a:pt x="16" y="265"/>
                    </a:cubicBezTo>
                    <a:cubicBezTo>
                      <a:pt x="9" y="265"/>
                      <a:pt x="2" y="259"/>
                      <a:pt x="1" y="252"/>
                    </a:cubicBezTo>
                    <a:cubicBezTo>
                      <a:pt x="-1" y="246"/>
                      <a:pt x="3" y="238"/>
                      <a:pt x="9" y="235"/>
                    </a:cubicBezTo>
                    <a:cubicBezTo>
                      <a:pt x="0" y="233"/>
                      <a:pt x="2" y="218"/>
                      <a:pt x="10" y="214"/>
                    </a:cubicBezTo>
                    <a:cubicBezTo>
                      <a:pt x="18" y="210"/>
                      <a:pt x="28" y="211"/>
                      <a:pt x="37" y="208"/>
                    </a:cubicBezTo>
                    <a:cubicBezTo>
                      <a:pt x="53" y="194"/>
                      <a:pt x="74" y="184"/>
                      <a:pt x="96" y="182"/>
                    </a:cubicBezTo>
                    <a:cubicBezTo>
                      <a:pt x="85" y="172"/>
                      <a:pt x="74" y="161"/>
                      <a:pt x="62" y="151"/>
                    </a:cubicBezTo>
                    <a:cubicBezTo>
                      <a:pt x="60" y="148"/>
                      <a:pt x="57" y="146"/>
                      <a:pt x="56" y="142"/>
                    </a:cubicBezTo>
                    <a:cubicBezTo>
                      <a:pt x="54" y="135"/>
                      <a:pt x="60" y="127"/>
                      <a:pt x="67" y="123"/>
                    </a:cubicBezTo>
                    <a:cubicBezTo>
                      <a:pt x="81" y="113"/>
                      <a:pt x="97" y="108"/>
                      <a:pt x="114" y="108"/>
                    </a:cubicBezTo>
                    <a:cubicBezTo>
                      <a:pt x="120" y="108"/>
                      <a:pt x="126" y="109"/>
                      <a:pt x="127" y="115"/>
                    </a:cubicBezTo>
                    <a:cubicBezTo>
                      <a:pt x="139" y="111"/>
                      <a:pt x="152" y="113"/>
                      <a:pt x="165" y="115"/>
                    </a:cubicBezTo>
                    <a:cubicBezTo>
                      <a:pt x="172" y="116"/>
                      <a:pt x="179" y="117"/>
                      <a:pt x="184" y="123"/>
                    </a:cubicBezTo>
                    <a:cubicBezTo>
                      <a:pt x="182" y="116"/>
                      <a:pt x="177" y="111"/>
                      <a:pt x="173" y="105"/>
                    </a:cubicBezTo>
                    <a:cubicBezTo>
                      <a:pt x="168" y="99"/>
                      <a:pt x="165" y="93"/>
                      <a:pt x="166" y="86"/>
                    </a:cubicBezTo>
                    <a:cubicBezTo>
                      <a:pt x="168" y="79"/>
                      <a:pt x="177" y="74"/>
                      <a:pt x="182" y="78"/>
                    </a:cubicBezTo>
                    <a:cubicBezTo>
                      <a:pt x="176" y="75"/>
                      <a:pt x="178" y="64"/>
                      <a:pt x="184" y="60"/>
                    </a:cubicBezTo>
                    <a:cubicBezTo>
                      <a:pt x="190" y="56"/>
                      <a:pt x="198" y="57"/>
                      <a:pt x="205" y="57"/>
                    </a:cubicBezTo>
                    <a:cubicBezTo>
                      <a:pt x="210" y="58"/>
                      <a:pt x="216" y="59"/>
                      <a:pt x="217" y="64"/>
                    </a:cubicBezTo>
                    <a:cubicBezTo>
                      <a:pt x="220" y="53"/>
                      <a:pt x="240" y="54"/>
                      <a:pt x="243" y="65"/>
                    </a:cubicBezTo>
                    <a:cubicBezTo>
                      <a:pt x="250" y="59"/>
                      <a:pt x="262" y="62"/>
                      <a:pt x="267" y="70"/>
                    </a:cubicBezTo>
                    <a:cubicBezTo>
                      <a:pt x="279" y="64"/>
                      <a:pt x="295" y="72"/>
                      <a:pt x="297" y="85"/>
                    </a:cubicBezTo>
                    <a:cubicBezTo>
                      <a:pt x="292" y="73"/>
                      <a:pt x="287" y="62"/>
                      <a:pt x="281" y="50"/>
                    </a:cubicBezTo>
                    <a:cubicBezTo>
                      <a:pt x="278" y="44"/>
                      <a:pt x="279" y="32"/>
                      <a:pt x="286" y="34"/>
                    </a:cubicBezTo>
                    <a:cubicBezTo>
                      <a:pt x="276" y="33"/>
                      <a:pt x="272" y="19"/>
                      <a:pt x="278" y="10"/>
                    </a:cubicBezTo>
                    <a:cubicBezTo>
                      <a:pt x="283" y="2"/>
                      <a:pt x="295" y="-1"/>
                      <a:pt x="305" y="1"/>
                    </a:cubicBezTo>
                    <a:cubicBezTo>
                      <a:pt x="308" y="6"/>
                      <a:pt x="310" y="11"/>
                      <a:pt x="313" y="15"/>
                    </a:cubicBezTo>
                    <a:cubicBezTo>
                      <a:pt x="320" y="11"/>
                      <a:pt x="330" y="12"/>
                      <a:pt x="336" y="18"/>
                    </a:cubicBezTo>
                    <a:cubicBezTo>
                      <a:pt x="342" y="24"/>
                      <a:pt x="344" y="33"/>
                      <a:pt x="341" y="41"/>
                    </a:cubicBezTo>
                    <a:cubicBezTo>
                      <a:pt x="346" y="37"/>
                      <a:pt x="353" y="40"/>
                      <a:pt x="356" y="46"/>
                    </a:cubicBezTo>
                    <a:cubicBezTo>
                      <a:pt x="359" y="51"/>
                      <a:pt x="358" y="58"/>
                      <a:pt x="357" y="64"/>
                    </a:cubicBezTo>
                    <a:cubicBezTo>
                      <a:pt x="368" y="56"/>
                      <a:pt x="385" y="68"/>
                      <a:pt x="382" y="81"/>
                    </a:cubicBezTo>
                    <a:cubicBezTo>
                      <a:pt x="392" y="77"/>
                      <a:pt x="402" y="76"/>
                      <a:pt x="412" y="78"/>
                    </a:cubicBezTo>
                    <a:cubicBezTo>
                      <a:pt x="408" y="70"/>
                      <a:pt x="410" y="60"/>
                      <a:pt x="417" y="54"/>
                    </a:cubicBezTo>
                    <a:cubicBezTo>
                      <a:pt x="423" y="49"/>
                      <a:pt x="434" y="48"/>
                      <a:pt x="441" y="53"/>
                    </a:cubicBezTo>
                    <a:cubicBezTo>
                      <a:pt x="443" y="41"/>
                      <a:pt x="458" y="34"/>
                      <a:pt x="468" y="39"/>
                    </a:cubicBezTo>
                    <a:cubicBezTo>
                      <a:pt x="472" y="28"/>
                      <a:pt x="489" y="21"/>
                      <a:pt x="497" y="30"/>
                    </a:cubicBezTo>
                    <a:cubicBezTo>
                      <a:pt x="506" y="39"/>
                      <a:pt x="499" y="54"/>
                      <a:pt x="492" y="64"/>
                    </a:cubicBezTo>
                    <a:cubicBezTo>
                      <a:pt x="484" y="76"/>
                      <a:pt x="477" y="87"/>
                      <a:pt x="469" y="98"/>
                    </a:cubicBezTo>
                    <a:cubicBezTo>
                      <a:pt x="491" y="90"/>
                      <a:pt x="513" y="80"/>
                      <a:pt x="536" y="71"/>
                    </a:cubicBezTo>
                    <a:cubicBezTo>
                      <a:pt x="538" y="71"/>
                      <a:pt x="540" y="70"/>
                      <a:pt x="542" y="70"/>
                    </a:cubicBezTo>
                    <a:cubicBezTo>
                      <a:pt x="545" y="71"/>
                      <a:pt x="547" y="74"/>
                      <a:pt x="550" y="76"/>
                    </a:cubicBezTo>
                    <a:cubicBezTo>
                      <a:pt x="553" y="78"/>
                      <a:pt x="558" y="78"/>
                      <a:pt x="562" y="79"/>
                    </a:cubicBezTo>
                    <a:cubicBezTo>
                      <a:pt x="573" y="84"/>
                      <a:pt x="571" y="101"/>
                      <a:pt x="562" y="109"/>
                    </a:cubicBezTo>
                    <a:cubicBezTo>
                      <a:pt x="554" y="117"/>
                      <a:pt x="541" y="120"/>
                      <a:pt x="532" y="127"/>
                    </a:cubicBezTo>
                    <a:cubicBezTo>
                      <a:pt x="541" y="130"/>
                      <a:pt x="550" y="132"/>
                      <a:pt x="559" y="135"/>
                    </a:cubicBezTo>
                    <a:cubicBezTo>
                      <a:pt x="565" y="120"/>
                      <a:pt x="585" y="112"/>
                      <a:pt x="599" y="120"/>
                    </a:cubicBezTo>
                    <a:cubicBezTo>
                      <a:pt x="604" y="110"/>
                      <a:pt x="618" y="110"/>
                      <a:pt x="629" y="112"/>
                    </a:cubicBezTo>
                    <a:cubicBezTo>
                      <a:pt x="638" y="113"/>
                      <a:pt x="649" y="115"/>
                      <a:pt x="655" y="123"/>
                    </a:cubicBezTo>
                    <a:cubicBezTo>
                      <a:pt x="663" y="133"/>
                      <a:pt x="659" y="149"/>
                      <a:pt x="651" y="158"/>
                    </a:cubicBezTo>
                    <a:cubicBezTo>
                      <a:pt x="642" y="168"/>
                      <a:pt x="630" y="172"/>
                      <a:pt x="618" y="176"/>
                    </a:cubicBezTo>
                    <a:cubicBezTo>
                      <a:pt x="619" y="185"/>
                      <a:pt x="630" y="189"/>
                      <a:pt x="639" y="188"/>
                    </a:cubicBezTo>
                    <a:cubicBezTo>
                      <a:pt x="647" y="188"/>
                      <a:pt x="657" y="186"/>
                      <a:pt x="664" y="189"/>
                    </a:cubicBezTo>
                    <a:cubicBezTo>
                      <a:pt x="675" y="195"/>
                      <a:pt x="678" y="209"/>
                      <a:pt x="688" y="215"/>
                    </a:cubicBezTo>
                    <a:cubicBezTo>
                      <a:pt x="692" y="216"/>
                      <a:pt x="695" y="217"/>
                      <a:pt x="698" y="219"/>
                    </a:cubicBezTo>
                    <a:cubicBezTo>
                      <a:pt x="702" y="222"/>
                      <a:pt x="703" y="228"/>
                      <a:pt x="704" y="233"/>
                    </a:cubicBezTo>
                    <a:cubicBezTo>
                      <a:pt x="704" y="239"/>
                      <a:pt x="705" y="245"/>
                      <a:pt x="706" y="252"/>
                    </a:cubicBezTo>
                    <a:cubicBezTo>
                      <a:pt x="706" y="255"/>
                      <a:pt x="706" y="258"/>
                      <a:pt x="705" y="261"/>
                    </a:cubicBezTo>
                    <a:cubicBezTo>
                      <a:pt x="702" y="271"/>
                      <a:pt x="688" y="271"/>
                      <a:pt x="679" y="266"/>
                    </a:cubicBezTo>
                    <a:cubicBezTo>
                      <a:pt x="670" y="262"/>
                      <a:pt x="663" y="253"/>
                      <a:pt x="653" y="251"/>
                    </a:cubicBezTo>
                    <a:cubicBezTo>
                      <a:pt x="666" y="259"/>
                      <a:pt x="679" y="268"/>
                      <a:pt x="685" y="281"/>
                    </a:cubicBezTo>
                    <a:cubicBezTo>
                      <a:pt x="691" y="295"/>
                      <a:pt x="686" y="314"/>
                      <a:pt x="671" y="318"/>
                    </a:cubicBezTo>
                    <a:cubicBezTo>
                      <a:pt x="657" y="321"/>
                      <a:pt x="644" y="308"/>
                      <a:pt x="635" y="296"/>
                    </a:cubicBezTo>
                    <a:cubicBezTo>
                      <a:pt x="626" y="284"/>
                      <a:pt x="613" y="270"/>
                      <a:pt x="598" y="275"/>
                    </a:cubicBezTo>
                    <a:lnTo>
                      <a:pt x="15" y="35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25"/>
              <p:cNvSpPr/>
              <p:nvPr/>
            </p:nvSpPr>
            <p:spPr>
              <a:xfrm>
                <a:off x="616097" y="3141313"/>
                <a:ext cx="1200191" cy="723767"/>
              </a:xfrm>
              <a:custGeom>
                <a:rect b="b" l="l" r="r" t="t"/>
                <a:pathLst>
                  <a:path extrusionOk="0" h="436" w="723">
                    <a:moveTo>
                      <a:pt x="61" y="151"/>
                    </a:moveTo>
                    <a:cubicBezTo>
                      <a:pt x="51" y="142"/>
                      <a:pt x="32" y="151"/>
                      <a:pt x="32" y="164"/>
                    </a:cubicBezTo>
                    <a:cubicBezTo>
                      <a:pt x="19" y="166"/>
                      <a:pt x="7" y="176"/>
                      <a:pt x="2" y="189"/>
                    </a:cubicBezTo>
                    <a:cubicBezTo>
                      <a:pt x="-2" y="202"/>
                      <a:pt x="1" y="218"/>
                      <a:pt x="11" y="227"/>
                    </a:cubicBezTo>
                    <a:cubicBezTo>
                      <a:pt x="18" y="235"/>
                      <a:pt x="35" y="237"/>
                      <a:pt x="38" y="227"/>
                    </a:cubicBezTo>
                    <a:cubicBezTo>
                      <a:pt x="40" y="236"/>
                      <a:pt x="47" y="244"/>
                      <a:pt x="57" y="247"/>
                    </a:cubicBezTo>
                    <a:cubicBezTo>
                      <a:pt x="46" y="259"/>
                      <a:pt x="50" y="281"/>
                      <a:pt x="64" y="289"/>
                    </a:cubicBezTo>
                    <a:cubicBezTo>
                      <a:pt x="45" y="298"/>
                      <a:pt x="45" y="330"/>
                      <a:pt x="63" y="339"/>
                    </a:cubicBezTo>
                    <a:cubicBezTo>
                      <a:pt x="57" y="350"/>
                      <a:pt x="61" y="365"/>
                      <a:pt x="72" y="371"/>
                    </a:cubicBezTo>
                    <a:cubicBezTo>
                      <a:pt x="82" y="377"/>
                      <a:pt x="98" y="373"/>
                      <a:pt x="104" y="363"/>
                    </a:cubicBezTo>
                    <a:cubicBezTo>
                      <a:pt x="106" y="372"/>
                      <a:pt x="109" y="382"/>
                      <a:pt x="117" y="388"/>
                    </a:cubicBezTo>
                    <a:cubicBezTo>
                      <a:pt x="124" y="394"/>
                      <a:pt x="137" y="394"/>
                      <a:pt x="142" y="386"/>
                    </a:cubicBezTo>
                    <a:cubicBezTo>
                      <a:pt x="144" y="405"/>
                      <a:pt x="167" y="418"/>
                      <a:pt x="185" y="410"/>
                    </a:cubicBezTo>
                    <a:cubicBezTo>
                      <a:pt x="183" y="420"/>
                      <a:pt x="189" y="432"/>
                      <a:pt x="199" y="435"/>
                    </a:cubicBezTo>
                    <a:cubicBezTo>
                      <a:pt x="209" y="438"/>
                      <a:pt x="221" y="432"/>
                      <a:pt x="225" y="422"/>
                    </a:cubicBezTo>
                    <a:cubicBezTo>
                      <a:pt x="242" y="425"/>
                      <a:pt x="260" y="428"/>
                      <a:pt x="277" y="432"/>
                    </a:cubicBezTo>
                    <a:cubicBezTo>
                      <a:pt x="289" y="434"/>
                      <a:pt x="300" y="436"/>
                      <a:pt x="312" y="436"/>
                    </a:cubicBezTo>
                    <a:cubicBezTo>
                      <a:pt x="327" y="436"/>
                      <a:pt x="342" y="432"/>
                      <a:pt x="356" y="425"/>
                    </a:cubicBezTo>
                    <a:cubicBezTo>
                      <a:pt x="360" y="423"/>
                      <a:pt x="365" y="420"/>
                      <a:pt x="369" y="420"/>
                    </a:cubicBezTo>
                    <a:cubicBezTo>
                      <a:pt x="375" y="420"/>
                      <a:pt x="380" y="423"/>
                      <a:pt x="385" y="426"/>
                    </a:cubicBezTo>
                    <a:cubicBezTo>
                      <a:pt x="411" y="440"/>
                      <a:pt x="444" y="438"/>
                      <a:pt x="469" y="423"/>
                    </a:cubicBezTo>
                    <a:cubicBezTo>
                      <a:pt x="473" y="420"/>
                      <a:pt x="477" y="418"/>
                      <a:pt x="482" y="416"/>
                    </a:cubicBezTo>
                    <a:cubicBezTo>
                      <a:pt x="487" y="415"/>
                      <a:pt x="492" y="416"/>
                      <a:pt x="498" y="417"/>
                    </a:cubicBezTo>
                    <a:cubicBezTo>
                      <a:pt x="511" y="420"/>
                      <a:pt x="524" y="420"/>
                      <a:pt x="537" y="419"/>
                    </a:cubicBezTo>
                    <a:cubicBezTo>
                      <a:pt x="548" y="418"/>
                      <a:pt x="560" y="416"/>
                      <a:pt x="567" y="407"/>
                    </a:cubicBezTo>
                    <a:cubicBezTo>
                      <a:pt x="574" y="398"/>
                      <a:pt x="571" y="382"/>
                      <a:pt x="560" y="380"/>
                    </a:cubicBezTo>
                    <a:cubicBezTo>
                      <a:pt x="561" y="372"/>
                      <a:pt x="564" y="365"/>
                      <a:pt x="570" y="361"/>
                    </a:cubicBezTo>
                    <a:cubicBezTo>
                      <a:pt x="576" y="357"/>
                      <a:pt x="585" y="358"/>
                      <a:pt x="590" y="364"/>
                    </a:cubicBezTo>
                    <a:cubicBezTo>
                      <a:pt x="594" y="370"/>
                      <a:pt x="589" y="380"/>
                      <a:pt x="581" y="380"/>
                    </a:cubicBezTo>
                    <a:cubicBezTo>
                      <a:pt x="592" y="390"/>
                      <a:pt x="612" y="383"/>
                      <a:pt x="616" y="368"/>
                    </a:cubicBezTo>
                    <a:cubicBezTo>
                      <a:pt x="619" y="354"/>
                      <a:pt x="607" y="339"/>
                      <a:pt x="592" y="336"/>
                    </a:cubicBezTo>
                    <a:cubicBezTo>
                      <a:pt x="597" y="326"/>
                      <a:pt x="600" y="315"/>
                      <a:pt x="599" y="305"/>
                    </a:cubicBezTo>
                    <a:cubicBezTo>
                      <a:pt x="605" y="315"/>
                      <a:pt x="620" y="320"/>
                      <a:pt x="630" y="314"/>
                    </a:cubicBezTo>
                    <a:cubicBezTo>
                      <a:pt x="635" y="325"/>
                      <a:pt x="642" y="334"/>
                      <a:pt x="653" y="338"/>
                    </a:cubicBezTo>
                    <a:cubicBezTo>
                      <a:pt x="663" y="342"/>
                      <a:pt x="677" y="339"/>
                      <a:pt x="682" y="329"/>
                    </a:cubicBezTo>
                    <a:cubicBezTo>
                      <a:pt x="688" y="319"/>
                      <a:pt x="681" y="304"/>
                      <a:pt x="670" y="303"/>
                    </a:cubicBezTo>
                    <a:cubicBezTo>
                      <a:pt x="680" y="293"/>
                      <a:pt x="672" y="271"/>
                      <a:pt x="658" y="270"/>
                    </a:cubicBezTo>
                    <a:cubicBezTo>
                      <a:pt x="663" y="256"/>
                      <a:pt x="657" y="239"/>
                      <a:pt x="645" y="232"/>
                    </a:cubicBezTo>
                    <a:cubicBezTo>
                      <a:pt x="652" y="239"/>
                      <a:pt x="666" y="236"/>
                      <a:pt x="671" y="227"/>
                    </a:cubicBezTo>
                    <a:cubicBezTo>
                      <a:pt x="675" y="239"/>
                      <a:pt x="692" y="239"/>
                      <a:pt x="704" y="235"/>
                    </a:cubicBezTo>
                    <a:cubicBezTo>
                      <a:pt x="714" y="232"/>
                      <a:pt x="723" y="227"/>
                      <a:pt x="723" y="213"/>
                    </a:cubicBezTo>
                    <a:cubicBezTo>
                      <a:pt x="723" y="207"/>
                      <a:pt x="721" y="201"/>
                      <a:pt x="717" y="197"/>
                    </a:cubicBezTo>
                    <a:cubicBezTo>
                      <a:pt x="707" y="185"/>
                      <a:pt x="693" y="182"/>
                      <a:pt x="679" y="179"/>
                    </a:cubicBezTo>
                    <a:cubicBezTo>
                      <a:pt x="674" y="161"/>
                      <a:pt x="672" y="142"/>
                      <a:pt x="673" y="124"/>
                    </a:cubicBezTo>
                    <a:cubicBezTo>
                      <a:pt x="689" y="127"/>
                      <a:pt x="706" y="119"/>
                      <a:pt x="711" y="104"/>
                    </a:cubicBezTo>
                    <a:lnTo>
                      <a:pt x="640" y="48"/>
                    </a:lnTo>
                    <a:cubicBezTo>
                      <a:pt x="640" y="48"/>
                      <a:pt x="465" y="1"/>
                      <a:pt x="459" y="0"/>
                    </a:cubicBezTo>
                    <a:cubicBezTo>
                      <a:pt x="452" y="0"/>
                      <a:pt x="60" y="151"/>
                      <a:pt x="60" y="151"/>
                    </a:cubicBezTo>
                    <a:cubicBezTo>
                      <a:pt x="50" y="159"/>
                      <a:pt x="34" y="153"/>
                      <a:pt x="29" y="141"/>
                    </a:cubicBezTo>
                    <a:cubicBezTo>
                      <a:pt x="24" y="130"/>
                      <a:pt x="28" y="116"/>
                      <a:pt x="36" y="106"/>
                    </a:cubicBezTo>
                    <a:cubicBezTo>
                      <a:pt x="44" y="97"/>
                      <a:pt x="55" y="90"/>
                      <a:pt x="66" y="84"/>
                    </a:cubicBezTo>
                    <a:cubicBezTo>
                      <a:pt x="54" y="82"/>
                      <a:pt x="41" y="79"/>
                      <a:pt x="34" y="70"/>
                    </a:cubicBezTo>
                    <a:cubicBezTo>
                      <a:pt x="29" y="64"/>
                      <a:pt x="27" y="55"/>
                      <a:pt x="31" y="49"/>
                    </a:cubicBezTo>
                    <a:cubicBezTo>
                      <a:pt x="36" y="39"/>
                      <a:pt x="48" y="41"/>
                      <a:pt x="56" y="36"/>
                    </a:cubicBezTo>
                    <a:cubicBezTo>
                      <a:pt x="61" y="33"/>
                      <a:pt x="64" y="28"/>
                      <a:pt x="67" y="23"/>
                    </a:cubicBezTo>
                    <a:lnTo>
                      <a:pt x="61" y="15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25"/>
              <p:cNvSpPr/>
              <p:nvPr/>
            </p:nvSpPr>
            <p:spPr>
              <a:xfrm>
                <a:off x="951421" y="3172853"/>
                <a:ext cx="600925" cy="893088"/>
              </a:xfrm>
              <a:custGeom>
                <a:rect b="b" l="l" r="r" t="t"/>
                <a:pathLst>
                  <a:path extrusionOk="0" h="538" w="362">
                    <a:moveTo>
                      <a:pt x="26" y="64"/>
                    </a:moveTo>
                    <a:cubicBezTo>
                      <a:pt x="28" y="45"/>
                      <a:pt x="44" y="30"/>
                      <a:pt x="63" y="30"/>
                    </a:cubicBezTo>
                    <a:lnTo>
                      <a:pt x="266" y="0"/>
                    </a:lnTo>
                    <a:cubicBezTo>
                      <a:pt x="330" y="0"/>
                      <a:pt x="364" y="82"/>
                      <a:pt x="362" y="146"/>
                    </a:cubicBezTo>
                    <a:cubicBezTo>
                      <a:pt x="359" y="217"/>
                      <a:pt x="353" y="303"/>
                      <a:pt x="339" y="355"/>
                    </a:cubicBezTo>
                    <a:cubicBezTo>
                      <a:pt x="312" y="459"/>
                      <a:pt x="229" y="465"/>
                      <a:pt x="229" y="465"/>
                    </a:cubicBezTo>
                    <a:cubicBezTo>
                      <a:pt x="229" y="464"/>
                      <a:pt x="225" y="500"/>
                      <a:pt x="221" y="538"/>
                    </a:cubicBezTo>
                    <a:lnTo>
                      <a:pt x="0" y="492"/>
                    </a:lnTo>
                    <a:lnTo>
                      <a:pt x="26" y="64"/>
                    </a:ln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25"/>
              <p:cNvSpPr/>
              <p:nvPr/>
            </p:nvSpPr>
            <p:spPr>
              <a:xfrm>
                <a:off x="1442786" y="3534737"/>
                <a:ext cx="44820" cy="43160"/>
              </a:xfrm>
              <a:custGeom>
                <a:rect b="b" l="l" r="r" t="t"/>
                <a:pathLst>
                  <a:path extrusionOk="0" h="26" w="27">
                    <a:moveTo>
                      <a:pt x="27" y="13"/>
                    </a:moveTo>
                    <a:cubicBezTo>
                      <a:pt x="27" y="21"/>
                      <a:pt x="20" y="27"/>
                      <a:pt x="13" y="26"/>
                    </a:cubicBezTo>
                    <a:cubicBezTo>
                      <a:pt x="5" y="26"/>
                      <a:pt x="0" y="19"/>
                      <a:pt x="0" y="12"/>
                    </a:cubicBezTo>
                    <a:cubicBezTo>
                      <a:pt x="1" y="5"/>
                      <a:pt x="7" y="0"/>
                      <a:pt x="15" y="0"/>
                    </a:cubicBezTo>
                    <a:cubicBezTo>
                      <a:pt x="22" y="1"/>
                      <a:pt x="28" y="6"/>
                      <a:pt x="27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25"/>
              <p:cNvSpPr/>
              <p:nvPr/>
            </p:nvSpPr>
            <p:spPr>
              <a:xfrm>
                <a:off x="1233624" y="3519796"/>
                <a:ext cx="46480" cy="43160"/>
              </a:xfrm>
              <a:custGeom>
                <a:rect b="b" l="l" r="r" t="t"/>
                <a:pathLst>
                  <a:path extrusionOk="0" h="26" w="28">
                    <a:moveTo>
                      <a:pt x="28" y="13"/>
                    </a:moveTo>
                    <a:cubicBezTo>
                      <a:pt x="27" y="21"/>
                      <a:pt x="20" y="27"/>
                      <a:pt x="13" y="26"/>
                    </a:cubicBezTo>
                    <a:cubicBezTo>
                      <a:pt x="5" y="26"/>
                      <a:pt x="0" y="19"/>
                      <a:pt x="0" y="12"/>
                    </a:cubicBezTo>
                    <a:cubicBezTo>
                      <a:pt x="1" y="5"/>
                      <a:pt x="7" y="0"/>
                      <a:pt x="15" y="0"/>
                    </a:cubicBezTo>
                    <a:cubicBezTo>
                      <a:pt x="22" y="1"/>
                      <a:pt x="28" y="6"/>
                      <a:pt x="28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p25"/>
              <p:cNvSpPr/>
              <p:nvPr/>
            </p:nvSpPr>
            <p:spPr>
              <a:xfrm>
                <a:off x="1419546" y="3458376"/>
                <a:ext cx="89641" cy="28220"/>
              </a:xfrm>
              <a:custGeom>
                <a:rect b="b" l="l" r="r" t="t"/>
                <a:pathLst>
                  <a:path extrusionOk="0" h="17" w="54">
                    <a:moveTo>
                      <a:pt x="54" y="17"/>
                    </a:moveTo>
                    <a:cubicBezTo>
                      <a:pt x="53" y="18"/>
                      <a:pt x="43" y="10"/>
                      <a:pt x="28" y="8"/>
                    </a:cubicBezTo>
                    <a:cubicBezTo>
                      <a:pt x="14" y="7"/>
                      <a:pt x="2" y="13"/>
                      <a:pt x="1" y="11"/>
                    </a:cubicBezTo>
                    <a:cubicBezTo>
                      <a:pt x="0" y="10"/>
                      <a:pt x="2" y="7"/>
                      <a:pt x="7" y="4"/>
                    </a:cubicBezTo>
                    <a:cubicBezTo>
                      <a:pt x="12" y="1"/>
                      <a:pt x="20" y="-1"/>
                      <a:pt x="30" y="0"/>
                    </a:cubicBezTo>
                    <a:cubicBezTo>
                      <a:pt x="39" y="1"/>
                      <a:pt x="46" y="5"/>
                      <a:pt x="50" y="9"/>
                    </a:cubicBezTo>
                    <a:cubicBezTo>
                      <a:pt x="54" y="13"/>
                      <a:pt x="55" y="16"/>
                      <a:pt x="54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25"/>
              <p:cNvSpPr/>
              <p:nvPr/>
            </p:nvSpPr>
            <p:spPr>
              <a:xfrm>
                <a:off x="1193783" y="3443436"/>
                <a:ext cx="89641" cy="28220"/>
              </a:xfrm>
              <a:custGeom>
                <a:rect b="b" l="l" r="r" t="t"/>
                <a:pathLst>
                  <a:path extrusionOk="0" h="17" w="54">
                    <a:moveTo>
                      <a:pt x="54" y="17"/>
                    </a:moveTo>
                    <a:cubicBezTo>
                      <a:pt x="52" y="19"/>
                      <a:pt x="43" y="10"/>
                      <a:pt x="28" y="9"/>
                    </a:cubicBezTo>
                    <a:cubicBezTo>
                      <a:pt x="13" y="7"/>
                      <a:pt x="2" y="13"/>
                      <a:pt x="0" y="11"/>
                    </a:cubicBezTo>
                    <a:cubicBezTo>
                      <a:pt x="0" y="10"/>
                      <a:pt x="2" y="7"/>
                      <a:pt x="7" y="5"/>
                    </a:cubicBezTo>
                    <a:cubicBezTo>
                      <a:pt x="12" y="2"/>
                      <a:pt x="20" y="-1"/>
                      <a:pt x="29" y="0"/>
                    </a:cubicBezTo>
                    <a:cubicBezTo>
                      <a:pt x="38" y="1"/>
                      <a:pt x="45" y="5"/>
                      <a:pt x="49" y="9"/>
                    </a:cubicBezTo>
                    <a:cubicBezTo>
                      <a:pt x="54" y="13"/>
                      <a:pt x="55" y="16"/>
                      <a:pt x="54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p25"/>
              <p:cNvSpPr/>
              <p:nvPr/>
            </p:nvSpPr>
            <p:spPr>
              <a:xfrm>
                <a:off x="1339865" y="3451736"/>
                <a:ext cx="64741" cy="207502"/>
              </a:xfrm>
              <a:custGeom>
                <a:rect b="b" l="l" r="r" t="t"/>
                <a:pathLst>
                  <a:path extrusionOk="0" h="125" w="39">
                    <a:moveTo>
                      <a:pt x="0" y="123"/>
                    </a:moveTo>
                    <a:cubicBezTo>
                      <a:pt x="0" y="122"/>
                      <a:pt x="10" y="121"/>
                      <a:pt x="25" y="121"/>
                    </a:cubicBezTo>
                    <a:cubicBezTo>
                      <a:pt x="28" y="121"/>
                      <a:pt x="32" y="120"/>
                      <a:pt x="33" y="118"/>
                    </a:cubicBezTo>
                    <a:cubicBezTo>
                      <a:pt x="34" y="115"/>
                      <a:pt x="33" y="111"/>
                      <a:pt x="32" y="107"/>
                    </a:cubicBezTo>
                    <a:cubicBezTo>
                      <a:pt x="29" y="97"/>
                      <a:pt x="26" y="87"/>
                      <a:pt x="23" y="77"/>
                    </a:cubicBezTo>
                    <a:cubicBezTo>
                      <a:pt x="12" y="35"/>
                      <a:pt x="5" y="1"/>
                      <a:pt x="6" y="0"/>
                    </a:cubicBezTo>
                    <a:cubicBezTo>
                      <a:pt x="8" y="0"/>
                      <a:pt x="18" y="33"/>
                      <a:pt x="30" y="75"/>
                    </a:cubicBezTo>
                    <a:cubicBezTo>
                      <a:pt x="32" y="86"/>
                      <a:pt x="35" y="96"/>
                      <a:pt x="37" y="105"/>
                    </a:cubicBezTo>
                    <a:cubicBezTo>
                      <a:pt x="38" y="110"/>
                      <a:pt x="40" y="115"/>
                      <a:pt x="38" y="120"/>
                    </a:cubicBezTo>
                    <a:cubicBezTo>
                      <a:pt x="36" y="123"/>
                      <a:pt x="33" y="124"/>
                      <a:pt x="31" y="125"/>
                    </a:cubicBezTo>
                    <a:cubicBezTo>
                      <a:pt x="28" y="125"/>
                      <a:pt x="26" y="125"/>
                      <a:pt x="25" y="125"/>
                    </a:cubicBezTo>
                    <a:cubicBezTo>
                      <a:pt x="10" y="124"/>
                      <a:pt x="0" y="123"/>
                      <a:pt x="0" y="1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25"/>
              <p:cNvSpPr/>
              <p:nvPr/>
            </p:nvSpPr>
            <p:spPr>
              <a:xfrm>
                <a:off x="1104142" y="3856780"/>
                <a:ext cx="229082" cy="131141"/>
              </a:xfrm>
              <a:custGeom>
                <a:rect b="b" l="l" r="r" t="t"/>
                <a:pathLst>
                  <a:path extrusionOk="0" h="79" w="138">
                    <a:moveTo>
                      <a:pt x="138" y="53"/>
                    </a:moveTo>
                    <a:cubicBezTo>
                      <a:pt x="138" y="53"/>
                      <a:pt x="66" y="50"/>
                      <a:pt x="0" y="0"/>
                    </a:cubicBezTo>
                    <a:cubicBezTo>
                      <a:pt x="0" y="0"/>
                      <a:pt x="28" y="78"/>
                      <a:pt x="135" y="79"/>
                    </a:cubicBezTo>
                    <a:lnTo>
                      <a:pt x="138" y="53"/>
                    </a:ln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p25"/>
              <p:cNvSpPr/>
              <p:nvPr/>
            </p:nvSpPr>
            <p:spPr>
              <a:xfrm>
                <a:off x="1243584" y="3677498"/>
                <a:ext cx="91301" cy="87981"/>
              </a:xfrm>
              <a:custGeom>
                <a:rect b="b" l="l" r="r" t="t"/>
                <a:pathLst>
                  <a:path extrusionOk="0" h="53" w="55">
                    <a:moveTo>
                      <a:pt x="54" y="24"/>
                    </a:moveTo>
                    <a:cubicBezTo>
                      <a:pt x="46" y="15"/>
                      <a:pt x="24" y="2"/>
                      <a:pt x="16" y="0"/>
                    </a:cubicBezTo>
                    <a:cubicBezTo>
                      <a:pt x="9" y="-2"/>
                      <a:pt x="10" y="7"/>
                      <a:pt x="5" y="13"/>
                    </a:cubicBezTo>
                    <a:cubicBezTo>
                      <a:pt x="0" y="20"/>
                      <a:pt x="-1" y="30"/>
                      <a:pt x="3" y="38"/>
                    </a:cubicBezTo>
                    <a:cubicBezTo>
                      <a:pt x="8" y="47"/>
                      <a:pt x="17" y="54"/>
                      <a:pt x="26" y="53"/>
                    </a:cubicBezTo>
                    <a:cubicBezTo>
                      <a:pt x="34" y="52"/>
                      <a:pt x="42" y="43"/>
                      <a:pt x="50" y="38"/>
                    </a:cubicBezTo>
                    <a:cubicBezTo>
                      <a:pt x="51" y="36"/>
                      <a:pt x="54" y="35"/>
                      <a:pt x="55" y="33"/>
                    </a:cubicBezTo>
                    <a:cubicBezTo>
                      <a:pt x="56" y="30"/>
                      <a:pt x="56" y="27"/>
                      <a:pt x="55" y="25"/>
                    </a:cubicBezTo>
                    <a:lnTo>
                      <a:pt x="54" y="24"/>
                    </a:ln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25"/>
              <p:cNvSpPr/>
              <p:nvPr/>
            </p:nvSpPr>
            <p:spPr>
              <a:xfrm>
                <a:off x="1172203" y="3370395"/>
                <a:ext cx="111221" cy="26560"/>
              </a:xfrm>
              <a:custGeom>
                <a:rect b="b" l="l" r="r" t="t"/>
                <a:pathLst>
                  <a:path extrusionOk="0" h="16" w="67">
                    <a:moveTo>
                      <a:pt x="67" y="14"/>
                    </a:moveTo>
                    <a:cubicBezTo>
                      <a:pt x="65" y="18"/>
                      <a:pt x="51" y="15"/>
                      <a:pt x="33" y="15"/>
                    </a:cubicBezTo>
                    <a:cubicBezTo>
                      <a:pt x="16" y="15"/>
                      <a:pt x="2" y="18"/>
                      <a:pt x="0" y="15"/>
                    </a:cubicBezTo>
                    <a:cubicBezTo>
                      <a:pt x="-1" y="13"/>
                      <a:pt x="2" y="9"/>
                      <a:pt x="8" y="6"/>
                    </a:cubicBezTo>
                    <a:cubicBezTo>
                      <a:pt x="14" y="3"/>
                      <a:pt x="23" y="0"/>
                      <a:pt x="33" y="0"/>
                    </a:cubicBezTo>
                    <a:cubicBezTo>
                      <a:pt x="44" y="0"/>
                      <a:pt x="53" y="2"/>
                      <a:pt x="59" y="6"/>
                    </a:cubicBezTo>
                    <a:cubicBezTo>
                      <a:pt x="65" y="9"/>
                      <a:pt x="68" y="12"/>
                      <a:pt x="67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p25"/>
              <p:cNvSpPr/>
              <p:nvPr/>
            </p:nvSpPr>
            <p:spPr>
              <a:xfrm>
                <a:off x="1424526" y="3385335"/>
                <a:ext cx="84661" cy="31540"/>
              </a:xfrm>
              <a:custGeom>
                <a:rect b="b" l="l" r="r" t="t"/>
                <a:pathLst>
                  <a:path extrusionOk="0" h="19" w="51">
                    <a:moveTo>
                      <a:pt x="50" y="18"/>
                    </a:moveTo>
                    <a:cubicBezTo>
                      <a:pt x="47" y="21"/>
                      <a:pt x="38" y="17"/>
                      <a:pt x="26" y="15"/>
                    </a:cubicBezTo>
                    <a:cubicBezTo>
                      <a:pt x="14" y="13"/>
                      <a:pt x="3" y="15"/>
                      <a:pt x="1" y="11"/>
                    </a:cubicBezTo>
                    <a:cubicBezTo>
                      <a:pt x="0" y="10"/>
                      <a:pt x="2" y="6"/>
                      <a:pt x="7" y="4"/>
                    </a:cubicBezTo>
                    <a:cubicBezTo>
                      <a:pt x="12" y="1"/>
                      <a:pt x="19" y="-1"/>
                      <a:pt x="28" y="0"/>
                    </a:cubicBezTo>
                    <a:cubicBezTo>
                      <a:pt x="36" y="1"/>
                      <a:pt x="43" y="5"/>
                      <a:pt x="47" y="9"/>
                    </a:cubicBezTo>
                    <a:cubicBezTo>
                      <a:pt x="51" y="13"/>
                      <a:pt x="52" y="17"/>
                      <a:pt x="50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25"/>
              <p:cNvSpPr/>
              <p:nvPr/>
            </p:nvSpPr>
            <p:spPr>
              <a:xfrm>
                <a:off x="853480" y="3051672"/>
                <a:ext cx="753647" cy="466464"/>
              </a:xfrm>
              <a:custGeom>
                <a:rect b="b" l="l" r="r" t="t"/>
                <a:pathLst>
                  <a:path extrusionOk="0" h="281" w="454">
                    <a:moveTo>
                      <a:pt x="71" y="246"/>
                    </a:moveTo>
                    <a:cubicBezTo>
                      <a:pt x="67" y="252"/>
                      <a:pt x="69" y="262"/>
                      <a:pt x="74" y="266"/>
                    </a:cubicBezTo>
                    <a:cubicBezTo>
                      <a:pt x="79" y="271"/>
                      <a:pt x="87" y="269"/>
                      <a:pt x="92" y="263"/>
                    </a:cubicBezTo>
                    <a:cubicBezTo>
                      <a:pt x="96" y="270"/>
                      <a:pt x="107" y="265"/>
                      <a:pt x="106" y="257"/>
                    </a:cubicBezTo>
                    <a:cubicBezTo>
                      <a:pt x="112" y="261"/>
                      <a:pt x="120" y="254"/>
                      <a:pt x="119" y="246"/>
                    </a:cubicBezTo>
                    <a:cubicBezTo>
                      <a:pt x="125" y="250"/>
                      <a:pt x="130" y="239"/>
                      <a:pt x="135" y="232"/>
                    </a:cubicBezTo>
                    <a:cubicBezTo>
                      <a:pt x="137" y="229"/>
                      <a:pt x="140" y="226"/>
                      <a:pt x="143" y="222"/>
                    </a:cubicBezTo>
                    <a:cubicBezTo>
                      <a:pt x="151" y="212"/>
                      <a:pt x="157" y="198"/>
                      <a:pt x="158" y="184"/>
                    </a:cubicBezTo>
                    <a:cubicBezTo>
                      <a:pt x="168" y="175"/>
                      <a:pt x="172" y="160"/>
                      <a:pt x="175" y="146"/>
                    </a:cubicBezTo>
                    <a:cubicBezTo>
                      <a:pt x="177" y="137"/>
                      <a:pt x="179" y="129"/>
                      <a:pt x="181" y="120"/>
                    </a:cubicBezTo>
                    <a:cubicBezTo>
                      <a:pt x="183" y="118"/>
                      <a:pt x="185" y="116"/>
                      <a:pt x="187" y="114"/>
                    </a:cubicBezTo>
                    <a:cubicBezTo>
                      <a:pt x="186" y="121"/>
                      <a:pt x="190" y="127"/>
                      <a:pt x="195" y="129"/>
                    </a:cubicBezTo>
                    <a:cubicBezTo>
                      <a:pt x="200" y="131"/>
                      <a:pt x="205" y="132"/>
                      <a:pt x="211" y="131"/>
                    </a:cubicBezTo>
                    <a:cubicBezTo>
                      <a:pt x="216" y="131"/>
                      <a:pt x="221" y="130"/>
                      <a:pt x="227" y="129"/>
                    </a:cubicBezTo>
                    <a:cubicBezTo>
                      <a:pt x="230" y="131"/>
                      <a:pt x="233" y="132"/>
                      <a:pt x="236" y="133"/>
                    </a:cubicBezTo>
                    <a:cubicBezTo>
                      <a:pt x="232" y="141"/>
                      <a:pt x="234" y="151"/>
                      <a:pt x="236" y="159"/>
                    </a:cubicBezTo>
                    <a:cubicBezTo>
                      <a:pt x="238" y="165"/>
                      <a:pt x="239" y="172"/>
                      <a:pt x="244" y="175"/>
                    </a:cubicBezTo>
                    <a:cubicBezTo>
                      <a:pt x="248" y="178"/>
                      <a:pt x="256" y="174"/>
                      <a:pt x="255" y="168"/>
                    </a:cubicBezTo>
                    <a:cubicBezTo>
                      <a:pt x="258" y="172"/>
                      <a:pt x="264" y="171"/>
                      <a:pt x="268" y="167"/>
                    </a:cubicBezTo>
                    <a:cubicBezTo>
                      <a:pt x="271" y="163"/>
                      <a:pt x="273" y="157"/>
                      <a:pt x="273" y="151"/>
                    </a:cubicBezTo>
                    <a:cubicBezTo>
                      <a:pt x="274" y="137"/>
                      <a:pt x="271" y="123"/>
                      <a:pt x="265" y="112"/>
                    </a:cubicBezTo>
                    <a:cubicBezTo>
                      <a:pt x="273" y="121"/>
                      <a:pt x="281" y="131"/>
                      <a:pt x="289" y="140"/>
                    </a:cubicBezTo>
                    <a:cubicBezTo>
                      <a:pt x="291" y="143"/>
                      <a:pt x="293" y="145"/>
                      <a:pt x="296" y="145"/>
                    </a:cubicBezTo>
                    <a:cubicBezTo>
                      <a:pt x="294" y="150"/>
                      <a:pt x="298" y="154"/>
                      <a:pt x="302" y="154"/>
                    </a:cubicBezTo>
                    <a:cubicBezTo>
                      <a:pt x="306" y="154"/>
                      <a:pt x="310" y="151"/>
                      <a:pt x="313" y="148"/>
                    </a:cubicBezTo>
                    <a:cubicBezTo>
                      <a:pt x="321" y="142"/>
                      <a:pt x="329" y="131"/>
                      <a:pt x="324" y="123"/>
                    </a:cubicBezTo>
                    <a:cubicBezTo>
                      <a:pt x="327" y="122"/>
                      <a:pt x="329" y="117"/>
                      <a:pt x="328" y="114"/>
                    </a:cubicBezTo>
                    <a:cubicBezTo>
                      <a:pt x="337" y="123"/>
                      <a:pt x="347" y="132"/>
                      <a:pt x="356" y="141"/>
                    </a:cubicBezTo>
                    <a:cubicBezTo>
                      <a:pt x="353" y="139"/>
                      <a:pt x="349" y="144"/>
                      <a:pt x="349" y="148"/>
                    </a:cubicBezTo>
                    <a:cubicBezTo>
                      <a:pt x="350" y="152"/>
                      <a:pt x="352" y="155"/>
                      <a:pt x="355" y="158"/>
                    </a:cubicBezTo>
                    <a:cubicBezTo>
                      <a:pt x="352" y="162"/>
                      <a:pt x="350" y="167"/>
                      <a:pt x="350" y="172"/>
                    </a:cubicBezTo>
                    <a:cubicBezTo>
                      <a:pt x="345" y="166"/>
                      <a:pt x="335" y="175"/>
                      <a:pt x="336" y="183"/>
                    </a:cubicBezTo>
                    <a:cubicBezTo>
                      <a:pt x="337" y="191"/>
                      <a:pt x="344" y="196"/>
                      <a:pt x="351" y="198"/>
                    </a:cubicBezTo>
                    <a:cubicBezTo>
                      <a:pt x="357" y="199"/>
                      <a:pt x="364" y="197"/>
                      <a:pt x="366" y="190"/>
                    </a:cubicBezTo>
                    <a:cubicBezTo>
                      <a:pt x="373" y="192"/>
                      <a:pt x="380" y="184"/>
                      <a:pt x="379" y="176"/>
                    </a:cubicBezTo>
                    <a:cubicBezTo>
                      <a:pt x="383" y="180"/>
                      <a:pt x="389" y="171"/>
                      <a:pt x="390" y="165"/>
                    </a:cubicBezTo>
                    <a:cubicBezTo>
                      <a:pt x="391" y="152"/>
                      <a:pt x="391" y="140"/>
                      <a:pt x="388" y="128"/>
                    </a:cubicBezTo>
                    <a:cubicBezTo>
                      <a:pt x="388" y="130"/>
                      <a:pt x="390" y="131"/>
                      <a:pt x="391" y="130"/>
                    </a:cubicBezTo>
                    <a:cubicBezTo>
                      <a:pt x="392" y="130"/>
                      <a:pt x="392" y="127"/>
                      <a:pt x="391" y="126"/>
                    </a:cubicBezTo>
                    <a:cubicBezTo>
                      <a:pt x="395" y="141"/>
                      <a:pt x="399" y="156"/>
                      <a:pt x="404" y="171"/>
                    </a:cubicBezTo>
                    <a:cubicBezTo>
                      <a:pt x="407" y="183"/>
                      <a:pt x="410" y="195"/>
                      <a:pt x="409" y="208"/>
                    </a:cubicBezTo>
                    <a:cubicBezTo>
                      <a:pt x="409" y="213"/>
                      <a:pt x="408" y="220"/>
                      <a:pt x="413" y="221"/>
                    </a:cubicBezTo>
                    <a:cubicBezTo>
                      <a:pt x="414" y="221"/>
                      <a:pt x="415" y="221"/>
                      <a:pt x="416" y="220"/>
                    </a:cubicBezTo>
                    <a:cubicBezTo>
                      <a:pt x="429" y="216"/>
                      <a:pt x="440" y="204"/>
                      <a:pt x="448" y="191"/>
                    </a:cubicBezTo>
                    <a:cubicBezTo>
                      <a:pt x="450" y="186"/>
                      <a:pt x="453" y="182"/>
                      <a:pt x="454" y="176"/>
                    </a:cubicBezTo>
                    <a:cubicBezTo>
                      <a:pt x="456" y="166"/>
                      <a:pt x="453" y="155"/>
                      <a:pt x="453" y="143"/>
                    </a:cubicBezTo>
                    <a:cubicBezTo>
                      <a:pt x="453" y="139"/>
                      <a:pt x="454" y="134"/>
                      <a:pt x="454" y="129"/>
                    </a:cubicBezTo>
                    <a:cubicBezTo>
                      <a:pt x="453" y="121"/>
                      <a:pt x="449" y="115"/>
                      <a:pt x="445" y="109"/>
                    </a:cubicBezTo>
                    <a:cubicBezTo>
                      <a:pt x="430" y="88"/>
                      <a:pt x="415" y="66"/>
                      <a:pt x="393" y="55"/>
                    </a:cubicBezTo>
                    <a:cubicBezTo>
                      <a:pt x="380" y="49"/>
                      <a:pt x="365" y="47"/>
                      <a:pt x="352" y="41"/>
                    </a:cubicBezTo>
                    <a:cubicBezTo>
                      <a:pt x="344" y="37"/>
                      <a:pt x="337" y="32"/>
                      <a:pt x="329" y="27"/>
                    </a:cubicBezTo>
                    <a:cubicBezTo>
                      <a:pt x="297" y="7"/>
                      <a:pt x="260" y="1"/>
                      <a:pt x="223" y="0"/>
                    </a:cubicBezTo>
                    <a:cubicBezTo>
                      <a:pt x="203" y="0"/>
                      <a:pt x="182" y="1"/>
                      <a:pt x="162" y="8"/>
                    </a:cubicBezTo>
                    <a:cubicBezTo>
                      <a:pt x="140" y="15"/>
                      <a:pt x="120" y="29"/>
                      <a:pt x="101" y="44"/>
                    </a:cubicBezTo>
                    <a:cubicBezTo>
                      <a:pt x="73" y="67"/>
                      <a:pt x="46" y="93"/>
                      <a:pt x="26" y="125"/>
                    </a:cubicBezTo>
                    <a:cubicBezTo>
                      <a:pt x="10" y="151"/>
                      <a:pt x="-1" y="181"/>
                      <a:pt x="0" y="211"/>
                    </a:cubicBezTo>
                    <a:cubicBezTo>
                      <a:pt x="1" y="241"/>
                      <a:pt x="17" y="272"/>
                      <a:pt x="41" y="281"/>
                    </a:cubicBezTo>
                    <a:cubicBezTo>
                      <a:pt x="45" y="277"/>
                      <a:pt x="49" y="274"/>
                      <a:pt x="52" y="270"/>
                    </a:cubicBezTo>
                    <a:lnTo>
                      <a:pt x="71" y="246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25"/>
              <p:cNvSpPr/>
              <p:nvPr/>
            </p:nvSpPr>
            <p:spPr>
              <a:xfrm>
                <a:off x="909920" y="3488256"/>
                <a:ext cx="106241" cy="152721"/>
              </a:xfrm>
              <a:custGeom>
                <a:rect b="b" l="l" r="r" t="t"/>
                <a:pathLst>
                  <a:path extrusionOk="0" h="92" w="64">
                    <a:moveTo>
                      <a:pt x="64" y="6"/>
                    </a:moveTo>
                    <a:cubicBezTo>
                      <a:pt x="62" y="5"/>
                      <a:pt x="7" y="-19"/>
                      <a:pt x="1" y="40"/>
                    </a:cubicBezTo>
                    <a:cubicBezTo>
                      <a:pt x="-5" y="99"/>
                      <a:pt x="55" y="93"/>
                      <a:pt x="56" y="91"/>
                    </a:cubicBezTo>
                    <a:cubicBezTo>
                      <a:pt x="56" y="89"/>
                      <a:pt x="64" y="6"/>
                      <a:pt x="64" y="6"/>
                    </a:cubicBez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25"/>
              <p:cNvSpPr/>
              <p:nvPr/>
            </p:nvSpPr>
            <p:spPr>
              <a:xfrm>
                <a:off x="936481" y="3519796"/>
                <a:ext cx="39840" cy="86321"/>
              </a:xfrm>
              <a:custGeom>
                <a:rect b="b" l="l" r="r" t="t"/>
                <a:pathLst>
                  <a:path extrusionOk="0" h="52" w="24">
                    <a:moveTo>
                      <a:pt x="24" y="48"/>
                    </a:moveTo>
                    <a:cubicBezTo>
                      <a:pt x="24" y="48"/>
                      <a:pt x="23" y="48"/>
                      <a:pt x="21" y="49"/>
                    </a:cubicBezTo>
                    <a:cubicBezTo>
                      <a:pt x="19" y="50"/>
                      <a:pt x="16" y="50"/>
                      <a:pt x="13" y="48"/>
                    </a:cubicBezTo>
                    <a:cubicBezTo>
                      <a:pt x="7" y="45"/>
                      <a:pt x="3" y="35"/>
                      <a:pt x="4" y="24"/>
                    </a:cubicBezTo>
                    <a:cubicBezTo>
                      <a:pt x="4" y="19"/>
                      <a:pt x="6" y="14"/>
                      <a:pt x="8" y="10"/>
                    </a:cubicBezTo>
                    <a:cubicBezTo>
                      <a:pt x="10" y="6"/>
                      <a:pt x="14" y="3"/>
                      <a:pt x="17" y="3"/>
                    </a:cubicBezTo>
                    <a:cubicBezTo>
                      <a:pt x="20" y="2"/>
                      <a:pt x="22" y="4"/>
                      <a:pt x="23" y="6"/>
                    </a:cubicBezTo>
                    <a:cubicBezTo>
                      <a:pt x="23" y="8"/>
                      <a:pt x="23" y="9"/>
                      <a:pt x="23" y="9"/>
                    </a:cubicBezTo>
                    <a:cubicBezTo>
                      <a:pt x="23" y="9"/>
                      <a:pt x="24" y="8"/>
                      <a:pt x="24" y="6"/>
                    </a:cubicBezTo>
                    <a:cubicBezTo>
                      <a:pt x="24" y="5"/>
                      <a:pt x="23" y="3"/>
                      <a:pt x="22" y="2"/>
                    </a:cubicBezTo>
                    <a:cubicBezTo>
                      <a:pt x="21" y="1"/>
                      <a:pt x="19" y="0"/>
                      <a:pt x="17" y="0"/>
                    </a:cubicBezTo>
                    <a:cubicBezTo>
                      <a:pt x="12" y="0"/>
                      <a:pt x="8" y="3"/>
                      <a:pt x="5" y="8"/>
                    </a:cubicBezTo>
                    <a:cubicBezTo>
                      <a:pt x="2" y="12"/>
                      <a:pt x="0" y="18"/>
                      <a:pt x="0" y="24"/>
                    </a:cubicBezTo>
                    <a:cubicBezTo>
                      <a:pt x="-1" y="36"/>
                      <a:pt x="4" y="48"/>
                      <a:pt x="12" y="51"/>
                    </a:cubicBezTo>
                    <a:cubicBezTo>
                      <a:pt x="16" y="52"/>
                      <a:pt x="20" y="52"/>
                      <a:pt x="22" y="50"/>
                    </a:cubicBezTo>
                    <a:cubicBezTo>
                      <a:pt x="24" y="49"/>
                      <a:pt x="24" y="48"/>
                      <a:pt x="24" y="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25"/>
              <p:cNvSpPr/>
              <p:nvPr/>
            </p:nvSpPr>
            <p:spPr>
              <a:xfrm>
                <a:off x="1251884" y="3121392"/>
                <a:ext cx="146081" cy="102921"/>
              </a:xfrm>
              <a:custGeom>
                <a:rect b="b" l="l" r="r" t="t"/>
                <a:pathLst>
                  <a:path extrusionOk="0" h="62" w="88">
                    <a:moveTo>
                      <a:pt x="81" y="62"/>
                    </a:moveTo>
                    <a:cubicBezTo>
                      <a:pt x="81" y="62"/>
                      <a:pt x="85" y="60"/>
                      <a:pt x="86" y="54"/>
                    </a:cubicBezTo>
                    <a:cubicBezTo>
                      <a:pt x="87" y="52"/>
                      <a:pt x="87" y="48"/>
                      <a:pt x="84" y="45"/>
                    </a:cubicBezTo>
                    <a:cubicBezTo>
                      <a:pt x="82" y="42"/>
                      <a:pt x="78" y="40"/>
                      <a:pt x="73" y="41"/>
                    </a:cubicBezTo>
                    <a:lnTo>
                      <a:pt x="71" y="42"/>
                    </a:lnTo>
                    <a:lnTo>
                      <a:pt x="72" y="39"/>
                    </a:lnTo>
                    <a:cubicBezTo>
                      <a:pt x="74" y="36"/>
                      <a:pt x="74" y="30"/>
                      <a:pt x="71" y="26"/>
                    </a:cubicBezTo>
                    <a:cubicBezTo>
                      <a:pt x="67" y="22"/>
                      <a:pt x="60" y="21"/>
                      <a:pt x="56" y="25"/>
                    </a:cubicBezTo>
                    <a:lnTo>
                      <a:pt x="54" y="23"/>
                    </a:lnTo>
                    <a:cubicBezTo>
                      <a:pt x="54" y="22"/>
                      <a:pt x="55" y="22"/>
                      <a:pt x="55" y="21"/>
                    </a:cubicBezTo>
                    <a:cubicBezTo>
                      <a:pt x="56" y="20"/>
                      <a:pt x="56" y="17"/>
                      <a:pt x="55" y="16"/>
                    </a:cubicBezTo>
                    <a:cubicBezTo>
                      <a:pt x="54" y="14"/>
                      <a:pt x="52" y="13"/>
                      <a:pt x="50" y="12"/>
                    </a:cubicBezTo>
                    <a:cubicBezTo>
                      <a:pt x="48" y="11"/>
                      <a:pt x="46" y="11"/>
                      <a:pt x="44" y="12"/>
                    </a:cubicBezTo>
                    <a:cubicBezTo>
                      <a:pt x="42" y="12"/>
                      <a:pt x="40" y="13"/>
                      <a:pt x="37" y="12"/>
                    </a:cubicBezTo>
                    <a:cubicBezTo>
                      <a:pt x="35" y="12"/>
                      <a:pt x="34" y="9"/>
                      <a:pt x="32" y="8"/>
                    </a:cubicBezTo>
                    <a:cubicBezTo>
                      <a:pt x="31" y="7"/>
                      <a:pt x="30" y="6"/>
                      <a:pt x="28" y="5"/>
                    </a:cubicBezTo>
                    <a:cubicBezTo>
                      <a:pt x="25" y="3"/>
                      <a:pt x="22" y="2"/>
                      <a:pt x="19" y="2"/>
                    </a:cubicBezTo>
                    <a:cubicBezTo>
                      <a:pt x="13" y="1"/>
                      <a:pt x="8" y="2"/>
                      <a:pt x="5" y="4"/>
                    </a:cubicBezTo>
                    <a:cubicBezTo>
                      <a:pt x="2" y="5"/>
                      <a:pt x="0" y="6"/>
                      <a:pt x="0" y="6"/>
                    </a:cubicBezTo>
                    <a:cubicBezTo>
                      <a:pt x="0" y="6"/>
                      <a:pt x="1" y="4"/>
                      <a:pt x="4" y="3"/>
                    </a:cubicBezTo>
                    <a:cubicBezTo>
                      <a:pt x="7" y="1"/>
                      <a:pt x="13" y="-1"/>
                      <a:pt x="19" y="0"/>
                    </a:cubicBezTo>
                    <a:cubicBezTo>
                      <a:pt x="22" y="0"/>
                      <a:pt x="26" y="1"/>
                      <a:pt x="29" y="3"/>
                    </a:cubicBezTo>
                    <a:cubicBezTo>
                      <a:pt x="31" y="4"/>
                      <a:pt x="33" y="5"/>
                      <a:pt x="34" y="7"/>
                    </a:cubicBezTo>
                    <a:cubicBezTo>
                      <a:pt x="36" y="8"/>
                      <a:pt x="37" y="10"/>
                      <a:pt x="38" y="10"/>
                    </a:cubicBezTo>
                    <a:cubicBezTo>
                      <a:pt x="40" y="10"/>
                      <a:pt x="42" y="10"/>
                      <a:pt x="44" y="9"/>
                    </a:cubicBezTo>
                    <a:cubicBezTo>
                      <a:pt x="46" y="9"/>
                      <a:pt x="49" y="9"/>
                      <a:pt x="51" y="9"/>
                    </a:cubicBezTo>
                    <a:cubicBezTo>
                      <a:pt x="53" y="10"/>
                      <a:pt x="56" y="12"/>
                      <a:pt x="57" y="14"/>
                    </a:cubicBezTo>
                    <a:cubicBezTo>
                      <a:pt x="58" y="17"/>
                      <a:pt x="59" y="20"/>
                      <a:pt x="58" y="22"/>
                    </a:cubicBezTo>
                    <a:cubicBezTo>
                      <a:pt x="57" y="23"/>
                      <a:pt x="57" y="24"/>
                      <a:pt x="56" y="25"/>
                    </a:cubicBezTo>
                    <a:lnTo>
                      <a:pt x="54" y="22"/>
                    </a:lnTo>
                    <a:cubicBezTo>
                      <a:pt x="60" y="18"/>
                      <a:pt x="68" y="19"/>
                      <a:pt x="72" y="24"/>
                    </a:cubicBezTo>
                    <a:cubicBezTo>
                      <a:pt x="77" y="29"/>
                      <a:pt x="77" y="36"/>
                      <a:pt x="74" y="40"/>
                    </a:cubicBezTo>
                    <a:lnTo>
                      <a:pt x="73" y="39"/>
                    </a:lnTo>
                    <a:cubicBezTo>
                      <a:pt x="79" y="38"/>
                      <a:pt x="83" y="40"/>
                      <a:pt x="86" y="44"/>
                    </a:cubicBezTo>
                    <a:cubicBezTo>
                      <a:pt x="89" y="48"/>
                      <a:pt x="88" y="52"/>
                      <a:pt x="87" y="55"/>
                    </a:cubicBezTo>
                    <a:cubicBezTo>
                      <a:pt x="86" y="58"/>
                      <a:pt x="85" y="59"/>
                      <a:pt x="84" y="60"/>
                    </a:cubicBezTo>
                    <a:cubicBezTo>
                      <a:pt x="82" y="61"/>
                      <a:pt x="81" y="61"/>
                      <a:pt x="81" y="61"/>
                    </a:cubicBezTo>
                    <a:lnTo>
                      <a:pt x="81" y="62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25"/>
              <p:cNvSpPr/>
              <p:nvPr/>
            </p:nvSpPr>
            <p:spPr>
              <a:xfrm>
                <a:off x="1338205" y="3096492"/>
                <a:ext cx="169322" cy="167662"/>
              </a:xfrm>
              <a:custGeom>
                <a:rect b="b" l="l" r="r" t="t"/>
                <a:pathLst>
                  <a:path extrusionOk="0" h="101" w="102">
                    <a:moveTo>
                      <a:pt x="93" y="101"/>
                    </a:moveTo>
                    <a:cubicBezTo>
                      <a:pt x="93" y="101"/>
                      <a:pt x="97" y="99"/>
                      <a:pt x="99" y="94"/>
                    </a:cubicBezTo>
                    <a:cubicBezTo>
                      <a:pt x="100" y="91"/>
                      <a:pt x="101" y="88"/>
                      <a:pt x="100" y="84"/>
                    </a:cubicBezTo>
                    <a:cubicBezTo>
                      <a:pt x="98" y="80"/>
                      <a:pt x="95" y="76"/>
                      <a:pt x="90" y="75"/>
                    </a:cubicBezTo>
                    <a:lnTo>
                      <a:pt x="88" y="75"/>
                    </a:lnTo>
                    <a:lnTo>
                      <a:pt x="90" y="74"/>
                    </a:lnTo>
                    <a:cubicBezTo>
                      <a:pt x="93" y="70"/>
                      <a:pt x="97" y="65"/>
                      <a:pt x="96" y="60"/>
                    </a:cubicBezTo>
                    <a:cubicBezTo>
                      <a:pt x="95" y="57"/>
                      <a:pt x="94" y="54"/>
                      <a:pt x="91" y="53"/>
                    </a:cubicBezTo>
                    <a:cubicBezTo>
                      <a:pt x="89" y="52"/>
                      <a:pt x="85" y="51"/>
                      <a:pt x="83" y="53"/>
                    </a:cubicBezTo>
                    <a:lnTo>
                      <a:pt x="75" y="60"/>
                    </a:lnTo>
                    <a:lnTo>
                      <a:pt x="81" y="51"/>
                    </a:lnTo>
                    <a:cubicBezTo>
                      <a:pt x="84" y="48"/>
                      <a:pt x="84" y="44"/>
                      <a:pt x="83" y="40"/>
                    </a:cubicBezTo>
                    <a:cubicBezTo>
                      <a:pt x="82" y="36"/>
                      <a:pt x="79" y="33"/>
                      <a:pt x="75" y="31"/>
                    </a:cubicBezTo>
                    <a:cubicBezTo>
                      <a:pt x="72" y="30"/>
                      <a:pt x="69" y="30"/>
                      <a:pt x="66" y="31"/>
                    </a:cubicBezTo>
                    <a:lnTo>
                      <a:pt x="63" y="32"/>
                    </a:lnTo>
                    <a:lnTo>
                      <a:pt x="64" y="29"/>
                    </a:lnTo>
                    <a:cubicBezTo>
                      <a:pt x="67" y="25"/>
                      <a:pt x="63" y="19"/>
                      <a:pt x="58" y="18"/>
                    </a:cubicBezTo>
                    <a:cubicBezTo>
                      <a:pt x="53" y="17"/>
                      <a:pt x="48" y="18"/>
                      <a:pt x="44" y="20"/>
                    </a:cubicBezTo>
                    <a:lnTo>
                      <a:pt x="41" y="21"/>
                    </a:lnTo>
                    <a:lnTo>
                      <a:pt x="42" y="18"/>
                    </a:lnTo>
                    <a:cubicBezTo>
                      <a:pt x="44" y="15"/>
                      <a:pt x="42" y="11"/>
                      <a:pt x="40" y="9"/>
                    </a:cubicBezTo>
                    <a:cubicBezTo>
                      <a:pt x="38" y="6"/>
                      <a:pt x="35" y="5"/>
                      <a:pt x="32" y="4"/>
                    </a:cubicBezTo>
                    <a:cubicBezTo>
                      <a:pt x="25" y="2"/>
                      <a:pt x="19" y="2"/>
                      <a:pt x="15" y="2"/>
                    </a:cubicBezTo>
                    <a:cubicBezTo>
                      <a:pt x="5" y="3"/>
                      <a:pt x="0" y="6"/>
                      <a:pt x="0" y="6"/>
                    </a:cubicBezTo>
                    <a:cubicBezTo>
                      <a:pt x="0" y="6"/>
                      <a:pt x="1" y="5"/>
                      <a:pt x="3" y="4"/>
                    </a:cubicBezTo>
                    <a:cubicBezTo>
                      <a:pt x="6" y="3"/>
                      <a:pt x="9" y="1"/>
                      <a:pt x="14" y="1"/>
                    </a:cubicBezTo>
                    <a:cubicBezTo>
                      <a:pt x="19" y="0"/>
                      <a:pt x="25" y="0"/>
                      <a:pt x="32" y="2"/>
                    </a:cubicBezTo>
                    <a:cubicBezTo>
                      <a:pt x="35" y="3"/>
                      <a:pt x="39" y="4"/>
                      <a:pt x="42" y="7"/>
                    </a:cubicBezTo>
                    <a:cubicBezTo>
                      <a:pt x="44" y="10"/>
                      <a:pt x="46" y="15"/>
                      <a:pt x="45" y="19"/>
                    </a:cubicBezTo>
                    <a:lnTo>
                      <a:pt x="43" y="18"/>
                    </a:lnTo>
                    <a:cubicBezTo>
                      <a:pt x="47" y="16"/>
                      <a:pt x="53" y="14"/>
                      <a:pt x="59" y="16"/>
                    </a:cubicBezTo>
                    <a:cubicBezTo>
                      <a:pt x="62" y="16"/>
                      <a:pt x="64" y="18"/>
                      <a:pt x="66" y="21"/>
                    </a:cubicBezTo>
                    <a:cubicBezTo>
                      <a:pt x="68" y="24"/>
                      <a:pt x="69" y="27"/>
                      <a:pt x="67" y="31"/>
                    </a:cubicBezTo>
                    <a:lnTo>
                      <a:pt x="65" y="29"/>
                    </a:lnTo>
                    <a:cubicBezTo>
                      <a:pt x="69" y="28"/>
                      <a:pt x="73" y="28"/>
                      <a:pt x="76" y="29"/>
                    </a:cubicBezTo>
                    <a:cubicBezTo>
                      <a:pt x="81" y="30"/>
                      <a:pt x="85" y="35"/>
                      <a:pt x="86" y="39"/>
                    </a:cubicBezTo>
                    <a:cubicBezTo>
                      <a:pt x="87" y="44"/>
                      <a:pt x="86" y="49"/>
                      <a:pt x="83" y="53"/>
                    </a:cubicBezTo>
                    <a:lnTo>
                      <a:pt x="82" y="51"/>
                    </a:lnTo>
                    <a:cubicBezTo>
                      <a:pt x="85" y="49"/>
                      <a:pt x="89" y="49"/>
                      <a:pt x="92" y="51"/>
                    </a:cubicBezTo>
                    <a:cubicBezTo>
                      <a:pt x="95" y="53"/>
                      <a:pt x="98" y="56"/>
                      <a:pt x="98" y="59"/>
                    </a:cubicBezTo>
                    <a:cubicBezTo>
                      <a:pt x="99" y="66"/>
                      <a:pt x="95" y="72"/>
                      <a:pt x="91" y="75"/>
                    </a:cubicBezTo>
                    <a:lnTo>
                      <a:pt x="91" y="73"/>
                    </a:lnTo>
                    <a:cubicBezTo>
                      <a:pt x="96" y="75"/>
                      <a:pt x="100" y="79"/>
                      <a:pt x="101" y="84"/>
                    </a:cubicBezTo>
                    <a:cubicBezTo>
                      <a:pt x="103" y="88"/>
                      <a:pt x="102" y="92"/>
                      <a:pt x="100" y="95"/>
                    </a:cubicBezTo>
                    <a:cubicBezTo>
                      <a:pt x="99" y="97"/>
                      <a:pt x="97" y="99"/>
                      <a:pt x="95" y="100"/>
                    </a:cubicBezTo>
                    <a:cubicBezTo>
                      <a:pt x="94" y="101"/>
                      <a:pt x="93" y="101"/>
                      <a:pt x="93" y="10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25"/>
              <p:cNvSpPr/>
              <p:nvPr/>
            </p:nvSpPr>
            <p:spPr>
              <a:xfrm>
                <a:off x="1532427" y="3141313"/>
                <a:ext cx="195882" cy="169322"/>
              </a:xfrm>
              <a:custGeom>
                <a:rect b="b" l="l" r="r" t="t"/>
                <a:pathLst>
                  <a:path extrusionOk="0" h="102" w="118">
                    <a:moveTo>
                      <a:pt x="117" y="102"/>
                    </a:moveTo>
                    <a:cubicBezTo>
                      <a:pt x="117" y="102"/>
                      <a:pt x="118" y="98"/>
                      <a:pt x="115" y="94"/>
                    </a:cubicBezTo>
                    <a:cubicBezTo>
                      <a:pt x="113" y="92"/>
                      <a:pt x="110" y="90"/>
                      <a:pt x="106" y="90"/>
                    </a:cubicBezTo>
                    <a:cubicBezTo>
                      <a:pt x="102" y="89"/>
                      <a:pt x="98" y="90"/>
                      <a:pt x="93" y="92"/>
                    </a:cubicBezTo>
                    <a:lnTo>
                      <a:pt x="92" y="92"/>
                    </a:lnTo>
                    <a:lnTo>
                      <a:pt x="92" y="90"/>
                    </a:lnTo>
                    <a:cubicBezTo>
                      <a:pt x="93" y="86"/>
                      <a:pt x="89" y="80"/>
                      <a:pt x="84" y="78"/>
                    </a:cubicBezTo>
                    <a:cubicBezTo>
                      <a:pt x="78" y="76"/>
                      <a:pt x="72" y="77"/>
                      <a:pt x="65" y="79"/>
                    </a:cubicBezTo>
                    <a:lnTo>
                      <a:pt x="56" y="81"/>
                    </a:lnTo>
                    <a:lnTo>
                      <a:pt x="64" y="77"/>
                    </a:lnTo>
                    <a:cubicBezTo>
                      <a:pt x="68" y="74"/>
                      <a:pt x="68" y="67"/>
                      <a:pt x="65" y="63"/>
                    </a:cubicBezTo>
                    <a:cubicBezTo>
                      <a:pt x="61" y="59"/>
                      <a:pt x="55" y="58"/>
                      <a:pt x="49" y="58"/>
                    </a:cubicBezTo>
                    <a:lnTo>
                      <a:pt x="48" y="58"/>
                    </a:lnTo>
                    <a:lnTo>
                      <a:pt x="43" y="58"/>
                    </a:lnTo>
                    <a:lnTo>
                      <a:pt x="47" y="55"/>
                    </a:lnTo>
                    <a:cubicBezTo>
                      <a:pt x="53" y="52"/>
                      <a:pt x="53" y="43"/>
                      <a:pt x="48" y="39"/>
                    </a:cubicBezTo>
                    <a:cubicBezTo>
                      <a:pt x="43" y="35"/>
                      <a:pt x="36" y="36"/>
                      <a:pt x="31" y="39"/>
                    </a:cubicBezTo>
                    <a:lnTo>
                      <a:pt x="25" y="42"/>
                    </a:lnTo>
                    <a:lnTo>
                      <a:pt x="29" y="37"/>
                    </a:lnTo>
                    <a:cubicBezTo>
                      <a:pt x="35" y="30"/>
                      <a:pt x="35" y="20"/>
                      <a:pt x="32" y="14"/>
                    </a:cubicBezTo>
                    <a:cubicBezTo>
                      <a:pt x="28" y="7"/>
                      <a:pt x="22" y="3"/>
                      <a:pt x="17" y="2"/>
                    </a:cubicBezTo>
                    <a:cubicBezTo>
                      <a:pt x="12" y="1"/>
                      <a:pt x="7" y="1"/>
                      <a:pt x="4" y="2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7" y="0"/>
                      <a:pt x="12" y="-1"/>
                      <a:pt x="17" y="0"/>
                    </a:cubicBezTo>
                    <a:cubicBezTo>
                      <a:pt x="23" y="2"/>
                      <a:pt x="30" y="5"/>
                      <a:pt x="33" y="13"/>
                    </a:cubicBezTo>
                    <a:cubicBezTo>
                      <a:pt x="37" y="20"/>
                      <a:pt x="37" y="30"/>
                      <a:pt x="31" y="38"/>
                    </a:cubicBezTo>
                    <a:lnTo>
                      <a:pt x="29" y="37"/>
                    </a:lnTo>
                    <a:cubicBezTo>
                      <a:pt x="35" y="33"/>
                      <a:pt x="43" y="32"/>
                      <a:pt x="50" y="37"/>
                    </a:cubicBezTo>
                    <a:cubicBezTo>
                      <a:pt x="53" y="39"/>
                      <a:pt x="54" y="43"/>
                      <a:pt x="54" y="47"/>
                    </a:cubicBezTo>
                    <a:cubicBezTo>
                      <a:pt x="54" y="51"/>
                      <a:pt x="52" y="55"/>
                      <a:pt x="48" y="57"/>
                    </a:cubicBezTo>
                    <a:lnTo>
                      <a:pt x="48" y="55"/>
                    </a:lnTo>
                    <a:lnTo>
                      <a:pt x="49" y="55"/>
                    </a:lnTo>
                    <a:cubicBezTo>
                      <a:pt x="55" y="55"/>
                      <a:pt x="62" y="56"/>
                      <a:pt x="67" y="62"/>
                    </a:cubicBezTo>
                    <a:cubicBezTo>
                      <a:pt x="69" y="64"/>
                      <a:pt x="70" y="68"/>
                      <a:pt x="70" y="71"/>
                    </a:cubicBezTo>
                    <a:cubicBezTo>
                      <a:pt x="70" y="74"/>
                      <a:pt x="68" y="77"/>
                      <a:pt x="65" y="79"/>
                    </a:cubicBezTo>
                    <a:lnTo>
                      <a:pt x="64" y="77"/>
                    </a:lnTo>
                    <a:cubicBezTo>
                      <a:pt x="71" y="75"/>
                      <a:pt x="78" y="74"/>
                      <a:pt x="85" y="76"/>
                    </a:cubicBezTo>
                    <a:cubicBezTo>
                      <a:pt x="91" y="79"/>
                      <a:pt x="95" y="85"/>
                      <a:pt x="94" y="91"/>
                    </a:cubicBezTo>
                    <a:lnTo>
                      <a:pt x="93" y="90"/>
                    </a:lnTo>
                    <a:cubicBezTo>
                      <a:pt x="98" y="89"/>
                      <a:pt x="102" y="88"/>
                      <a:pt x="106" y="88"/>
                    </a:cubicBezTo>
                    <a:cubicBezTo>
                      <a:pt x="111" y="89"/>
                      <a:pt x="114" y="91"/>
                      <a:pt x="115" y="93"/>
                    </a:cubicBezTo>
                    <a:cubicBezTo>
                      <a:pt x="117" y="96"/>
                      <a:pt x="118" y="98"/>
                      <a:pt x="118" y="99"/>
                    </a:cubicBezTo>
                    <a:cubicBezTo>
                      <a:pt x="118" y="101"/>
                      <a:pt x="117" y="102"/>
                      <a:pt x="117" y="10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25"/>
              <p:cNvSpPr/>
              <p:nvPr/>
            </p:nvSpPr>
            <p:spPr>
              <a:xfrm>
                <a:off x="1427846" y="3066612"/>
                <a:ext cx="200862" cy="36520"/>
              </a:xfrm>
              <a:custGeom>
                <a:rect b="b" l="l" r="r" t="t"/>
                <a:pathLst>
                  <a:path extrusionOk="0" h="22" w="121">
                    <a:moveTo>
                      <a:pt x="121" y="3"/>
                    </a:moveTo>
                    <a:cubicBezTo>
                      <a:pt x="121" y="3"/>
                      <a:pt x="119" y="4"/>
                      <a:pt x="117" y="4"/>
                    </a:cubicBezTo>
                    <a:cubicBezTo>
                      <a:pt x="114" y="4"/>
                      <a:pt x="111" y="4"/>
                      <a:pt x="107" y="3"/>
                    </a:cubicBezTo>
                    <a:cubicBezTo>
                      <a:pt x="102" y="3"/>
                      <a:pt x="97" y="2"/>
                      <a:pt x="91" y="4"/>
                    </a:cubicBezTo>
                    <a:cubicBezTo>
                      <a:pt x="89" y="5"/>
                      <a:pt x="86" y="7"/>
                      <a:pt x="86" y="10"/>
                    </a:cubicBezTo>
                    <a:cubicBezTo>
                      <a:pt x="84" y="13"/>
                      <a:pt x="85" y="16"/>
                      <a:pt x="87" y="18"/>
                    </a:cubicBezTo>
                    <a:lnTo>
                      <a:pt x="85" y="19"/>
                    </a:lnTo>
                    <a:cubicBezTo>
                      <a:pt x="85" y="16"/>
                      <a:pt x="81" y="13"/>
                      <a:pt x="78" y="10"/>
                    </a:cubicBezTo>
                    <a:cubicBezTo>
                      <a:pt x="74" y="8"/>
                      <a:pt x="70" y="5"/>
                      <a:pt x="66" y="4"/>
                    </a:cubicBezTo>
                    <a:cubicBezTo>
                      <a:pt x="61" y="2"/>
                      <a:pt x="57" y="2"/>
                      <a:pt x="53" y="4"/>
                    </a:cubicBezTo>
                    <a:cubicBezTo>
                      <a:pt x="49" y="6"/>
                      <a:pt x="46" y="10"/>
                      <a:pt x="46" y="13"/>
                    </a:cubicBezTo>
                    <a:lnTo>
                      <a:pt x="46" y="17"/>
                    </a:lnTo>
                    <a:lnTo>
                      <a:pt x="44" y="14"/>
                    </a:lnTo>
                    <a:cubicBezTo>
                      <a:pt x="39" y="9"/>
                      <a:pt x="33" y="6"/>
                      <a:pt x="28" y="5"/>
                    </a:cubicBezTo>
                    <a:cubicBezTo>
                      <a:pt x="22" y="4"/>
                      <a:pt x="17" y="5"/>
                      <a:pt x="13" y="6"/>
                    </a:cubicBezTo>
                    <a:cubicBezTo>
                      <a:pt x="4" y="8"/>
                      <a:pt x="1" y="12"/>
                      <a:pt x="0" y="12"/>
                    </a:cubicBezTo>
                    <a:cubicBezTo>
                      <a:pt x="0" y="12"/>
                      <a:pt x="1" y="11"/>
                      <a:pt x="3" y="9"/>
                    </a:cubicBezTo>
                    <a:cubicBezTo>
                      <a:pt x="5" y="8"/>
                      <a:pt x="8" y="6"/>
                      <a:pt x="12" y="4"/>
                    </a:cubicBezTo>
                    <a:cubicBezTo>
                      <a:pt x="16" y="3"/>
                      <a:pt x="22" y="2"/>
                      <a:pt x="28" y="3"/>
                    </a:cubicBezTo>
                    <a:cubicBezTo>
                      <a:pt x="34" y="4"/>
                      <a:pt x="41" y="7"/>
                      <a:pt x="46" y="13"/>
                    </a:cubicBezTo>
                    <a:lnTo>
                      <a:pt x="44" y="14"/>
                    </a:lnTo>
                    <a:cubicBezTo>
                      <a:pt x="44" y="9"/>
                      <a:pt x="47" y="4"/>
                      <a:pt x="52" y="2"/>
                    </a:cubicBezTo>
                    <a:cubicBezTo>
                      <a:pt x="56" y="-1"/>
                      <a:pt x="62" y="-1"/>
                      <a:pt x="67" y="1"/>
                    </a:cubicBezTo>
                    <a:cubicBezTo>
                      <a:pt x="72" y="3"/>
                      <a:pt x="76" y="6"/>
                      <a:pt x="79" y="8"/>
                    </a:cubicBezTo>
                    <a:cubicBezTo>
                      <a:pt x="81" y="10"/>
                      <a:pt x="83" y="12"/>
                      <a:pt x="85" y="13"/>
                    </a:cubicBezTo>
                    <a:cubicBezTo>
                      <a:pt x="86" y="15"/>
                      <a:pt x="88" y="16"/>
                      <a:pt x="88" y="19"/>
                    </a:cubicBezTo>
                    <a:lnTo>
                      <a:pt x="88" y="22"/>
                    </a:lnTo>
                    <a:lnTo>
                      <a:pt x="86" y="20"/>
                    </a:lnTo>
                    <a:cubicBezTo>
                      <a:pt x="82" y="17"/>
                      <a:pt x="82" y="12"/>
                      <a:pt x="83" y="9"/>
                    </a:cubicBezTo>
                    <a:cubicBezTo>
                      <a:pt x="85" y="6"/>
                      <a:pt x="88" y="3"/>
                      <a:pt x="91" y="2"/>
                    </a:cubicBezTo>
                    <a:cubicBezTo>
                      <a:pt x="97" y="0"/>
                      <a:pt x="103" y="1"/>
                      <a:pt x="107" y="2"/>
                    </a:cubicBezTo>
                    <a:cubicBezTo>
                      <a:pt x="111" y="3"/>
                      <a:pt x="115" y="3"/>
                      <a:pt x="117" y="3"/>
                    </a:cubicBezTo>
                    <a:cubicBezTo>
                      <a:pt x="119" y="3"/>
                      <a:pt x="121" y="3"/>
                      <a:pt x="121" y="3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25"/>
              <p:cNvSpPr/>
              <p:nvPr/>
            </p:nvSpPr>
            <p:spPr>
              <a:xfrm>
                <a:off x="1313305" y="2960371"/>
                <a:ext cx="104581" cy="104581"/>
              </a:xfrm>
              <a:custGeom>
                <a:rect b="b" l="l" r="r" t="t"/>
                <a:pathLst>
                  <a:path extrusionOk="0" h="63" w="63">
                    <a:moveTo>
                      <a:pt x="63" y="2"/>
                    </a:moveTo>
                    <a:cubicBezTo>
                      <a:pt x="63" y="2"/>
                      <a:pt x="60" y="1"/>
                      <a:pt x="56" y="2"/>
                    </a:cubicBezTo>
                    <a:cubicBezTo>
                      <a:pt x="54" y="2"/>
                      <a:pt x="51" y="3"/>
                      <a:pt x="49" y="5"/>
                    </a:cubicBezTo>
                    <a:cubicBezTo>
                      <a:pt x="47" y="7"/>
                      <a:pt x="44" y="10"/>
                      <a:pt x="44" y="14"/>
                    </a:cubicBezTo>
                    <a:lnTo>
                      <a:pt x="43" y="15"/>
                    </a:lnTo>
                    <a:lnTo>
                      <a:pt x="42" y="15"/>
                    </a:lnTo>
                    <a:cubicBezTo>
                      <a:pt x="39" y="13"/>
                      <a:pt x="34" y="15"/>
                      <a:pt x="32" y="19"/>
                    </a:cubicBezTo>
                    <a:cubicBezTo>
                      <a:pt x="29" y="23"/>
                      <a:pt x="29" y="28"/>
                      <a:pt x="30" y="34"/>
                    </a:cubicBezTo>
                    <a:lnTo>
                      <a:pt x="30" y="39"/>
                    </a:lnTo>
                    <a:lnTo>
                      <a:pt x="27" y="34"/>
                    </a:lnTo>
                    <a:lnTo>
                      <a:pt x="27" y="34"/>
                    </a:lnTo>
                    <a:cubicBezTo>
                      <a:pt x="25" y="31"/>
                      <a:pt x="21" y="29"/>
                      <a:pt x="18" y="29"/>
                    </a:cubicBezTo>
                    <a:cubicBezTo>
                      <a:pt x="15" y="28"/>
                      <a:pt x="11" y="30"/>
                      <a:pt x="9" y="32"/>
                    </a:cubicBezTo>
                    <a:cubicBezTo>
                      <a:pt x="4" y="36"/>
                      <a:pt x="2" y="42"/>
                      <a:pt x="2" y="47"/>
                    </a:cubicBezTo>
                    <a:cubicBezTo>
                      <a:pt x="2" y="52"/>
                      <a:pt x="3" y="56"/>
                      <a:pt x="4" y="59"/>
                    </a:cubicBezTo>
                    <a:cubicBezTo>
                      <a:pt x="4" y="61"/>
                      <a:pt x="5" y="63"/>
                      <a:pt x="5" y="63"/>
                    </a:cubicBezTo>
                    <a:cubicBezTo>
                      <a:pt x="5" y="63"/>
                      <a:pt x="4" y="62"/>
                      <a:pt x="2" y="59"/>
                    </a:cubicBezTo>
                    <a:cubicBezTo>
                      <a:pt x="1" y="56"/>
                      <a:pt x="0" y="52"/>
                      <a:pt x="0" y="47"/>
                    </a:cubicBezTo>
                    <a:cubicBezTo>
                      <a:pt x="0" y="41"/>
                      <a:pt x="2" y="34"/>
                      <a:pt x="7" y="30"/>
                    </a:cubicBezTo>
                    <a:cubicBezTo>
                      <a:pt x="13" y="25"/>
                      <a:pt x="24" y="24"/>
                      <a:pt x="29" y="32"/>
                    </a:cubicBezTo>
                    <a:cubicBezTo>
                      <a:pt x="29" y="32"/>
                      <a:pt x="29" y="33"/>
                      <a:pt x="30" y="33"/>
                    </a:cubicBezTo>
                    <a:lnTo>
                      <a:pt x="27" y="34"/>
                    </a:lnTo>
                    <a:cubicBezTo>
                      <a:pt x="27" y="28"/>
                      <a:pt x="27" y="22"/>
                      <a:pt x="30" y="18"/>
                    </a:cubicBezTo>
                    <a:cubicBezTo>
                      <a:pt x="32" y="13"/>
                      <a:pt x="38" y="10"/>
                      <a:pt x="43" y="12"/>
                    </a:cubicBezTo>
                    <a:lnTo>
                      <a:pt x="41" y="13"/>
                    </a:lnTo>
                    <a:cubicBezTo>
                      <a:pt x="42" y="9"/>
                      <a:pt x="45" y="6"/>
                      <a:pt x="48" y="4"/>
                    </a:cubicBezTo>
                    <a:cubicBezTo>
                      <a:pt x="50" y="2"/>
                      <a:pt x="53" y="1"/>
                      <a:pt x="56" y="0"/>
                    </a:cubicBezTo>
                    <a:cubicBezTo>
                      <a:pt x="58" y="0"/>
                      <a:pt x="60" y="0"/>
                      <a:pt x="61" y="1"/>
                    </a:cubicBezTo>
                    <a:cubicBezTo>
                      <a:pt x="63" y="1"/>
                      <a:pt x="63" y="1"/>
                      <a:pt x="63" y="1"/>
                    </a:cubicBezTo>
                    <a:lnTo>
                      <a:pt x="63" y="2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25"/>
              <p:cNvSpPr/>
              <p:nvPr/>
            </p:nvSpPr>
            <p:spPr>
              <a:xfrm>
                <a:off x="1163903" y="2950411"/>
                <a:ext cx="46480" cy="126161"/>
              </a:xfrm>
              <a:custGeom>
                <a:rect b="b" l="l" r="r" t="t"/>
                <a:pathLst>
                  <a:path extrusionOk="0" h="76" w="28">
                    <a:moveTo>
                      <a:pt x="28" y="76"/>
                    </a:moveTo>
                    <a:cubicBezTo>
                      <a:pt x="28" y="76"/>
                      <a:pt x="27" y="76"/>
                      <a:pt x="25" y="75"/>
                    </a:cubicBezTo>
                    <a:cubicBezTo>
                      <a:pt x="23" y="74"/>
                      <a:pt x="20" y="72"/>
                      <a:pt x="17" y="68"/>
                    </a:cubicBezTo>
                    <a:cubicBezTo>
                      <a:pt x="15" y="65"/>
                      <a:pt x="13" y="60"/>
                      <a:pt x="13" y="54"/>
                    </a:cubicBezTo>
                    <a:cubicBezTo>
                      <a:pt x="13" y="51"/>
                      <a:pt x="13" y="49"/>
                      <a:pt x="12" y="47"/>
                    </a:cubicBezTo>
                    <a:cubicBezTo>
                      <a:pt x="10" y="45"/>
                      <a:pt x="7" y="43"/>
                      <a:pt x="5" y="40"/>
                    </a:cubicBezTo>
                    <a:cubicBezTo>
                      <a:pt x="2" y="33"/>
                      <a:pt x="5" y="25"/>
                      <a:pt x="11" y="22"/>
                    </a:cubicBezTo>
                    <a:lnTo>
                      <a:pt x="11" y="24"/>
                    </a:lnTo>
                    <a:cubicBezTo>
                      <a:pt x="5" y="18"/>
                      <a:pt x="2" y="12"/>
                      <a:pt x="1" y="7"/>
                    </a:cubicBez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1" y="2"/>
                      <a:pt x="2" y="7"/>
                    </a:cubicBezTo>
                    <a:cubicBezTo>
                      <a:pt x="4" y="11"/>
                      <a:pt x="7" y="17"/>
                      <a:pt x="12" y="22"/>
                    </a:cubicBezTo>
                    <a:lnTo>
                      <a:pt x="13" y="24"/>
                    </a:lnTo>
                    <a:lnTo>
                      <a:pt x="12" y="24"/>
                    </a:lnTo>
                    <a:cubicBezTo>
                      <a:pt x="8" y="27"/>
                      <a:pt x="5" y="33"/>
                      <a:pt x="8" y="39"/>
                    </a:cubicBezTo>
                    <a:cubicBezTo>
                      <a:pt x="9" y="41"/>
                      <a:pt x="12" y="42"/>
                      <a:pt x="14" y="45"/>
                    </a:cubicBezTo>
                    <a:cubicBezTo>
                      <a:pt x="16" y="48"/>
                      <a:pt x="15" y="52"/>
                      <a:pt x="15" y="54"/>
                    </a:cubicBezTo>
                    <a:cubicBezTo>
                      <a:pt x="15" y="59"/>
                      <a:pt x="17" y="64"/>
                      <a:pt x="19" y="67"/>
                    </a:cubicBezTo>
                    <a:cubicBezTo>
                      <a:pt x="23" y="74"/>
                      <a:pt x="28" y="75"/>
                      <a:pt x="28" y="76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25"/>
              <p:cNvSpPr/>
              <p:nvPr/>
            </p:nvSpPr>
            <p:spPr>
              <a:xfrm>
                <a:off x="973001" y="3015151"/>
                <a:ext cx="175962" cy="94621"/>
              </a:xfrm>
              <a:custGeom>
                <a:rect b="b" l="l" r="r" t="t"/>
                <a:pathLst>
                  <a:path extrusionOk="0" h="57" w="106">
                    <a:moveTo>
                      <a:pt x="106" y="56"/>
                    </a:moveTo>
                    <a:cubicBezTo>
                      <a:pt x="106" y="56"/>
                      <a:pt x="105" y="57"/>
                      <a:pt x="104" y="57"/>
                    </a:cubicBezTo>
                    <a:cubicBezTo>
                      <a:pt x="102" y="56"/>
                      <a:pt x="100" y="56"/>
                      <a:pt x="98" y="55"/>
                    </a:cubicBezTo>
                    <a:cubicBezTo>
                      <a:pt x="92" y="54"/>
                      <a:pt x="85" y="50"/>
                      <a:pt x="79" y="42"/>
                    </a:cubicBezTo>
                    <a:lnTo>
                      <a:pt x="81" y="42"/>
                    </a:lnTo>
                    <a:cubicBezTo>
                      <a:pt x="77" y="46"/>
                      <a:pt x="71" y="49"/>
                      <a:pt x="64" y="49"/>
                    </a:cubicBezTo>
                    <a:cubicBezTo>
                      <a:pt x="61" y="49"/>
                      <a:pt x="58" y="48"/>
                      <a:pt x="55" y="46"/>
                    </a:cubicBezTo>
                    <a:cubicBezTo>
                      <a:pt x="51" y="45"/>
                      <a:pt x="48" y="43"/>
                      <a:pt x="47" y="39"/>
                    </a:cubicBezTo>
                    <a:cubicBezTo>
                      <a:pt x="46" y="37"/>
                      <a:pt x="46" y="36"/>
                      <a:pt x="46" y="35"/>
                    </a:cubicBezTo>
                    <a:cubicBezTo>
                      <a:pt x="46" y="34"/>
                      <a:pt x="45" y="33"/>
                      <a:pt x="45" y="32"/>
                    </a:cubicBezTo>
                    <a:cubicBezTo>
                      <a:pt x="43" y="31"/>
                      <a:pt x="41" y="30"/>
                      <a:pt x="39" y="29"/>
                    </a:cubicBezTo>
                    <a:cubicBezTo>
                      <a:pt x="37" y="28"/>
                      <a:pt x="34" y="27"/>
                      <a:pt x="32" y="25"/>
                    </a:cubicBezTo>
                    <a:cubicBezTo>
                      <a:pt x="30" y="24"/>
                      <a:pt x="29" y="21"/>
                      <a:pt x="29" y="18"/>
                    </a:cubicBezTo>
                    <a:lnTo>
                      <a:pt x="31" y="20"/>
                    </a:lnTo>
                    <a:cubicBezTo>
                      <a:pt x="25" y="21"/>
                      <a:pt x="19" y="20"/>
                      <a:pt x="15" y="18"/>
                    </a:cubicBezTo>
                    <a:cubicBezTo>
                      <a:pt x="10" y="16"/>
                      <a:pt x="7" y="13"/>
                      <a:pt x="5" y="10"/>
                    </a:cubicBezTo>
                    <a:cubicBezTo>
                      <a:pt x="2" y="8"/>
                      <a:pt x="1" y="5"/>
                      <a:pt x="1" y="3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4"/>
                      <a:pt x="6" y="9"/>
                    </a:cubicBezTo>
                    <a:cubicBezTo>
                      <a:pt x="8" y="12"/>
                      <a:pt x="11" y="15"/>
                      <a:pt x="15" y="16"/>
                    </a:cubicBezTo>
                    <a:cubicBezTo>
                      <a:pt x="20" y="18"/>
                      <a:pt x="25" y="19"/>
                      <a:pt x="30" y="17"/>
                    </a:cubicBezTo>
                    <a:lnTo>
                      <a:pt x="32" y="17"/>
                    </a:lnTo>
                    <a:lnTo>
                      <a:pt x="32" y="19"/>
                    </a:lnTo>
                    <a:cubicBezTo>
                      <a:pt x="31" y="20"/>
                      <a:pt x="32" y="22"/>
                      <a:pt x="34" y="23"/>
                    </a:cubicBezTo>
                    <a:cubicBezTo>
                      <a:pt x="36" y="25"/>
                      <a:pt x="38" y="26"/>
                      <a:pt x="40" y="26"/>
                    </a:cubicBezTo>
                    <a:cubicBezTo>
                      <a:pt x="42" y="27"/>
                      <a:pt x="45" y="28"/>
                      <a:pt x="47" y="30"/>
                    </a:cubicBezTo>
                    <a:cubicBezTo>
                      <a:pt x="48" y="31"/>
                      <a:pt x="49" y="33"/>
                      <a:pt x="49" y="34"/>
                    </a:cubicBezTo>
                    <a:cubicBezTo>
                      <a:pt x="49" y="36"/>
                      <a:pt x="49" y="37"/>
                      <a:pt x="49" y="38"/>
                    </a:cubicBezTo>
                    <a:cubicBezTo>
                      <a:pt x="50" y="41"/>
                      <a:pt x="53" y="43"/>
                      <a:pt x="56" y="44"/>
                    </a:cubicBezTo>
                    <a:cubicBezTo>
                      <a:pt x="59" y="45"/>
                      <a:pt x="61" y="46"/>
                      <a:pt x="64" y="46"/>
                    </a:cubicBezTo>
                    <a:cubicBezTo>
                      <a:pt x="70" y="46"/>
                      <a:pt x="76" y="44"/>
                      <a:pt x="79" y="40"/>
                    </a:cubicBezTo>
                    <a:lnTo>
                      <a:pt x="80" y="39"/>
                    </a:lnTo>
                    <a:lnTo>
                      <a:pt x="81" y="41"/>
                    </a:lnTo>
                    <a:cubicBezTo>
                      <a:pt x="86" y="48"/>
                      <a:pt x="93" y="52"/>
                      <a:pt x="98" y="54"/>
                    </a:cubicBezTo>
                    <a:cubicBezTo>
                      <a:pt x="103" y="56"/>
                      <a:pt x="106" y="56"/>
                      <a:pt x="106" y="56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25"/>
              <p:cNvSpPr/>
              <p:nvPr/>
            </p:nvSpPr>
            <p:spPr>
              <a:xfrm>
                <a:off x="783759" y="3101472"/>
                <a:ext cx="278883" cy="106241"/>
              </a:xfrm>
              <a:custGeom>
                <a:rect b="b" l="l" r="r" t="t"/>
                <a:pathLst>
                  <a:path extrusionOk="0" h="64" w="168">
                    <a:moveTo>
                      <a:pt x="1" y="64"/>
                    </a:moveTo>
                    <a:lnTo>
                      <a:pt x="1" y="63"/>
                    </a:lnTo>
                    <a:cubicBezTo>
                      <a:pt x="1" y="62"/>
                      <a:pt x="0" y="61"/>
                      <a:pt x="0" y="60"/>
                    </a:cubicBezTo>
                    <a:cubicBezTo>
                      <a:pt x="1" y="57"/>
                      <a:pt x="1" y="54"/>
                      <a:pt x="3" y="49"/>
                    </a:cubicBezTo>
                    <a:cubicBezTo>
                      <a:pt x="5" y="45"/>
                      <a:pt x="8" y="40"/>
                      <a:pt x="12" y="35"/>
                    </a:cubicBezTo>
                    <a:cubicBezTo>
                      <a:pt x="14" y="33"/>
                      <a:pt x="16" y="30"/>
                      <a:pt x="19" y="27"/>
                    </a:cubicBezTo>
                    <a:cubicBezTo>
                      <a:pt x="20" y="26"/>
                      <a:pt x="22" y="25"/>
                      <a:pt x="24" y="24"/>
                    </a:cubicBezTo>
                    <a:cubicBezTo>
                      <a:pt x="26" y="23"/>
                      <a:pt x="28" y="23"/>
                      <a:pt x="30" y="25"/>
                    </a:cubicBezTo>
                    <a:lnTo>
                      <a:pt x="28" y="26"/>
                    </a:lnTo>
                    <a:cubicBezTo>
                      <a:pt x="28" y="20"/>
                      <a:pt x="32" y="13"/>
                      <a:pt x="39" y="10"/>
                    </a:cubicBezTo>
                    <a:cubicBezTo>
                      <a:pt x="45" y="7"/>
                      <a:pt x="53" y="8"/>
                      <a:pt x="59" y="14"/>
                    </a:cubicBezTo>
                    <a:lnTo>
                      <a:pt x="57" y="14"/>
                    </a:lnTo>
                    <a:cubicBezTo>
                      <a:pt x="57" y="11"/>
                      <a:pt x="59" y="7"/>
                      <a:pt x="63" y="5"/>
                    </a:cubicBezTo>
                    <a:cubicBezTo>
                      <a:pt x="66" y="3"/>
                      <a:pt x="71" y="3"/>
                      <a:pt x="74" y="5"/>
                    </a:cubicBezTo>
                    <a:cubicBezTo>
                      <a:pt x="76" y="6"/>
                      <a:pt x="78" y="7"/>
                      <a:pt x="79" y="9"/>
                    </a:cubicBezTo>
                    <a:lnTo>
                      <a:pt x="77" y="10"/>
                    </a:lnTo>
                    <a:cubicBezTo>
                      <a:pt x="77" y="7"/>
                      <a:pt x="78" y="5"/>
                      <a:pt x="80" y="4"/>
                    </a:cubicBezTo>
                    <a:cubicBezTo>
                      <a:pt x="82" y="3"/>
                      <a:pt x="84" y="2"/>
                      <a:pt x="86" y="2"/>
                    </a:cubicBezTo>
                    <a:cubicBezTo>
                      <a:pt x="91" y="2"/>
                      <a:pt x="94" y="4"/>
                      <a:pt x="97" y="6"/>
                    </a:cubicBezTo>
                    <a:lnTo>
                      <a:pt x="96" y="7"/>
                    </a:lnTo>
                    <a:cubicBezTo>
                      <a:pt x="99" y="3"/>
                      <a:pt x="104" y="0"/>
                      <a:pt x="108" y="0"/>
                    </a:cubicBezTo>
                    <a:cubicBezTo>
                      <a:pt x="113" y="-1"/>
                      <a:pt x="117" y="0"/>
                      <a:pt x="121" y="1"/>
                    </a:cubicBezTo>
                    <a:cubicBezTo>
                      <a:pt x="129" y="4"/>
                      <a:pt x="135" y="9"/>
                      <a:pt x="140" y="13"/>
                    </a:cubicBezTo>
                    <a:lnTo>
                      <a:pt x="139" y="15"/>
                    </a:lnTo>
                    <a:cubicBezTo>
                      <a:pt x="138" y="13"/>
                      <a:pt x="139" y="11"/>
                      <a:pt x="140" y="10"/>
                    </a:cubicBezTo>
                    <a:cubicBezTo>
                      <a:pt x="141" y="9"/>
                      <a:pt x="142" y="8"/>
                      <a:pt x="143" y="8"/>
                    </a:cubicBezTo>
                    <a:cubicBezTo>
                      <a:pt x="146" y="7"/>
                      <a:pt x="148" y="7"/>
                      <a:pt x="150" y="7"/>
                    </a:cubicBezTo>
                    <a:cubicBezTo>
                      <a:pt x="155" y="9"/>
                      <a:pt x="158" y="10"/>
                      <a:pt x="161" y="12"/>
                    </a:cubicBezTo>
                    <a:cubicBezTo>
                      <a:pt x="163" y="13"/>
                      <a:pt x="165" y="15"/>
                      <a:pt x="166" y="16"/>
                    </a:cubicBezTo>
                    <a:cubicBezTo>
                      <a:pt x="167" y="17"/>
                      <a:pt x="168" y="18"/>
                      <a:pt x="168" y="18"/>
                    </a:cubicBezTo>
                    <a:cubicBezTo>
                      <a:pt x="168" y="18"/>
                      <a:pt x="165" y="16"/>
                      <a:pt x="160" y="13"/>
                    </a:cubicBezTo>
                    <a:cubicBezTo>
                      <a:pt x="158" y="11"/>
                      <a:pt x="154" y="10"/>
                      <a:pt x="150" y="9"/>
                    </a:cubicBezTo>
                    <a:cubicBezTo>
                      <a:pt x="148" y="9"/>
                      <a:pt x="146" y="9"/>
                      <a:pt x="144" y="9"/>
                    </a:cubicBezTo>
                    <a:cubicBezTo>
                      <a:pt x="142" y="10"/>
                      <a:pt x="140" y="12"/>
                      <a:pt x="140" y="14"/>
                    </a:cubicBezTo>
                    <a:lnTo>
                      <a:pt x="141" y="17"/>
                    </a:lnTo>
                    <a:lnTo>
                      <a:pt x="139" y="15"/>
                    </a:lnTo>
                    <a:cubicBezTo>
                      <a:pt x="134" y="11"/>
                      <a:pt x="128" y="6"/>
                      <a:pt x="120" y="3"/>
                    </a:cubicBezTo>
                    <a:cubicBezTo>
                      <a:pt x="117" y="2"/>
                      <a:pt x="112" y="2"/>
                      <a:pt x="108" y="2"/>
                    </a:cubicBezTo>
                    <a:cubicBezTo>
                      <a:pt x="104" y="3"/>
                      <a:pt x="100" y="5"/>
                      <a:pt x="98" y="8"/>
                    </a:cubicBezTo>
                    <a:lnTo>
                      <a:pt x="97" y="9"/>
                    </a:lnTo>
                    <a:lnTo>
                      <a:pt x="96" y="9"/>
                    </a:lnTo>
                    <a:cubicBezTo>
                      <a:pt x="93" y="7"/>
                      <a:pt x="90" y="5"/>
                      <a:pt x="86" y="5"/>
                    </a:cubicBezTo>
                    <a:cubicBezTo>
                      <a:pt x="83" y="5"/>
                      <a:pt x="79" y="7"/>
                      <a:pt x="79" y="10"/>
                    </a:cubicBezTo>
                    <a:lnTo>
                      <a:pt x="79" y="15"/>
                    </a:lnTo>
                    <a:lnTo>
                      <a:pt x="77" y="11"/>
                    </a:lnTo>
                    <a:cubicBezTo>
                      <a:pt x="76" y="9"/>
                      <a:pt x="74" y="8"/>
                      <a:pt x="73" y="7"/>
                    </a:cubicBezTo>
                    <a:cubicBezTo>
                      <a:pt x="70" y="6"/>
                      <a:pt x="67" y="6"/>
                      <a:pt x="64" y="7"/>
                    </a:cubicBezTo>
                    <a:cubicBezTo>
                      <a:pt x="61" y="9"/>
                      <a:pt x="59" y="12"/>
                      <a:pt x="59" y="15"/>
                    </a:cubicBezTo>
                    <a:lnTo>
                      <a:pt x="59" y="18"/>
                    </a:lnTo>
                    <a:lnTo>
                      <a:pt x="57" y="15"/>
                    </a:lnTo>
                    <a:cubicBezTo>
                      <a:pt x="52" y="11"/>
                      <a:pt x="45" y="10"/>
                      <a:pt x="39" y="12"/>
                    </a:cubicBezTo>
                    <a:cubicBezTo>
                      <a:pt x="34" y="15"/>
                      <a:pt x="31" y="21"/>
                      <a:pt x="30" y="26"/>
                    </a:cubicBezTo>
                    <a:lnTo>
                      <a:pt x="30" y="28"/>
                    </a:lnTo>
                    <a:lnTo>
                      <a:pt x="29" y="27"/>
                    </a:lnTo>
                    <a:cubicBezTo>
                      <a:pt x="26" y="25"/>
                      <a:pt x="22" y="27"/>
                      <a:pt x="20" y="29"/>
                    </a:cubicBezTo>
                    <a:cubicBezTo>
                      <a:pt x="17" y="31"/>
                      <a:pt x="15" y="34"/>
                      <a:pt x="13" y="36"/>
                    </a:cubicBezTo>
                    <a:cubicBezTo>
                      <a:pt x="9" y="41"/>
                      <a:pt x="6" y="46"/>
                      <a:pt x="4" y="50"/>
                    </a:cubicBezTo>
                    <a:cubicBezTo>
                      <a:pt x="0" y="58"/>
                      <a:pt x="1" y="64"/>
                      <a:pt x="1" y="64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25"/>
              <p:cNvSpPr/>
              <p:nvPr/>
            </p:nvSpPr>
            <p:spPr>
              <a:xfrm>
                <a:off x="787079" y="3191113"/>
                <a:ext cx="245682" cy="147741"/>
              </a:xfrm>
              <a:custGeom>
                <a:rect b="b" l="l" r="r" t="t"/>
                <a:pathLst>
                  <a:path extrusionOk="0" h="89" w="148">
                    <a:moveTo>
                      <a:pt x="5" y="89"/>
                    </a:moveTo>
                    <a:lnTo>
                      <a:pt x="4" y="87"/>
                    </a:lnTo>
                    <a:cubicBezTo>
                      <a:pt x="3" y="86"/>
                      <a:pt x="2" y="84"/>
                      <a:pt x="2" y="82"/>
                    </a:cubicBezTo>
                    <a:cubicBezTo>
                      <a:pt x="1" y="79"/>
                      <a:pt x="0" y="76"/>
                      <a:pt x="0" y="72"/>
                    </a:cubicBezTo>
                    <a:cubicBezTo>
                      <a:pt x="1" y="70"/>
                      <a:pt x="2" y="68"/>
                      <a:pt x="3" y="66"/>
                    </a:cubicBezTo>
                    <a:cubicBezTo>
                      <a:pt x="5" y="64"/>
                      <a:pt x="7" y="62"/>
                      <a:pt x="10" y="62"/>
                    </a:cubicBezTo>
                    <a:lnTo>
                      <a:pt x="9" y="63"/>
                    </a:lnTo>
                    <a:cubicBezTo>
                      <a:pt x="7" y="60"/>
                      <a:pt x="7" y="54"/>
                      <a:pt x="10" y="50"/>
                    </a:cubicBezTo>
                    <a:cubicBezTo>
                      <a:pt x="13" y="46"/>
                      <a:pt x="19" y="44"/>
                      <a:pt x="24" y="46"/>
                    </a:cubicBezTo>
                    <a:lnTo>
                      <a:pt x="23" y="47"/>
                    </a:lnTo>
                    <a:cubicBezTo>
                      <a:pt x="21" y="44"/>
                      <a:pt x="22" y="39"/>
                      <a:pt x="24" y="36"/>
                    </a:cubicBezTo>
                    <a:cubicBezTo>
                      <a:pt x="27" y="32"/>
                      <a:pt x="32" y="31"/>
                      <a:pt x="36" y="32"/>
                    </a:cubicBezTo>
                    <a:cubicBezTo>
                      <a:pt x="39" y="32"/>
                      <a:pt x="41" y="32"/>
                      <a:pt x="42" y="32"/>
                    </a:cubicBezTo>
                    <a:cubicBezTo>
                      <a:pt x="44" y="32"/>
                      <a:pt x="45" y="31"/>
                      <a:pt x="46" y="29"/>
                    </a:cubicBezTo>
                    <a:cubicBezTo>
                      <a:pt x="48" y="28"/>
                      <a:pt x="49" y="26"/>
                      <a:pt x="51" y="24"/>
                    </a:cubicBezTo>
                    <a:cubicBezTo>
                      <a:pt x="52" y="22"/>
                      <a:pt x="55" y="21"/>
                      <a:pt x="57" y="21"/>
                    </a:cubicBezTo>
                    <a:cubicBezTo>
                      <a:pt x="62" y="21"/>
                      <a:pt x="67" y="22"/>
                      <a:pt x="71" y="22"/>
                    </a:cubicBezTo>
                    <a:cubicBezTo>
                      <a:pt x="76" y="23"/>
                      <a:pt x="80" y="23"/>
                      <a:pt x="83" y="20"/>
                    </a:cubicBezTo>
                    <a:cubicBezTo>
                      <a:pt x="85" y="19"/>
                      <a:pt x="86" y="17"/>
                      <a:pt x="87" y="16"/>
                    </a:cubicBezTo>
                    <a:cubicBezTo>
                      <a:pt x="89" y="14"/>
                      <a:pt x="91" y="13"/>
                      <a:pt x="93" y="12"/>
                    </a:cubicBezTo>
                    <a:cubicBezTo>
                      <a:pt x="98" y="11"/>
                      <a:pt x="102" y="12"/>
                      <a:pt x="106" y="14"/>
                    </a:cubicBezTo>
                    <a:lnTo>
                      <a:pt x="104" y="16"/>
                    </a:lnTo>
                    <a:cubicBezTo>
                      <a:pt x="102" y="11"/>
                      <a:pt x="104" y="6"/>
                      <a:pt x="107" y="4"/>
                    </a:cubicBezTo>
                    <a:cubicBezTo>
                      <a:pt x="110" y="1"/>
                      <a:pt x="114" y="0"/>
                      <a:pt x="117" y="0"/>
                    </a:cubicBezTo>
                    <a:cubicBezTo>
                      <a:pt x="124" y="0"/>
                      <a:pt x="130" y="2"/>
                      <a:pt x="135" y="4"/>
                    </a:cubicBezTo>
                    <a:cubicBezTo>
                      <a:pt x="139" y="6"/>
                      <a:pt x="142" y="8"/>
                      <a:pt x="145" y="9"/>
                    </a:cubicBezTo>
                    <a:cubicBezTo>
                      <a:pt x="147" y="11"/>
                      <a:pt x="148" y="11"/>
                      <a:pt x="148" y="12"/>
                    </a:cubicBezTo>
                    <a:cubicBezTo>
                      <a:pt x="148" y="12"/>
                      <a:pt x="143" y="8"/>
                      <a:pt x="134" y="5"/>
                    </a:cubicBezTo>
                    <a:cubicBezTo>
                      <a:pt x="130" y="3"/>
                      <a:pt x="124" y="2"/>
                      <a:pt x="117" y="2"/>
                    </a:cubicBezTo>
                    <a:cubicBezTo>
                      <a:pt x="114" y="2"/>
                      <a:pt x="111" y="3"/>
                      <a:pt x="108" y="5"/>
                    </a:cubicBezTo>
                    <a:cubicBezTo>
                      <a:pt x="106" y="7"/>
                      <a:pt x="104" y="11"/>
                      <a:pt x="106" y="15"/>
                    </a:cubicBezTo>
                    <a:lnTo>
                      <a:pt x="109" y="19"/>
                    </a:lnTo>
                    <a:lnTo>
                      <a:pt x="104" y="16"/>
                    </a:lnTo>
                    <a:cubicBezTo>
                      <a:pt x="102" y="14"/>
                      <a:pt x="98" y="13"/>
                      <a:pt x="94" y="14"/>
                    </a:cubicBezTo>
                    <a:cubicBezTo>
                      <a:pt x="92" y="15"/>
                      <a:pt x="91" y="16"/>
                      <a:pt x="89" y="17"/>
                    </a:cubicBezTo>
                    <a:cubicBezTo>
                      <a:pt x="88" y="19"/>
                      <a:pt x="87" y="21"/>
                      <a:pt x="85" y="22"/>
                    </a:cubicBezTo>
                    <a:cubicBezTo>
                      <a:pt x="83" y="24"/>
                      <a:pt x="80" y="25"/>
                      <a:pt x="78" y="25"/>
                    </a:cubicBezTo>
                    <a:cubicBezTo>
                      <a:pt x="75" y="25"/>
                      <a:pt x="73" y="25"/>
                      <a:pt x="71" y="25"/>
                    </a:cubicBezTo>
                    <a:cubicBezTo>
                      <a:pt x="66" y="25"/>
                      <a:pt x="62" y="23"/>
                      <a:pt x="57" y="24"/>
                    </a:cubicBezTo>
                    <a:cubicBezTo>
                      <a:pt x="55" y="24"/>
                      <a:pt x="54" y="25"/>
                      <a:pt x="52" y="26"/>
                    </a:cubicBezTo>
                    <a:cubicBezTo>
                      <a:pt x="51" y="27"/>
                      <a:pt x="50" y="29"/>
                      <a:pt x="49" y="31"/>
                    </a:cubicBezTo>
                    <a:cubicBezTo>
                      <a:pt x="48" y="33"/>
                      <a:pt x="45" y="35"/>
                      <a:pt x="43" y="35"/>
                    </a:cubicBezTo>
                    <a:cubicBezTo>
                      <a:pt x="40" y="35"/>
                      <a:pt x="38" y="34"/>
                      <a:pt x="36" y="34"/>
                    </a:cubicBezTo>
                    <a:cubicBezTo>
                      <a:pt x="32" y="34"/>
                      <a:pt x="29" y="35"/>
                      <a:pt x="26" y="37"/>
                    </a:cubicBezTo>
                    <a:cubicBezTo>
                      <a:pt x="24" y="40"/>
                      <a:pt x="23" y="44"/>
                      <a:pt x="25" y="46"/>
                    </a:cubicBezTo>
                    <a:lnTo>
                      <a:pt x="27" y="49"/>
                    </a:lnTo>
                    <a:lnTo>
                      <a:pt x="23" y="48"/>
                    </a:lnTo>
                    <a:cubicBezTo>
                      <a:pt x="19" y="46"/>
                      <a:pt x="14" y="48"/>
                      <a:pt x="11" y="51"/>
                    </a:cubicBezTo>
                    <a:cubicBezTo>
                      <a:pt x="9" y="55"/>
                      <a:pt x="9" y="59"/>
                      <a:pt x="10" y="62"/>
                    </a:cubicBezTo>
                    <a:lnTo>
                      <a:pt x="11" y="64"/>
                    </a:lnTo>
                    <a:lnTo>
                      <a:pt x="10" y="64"/>
                    </a:lnTo>
                    <a:cubicBezTo>
                      <a:pt x="5" y="64"/>
                      <a:pt x="3" y="69"/>
                      <a:pt x="2" y="72"/>
                    </a:cubicBezTo>
                    <a:cubicBezTo>
                      <a:pt x="1" y="76"/>
                      <a:pt x="2" y="79"/>
                      <a:pt x="2" y="82"/>
                    </a:cubicBezTo>
                    <a:cubicBezTo>
                      <a:pt x="4" y="87"/>
                      <a:pt x="5" y="89"/>
                      <a:pt x="5" y="8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25"/>
              <p:cNvSpPr/>
              <p:nvPr/>
            </p:nvSpPr>
            <p:spPr>
              <a:xfrm>
                <a:off x="755539" y="3411895"/>
                <a:ext cx="112881" cy="197542"/>
              </a:xfrm>
              <a:custGeom>
                <a:rect b="b" l="l" r="r" t="t"/>
                <a:pathLst>
                  <a:path extrusionOk="0" h="119" w="68">
                    <a:moveTo>
                      <a:pt x="11" y="119"/>
                    </a:moveTo>
                    <a:cubicBezTo>
                      <a:pt x="11" y="119"/>
                      <a:pt x="10" y="119"/>
                      <a:pt x="8" y="118"/>
                    </a:cubicBezTo>
                    <a:cubicBezTo>
                      <a:pt x="7" y="117"/>
                      <a:pt x="5" y="115"/>
                      <a:pt x="3" y="113"/>
                    </a:cubicBezTo>
                    <a:cubicBezTo>
                      <a:pt x="1" y="110"/>
                      <a:pt x="-1" y="106"/>
                      <a:pt x="0" y="101"/>
                    </a:cubicBezTo>
                    <a:cubicBezTo>
                      <a:pt x="0" y="96"/>
                      <a:pt x="2" y="90"/>
                      <a:pt x="7" y="86"/>
                    </a:cubicBezTo>
                    <a:lnTo>
                      <a:pt x="7" y="88"/>
                    </a:lnTo>
                    <a:cubicBezTo>
                      <a:pt x="4" y="84"/>
                      <a:pt x="2" y="79"/>
                      <a:pt x="1" y="74"/>
                    </a:cubicBezTo>
                    <a:cubicBezTo>
                      <a:pt x="1" y="71"/>
                      <a:pt x="1" y="68"/>
                      <a:pt x="3" y="65"/>
                    </a:cubicBezTo>
                    <a:cubicBezTo>
                      <a:pt x="4" y="63"/>
                      <a:pt x="6" y="60"/>
                      <a:pt x="10" y="59"/>
                    </a:cubicBezTo>
                    <a:lnTo>
                      <a:pt x="9" y="62"/>
                    </a:lnTo>
                    <a:cubicBezTo>
                      <a:pt x="5" y="58"/>
                      <a:pt x="3" y="52"/>
                      <a:pt x="4" y="47"/>
                    </a:cubicBezTo>
                    <a:cubicBezTo>
                      <a:pt x="4" y="44"/>
                      <a:pt x="6" y="41"/>
                      <a:pt x="8" y="39"/>
                    </a:cubicBezTo>
                    <a:cubicBezTo>
                      <a:pt x="10" y="36"/>
                      <a:pt x="13" y="35"/>
                      <a:pt x="15" y="34"/>
                    </a:cubicBezTo>
                    <a:cubicBezTo>
                      <a:pt x="18" y="33"/>
                      <a:pt x="19" y="32"/>
                      <a:pt x="19" y="29"/>
                    </a:cubicBezTo>
                    <a:cubicBezTo>
                      <a:pt x="20" y="27"/>
                      <a:pt x="21" y="24"/>
                      <a:pt x="22" y="22"/>
                    </a:cubicBezTo>
                    <a:cubicBezTo>
                      <a:pt x="25" y="17"/>
                      <a:pt x="29" y="14"/>
                      <a:pt x="33" y="12"/>
                    </a:cubicBezTo>
                    <a:cubicBezTo>
                      <a:pt x="37" y="10"/>
                      <a:pt x="41" y="8"/>
                      <a:pt x="44" y="6"/>
                    </a:cubicBezTo>
                    <a:cubicBezTo>
                      <a:pt x="51" y="3"/>
                      <a:pt x="57" y="1"/>
                      <a:pt x="61" y="0"/>
                    </a:cubicBezTo>
                    <a:cubicBezTo>
                      <a:pt x="63" y="0"/>
                      <a:pt x="65" y="0"/>
                      <a:pt x="66" y="0"/>
                    </a:cubicBezTo>
                    <a:cubicBezTo>
                      <a:pt x="67" y="1"/>
                      <a:pt x="68" y="1"/>
                      <a:pt x="68" y="1"/>
                    </a:cubicBezTo>
                    <a:cubicBezTo>
                      <a:pt x="68" y="1"/>
                      <a:pt x="65" y="1"/>
                      <a:pt x="61" y="1"/>
                    </a:cubicBezTo>
                    <a:cubicBezTo>
                      <a:pt x="57" y="2"/>
                      <a:pt x="51" y="4"/>
                      <a:pt x="45" y="8"/>
                    </a:cubicBezTo>
                    <a:cubicBezTo>
                      <a:pt x="42" y="10"/>
                      <a:pt x="38" y="12"/>
                      <a:pt x="34" y="14"/>
                    </a:cubicBezTo>
                    <a:cubicBezTo>
                      <a:pt x="31" y="16"/>
                      <a:pt x="27" y="19"/>
                      <a:pt x="24" y="23"/>
                    </a:cubicBezTo>
                    <a:cubicBezTo>
                      <a:pt x="23" y="25"/>
                      <a:pt x="22" y="27"/>
                      <a:pt x="22" y="30"/>
                    </a:cubicBezTo>
                    <a:cubicBezTo>
                      <a:pt x="22" y="31"/>
                      <a:pt x="21" y="33"/>
                      <a:pt x="20" y="34"/>
                    </a:cubicBezTo>
                    <a:cubicBezTo>
                      <a:pt x="19" y="35"/>
                      <a:pt x="17" y="36"/>
                      <a:pt x="16" y="36"/>
                    </a:cubicBezTo>
                    <a:cubicBezTo>
                      <a:pt x="11" y="38"/>
                      <a:pt x="7" y="42"/>
                      <a:pt x="7" y="47"/>
                    </a:cubicBezTo>
                    <a:cubicBezTo>
                      <a:pt x="6" y="52"/>
                      <a:pt x="7" y="57"/>
                      <a:pt x="11" y="60"/>
                    </a:cubicBezTo>
                    <a:lnTo>
                      <a:pt x="13" y="61"/>
                    </a:lnTo>
                    <a:lnTo>
                      <a:pt x="10" y="62"/>
                    </a:lnTo>
                    <a:cubicBezTo>
                      <a:pt x="5" y="63"/>
                      <a:pt x="3" y="69"/>
                      <a:pt x="3" y="74"/>
                    </a:cubicBezTo>
                    <a:cubicBezTo>
                      <a:pt x="4" y="78"/>
                      <a:pt x="6" y="83"/>
                      <a:pt x="8" y="87"/>
                    </a:cubicBezTo>
                    <a:lnTo>
                      <a:pt x="9" y="88"/>
                    </a:lnTo>
                    <a:lnTo>
                      <a:pt x="8" y="88"/>
                    </a:lnTo>
                    <a:cubicBezTo>
                      <a:pt x="4" y="92"/>
                      <a:pt x="2" y="96"/>
                      <a:pt x="1" y="101"/>
                    </a:cubicBezTo>
                    <a:cubicBezTo>
                      <a:pt x="1" y="105"/>
                      <a:pt x="2" y="109"/>
                      <a:pt x="4" y="112"/>
                    </a:cubicBezTo>
                    <a:cubicBezTo>
                      <a:pt x="7" y="117"/>
                      <a:pt x="11" y="119"/>
                      <a:pt x="11" y="11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25"/>
              <p:cNvSpPr/>
              <p:nvPr/>
            </p:nvSpPr>
            <p:spPr>
              <a:xfrm>
                <a:off x="886680" y="3330555"/>
                <a:ext cx="154381" cy="179282"/>
              </a:xfrm>
              <a:custGeom>
                <a:rect b="b" l="l" r="r" t="t"/>
                <a:pathLst>
                  <a:path extrusionOk="0" h="108" w="93">
                    <a:moveTo>
                      <a:pt x="23" y="108"/>
                    </a:moveTo>
                    <a:cubicBezTo>
                      <a:pt x="23" y="108"/>
                      <a:pt x="22" y="108"/>
                      <a:pt x="19" y="107"/>
                    </a:cubicBezTo>
                    <a:cubicBezTo>
                      <a:pt x="17" y="106"/>
                      <a:pt x="14" y="104"/>
                      <a:pt x="11" y="101"/>
                    </a:cubicBezTo>
                    <a:cubicBezTo>
                      <a:pt x="7" y="98"/>
                      <a:pt x="4" y="93"/>
                      <a:pt x="1" y="87"/>
                    </a:cubicBezTo>
                    <a:cubicBezTo>
                      <a:pt x="0" y="84"/>
                      <a:pt x="-1" y="80"/>
                      <a:pt x="1" y="77"/>
                    </a:cubicBezTo>
                    <a:cubicBezTo>
                      <a:pt x="1" y="75"/>
                      <a:pt x="3" y="73"/>
                      <a:pt x="5" y="73"/>
                    </a:cubicBezTo>
                    <a:cubicBezTo>
                      <a:pt x="7" y="72"/>
                      <a:pt x="10" y="72"/>
                      <a:pt x="12" y="74"/>
                    </a:cubicBezTo>
                    <a:lnTo>
                      <a:pt x="9" y="75"/>
                    </a:lnTo>
                    <a:cubicBezTo>
                      <a:pt x="9" y="72"/>
                      <a:pt x="8" y="69"/>
                      <a:pt x="9" y="65"/>
                    </a:cubicBezTo>
                    <a:cubicBezTo>
                      <a:pt x="9" y="63"/>
                      <a:pt x="11" y="61"/>
                      <a:pt x="12" y="60"/>
                    </a:cubicBezTo>
                    <a:cubicBezTo>
                      <a:pt x="14" y="59"/>
                      <a:pt x="17" y="59"/>
                      <a:pt x="19" y="60"/>
                    </a:cubicBezTo>
                    <a:cubicBezTo>
                      <a:pt x="20" y="61"/>
                      <a:pt x="22" y="61"/>
                      <a:pt x="23" y="61"/>
                    </a:cubicBezTo>
                    <a:cubicBezTo>
                      <a:pt x="24" y="61"/>
                      <a:pt x="25" y="60"/>
                      <a:pt x="25" y="58"/>
                    </a:cubicBezTo>
                    <a:cubicBezTo>
                      <a:pt x="25" y="54"/>
                      <a:pt x="27" y="50"/>
                      <a:pt x="30" y="47"/>
                    </a:cubicBezTo>
                    <a:cubicBezTo>
                      <a:pt x="36" y="43"/>
                      <a:pt x="43" y="41"/>
                      <a:pt x="49" y="44"/>
                    </a:cubicBezTo>
                    <a:lnTo>
                      <a:pt x="47" y="45"/>
                    </a:lnTo>
                    <a:cubicBezTo>
                      <a:pt x="47" y="40"/>
                      <a:pt x="47" y="34"/>
                      <a:pt x="52" y="31"/>
                    </a:cubicBezTo>
                    <a:cubicBezTo>
                      <a:pt x="54" y="29"/>
                      <a:pt x="57" y="29"/>
                      <a:pt x="59" y="29"/>
                    </a:cubicBezTo>
                    <a:cubicBezTo>
                      <a:pt x="62" y="30"/>
                      <a:pt x="64" y="31"/>
                      <a:pt x="65" y="34"/>
                    </a:cubicBezTo>
                    <a:lnTo>
                      <a:pt x="62" y="34"/>
                    </a:lnTo>
                    <a:cubicBezTo>
                      <a:pt x="63" y="27"/>
                      <a:pt x="65" y="20"/>
                      <a:pt x="69" y="15"/>
                    </a:cubicBezTo>
                    <a:cubicBezTo>
                      <a:pt x="72" y="10"/>
                      <a:pt x="77" y="7"/>
                      <a:pt x="80" y="5"/>
                    </a:cubicBezTo>
                    <a:cubicBezTo>
                      <a:pt x="84" y="2"/>
                      <a:pt x="87" y="1"/>
                      <a:pt x="89" y="1"/>
                    </a:cubicBezTo>
                    <a:cubicBezTo>
                      <a:pt x="92" y="0"/>
                      <a:pt x="93" y="0"/>
                      <a:pt x="93" y="0"/>
                    </a:cubicBezTo>
                    <a:cubicBezTo>
                      <a:pt x="93" y="1"/>
                      <a:pt x="88" y="1"/>
                      <a:pt x="81" y="6"/>
                    </a:cubicBezTo>
                    <a:cubicBezTo>
                      <a:pt x="77" y="8"/>
                      <a:pt x="74" y="12"/>
                      <a:pt x="70" y="16"/>
                    </a:cubicBezTo>
                    <a:cubicBezTo>
                      <a:pt x="67" y="21"/>
                      <a:pt x="65" y="27"/>
                      <a:pt x="64" y="34"/>
                    </a:cubicBezTo>
                    <a:lnTo>
                      <a:pt x="64" y="44"/>
                    </a:lnTo>
                    <a:lnTo>
                      <a:pt x="62" y="35"/>
                    </a:lnTo>
                    <a:cubicBezTo>
                      <a:pt x="62" y="31"/>
                      <a:pt x="56" y="30"/>
                      <a:pt x="53" y="33"/>
                    </a:cubicBezTo>
                    <a:cubicBezTo>
                      <a:pt x="50" y="35"/>
                      <a:pt x="49" y="40"/>
                      <a:pt x="50" y="45"/>
                    </a:cubicBezTo>
                    <a:lnTo>
                      <a:pt x="50" y="47"/>
                    </a:lnTo>
                    <a:lnTo>
                      <a:pt x="48" y="46"/>
                    </a:lnTo>
                    <a:cubicBezTo>
                      <a:pt x="43" y="44"/>
                      <a:pt x="37" y="45"/>
                      <a:pt x="32" y="49"/>
                    </a:cubicBezTo>
                    <a:cubicBezTo>
                      <a:pt x="29" y="51"/>
                      <a:pt x="28" y="54"/>
                      <a:pt x="27" y="58"/>
                    </a:cubicBezTo>
                    <a:cubicBezTo>
                      <a:pt x="27" y="59"/>
                      <a:pt x="27" y="60"/>
                      <a:pt x="27" y="61"/>
                    </a:cubicBezTo>
                    <a:cubicBezTo>
                      <a:pt x="26" y="62"/>
                      <a:pt x="25" y="63"/>
                      <a:pt x="24" y="64"/>
                    </a:cubicBezTo>
                    <a:cubicBezTo>
                      <a:pt x="21" y="64"/>
                      <a:pt x="19" y="63"/>
                      <a:pt x="18" y="62"/>
                    </a:cubicBezTo>
                    <a:cubicBezTo>
                      <a:pt x="16" y="62"/>
                      <a:pt x="15" y="62"/>
                      <a:pt x="14" y="62"/>
                    </a:cubicBezTo>
                    <a:cubicBezTo>
                      <a:pt x="12" y="63"/>
                      <a:pt x="12" y="64"/>
                      <a:pt x="11" y="66"/>
                    </a:cubicBezTo>
                    <a:cubicBezTo>
                      <a:pt x="10" y="68"/>
                      <a:pt x="11" y="72"/>
                      <a:pt x="12" y="75"/>
                    </a:cubicBezTo>
                    <a:lnTo>
                      <a:pt x="13" y="81"/>
                    </a:lnTo>
                    <a:lnTo>
                      <a:pt x="10" y="76"/>
                    </a:lnTo>
                    <a:cubicBezTo>
                      <a:pt x="8" y="73"/>
                      <a:pt x="3" y="75"/>
                      <a:pt x="3" y="78"/>
                    </a:cubicBezTo>
                    <a:cubicBezTo>
                      <a:pt x="1" y="80"/>
                      <a:pt x="2" y="84"/>
                      <a:pt x="3" y="86"/>
                    </a:cubicBezTo>
                    <a:cubicBezTo>
                      <a:pt x="5" y="92"/>
                      <a:pt x="8" y="97"/>
                      <a:pt x="11" y="100"/>
                    </a:cubicBezTo>
                    <a:cubicBezTo>
                      <a:pt x="18" y="106"/>
                      <a:pt x="23" y="107"/>
                      <a:pt x="23" y="108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25"/>
              <p:cNvSpPr/>
              <p:nvPr/>
            </p:nvSpPr>
            <p:spPr>
              <a:xfrm>
                <a:off x="1143983" y="3184473"/>
                <a:ext cx="33200" cy="76361"/>
              </a:xfrm>
              <a:custGeom>
                <a:rect b="b" l="l" r="r" t="t"/>
                <a:pathLst>
                  <a:path extrusionOk="0" h="46" w="20">
                    <a:moveTo>
                      <a:pt x="20" y="46"/>
                    </a:moveTo>
                    <a:cubicBezTo>
                      <a:pt x="20" y="46"/>
                      <a:pt x="16" y="45"/>
                      <a:pt x="12" y="42"/>
                    </a:cubicBezTo>
                    <a:cubicBezTo>
                      <a:pt x="10" y="40"/>
                      <a:pt x="7" y="38"/>
                      <a:pt x="6" y="35"/>
                    </a:cubicBezTo>
                    <a:cubicBezTo>
                      <a:pt x="4" y="32"/>
                      <a:pt x="3" y="27"/>
                      <a:pt x="4" y="23"/>
                    </a:cubicBezTo>
                    <a:cubicBezTo>
                      <a:pt x="5" y="22"/>
                      <a:pt x="5" y="21"/>
                      <a:pt x="6" y="20"/>
                    </a:cubicBezTo>
                    <a:lnTo>
                      <a:pt x="6" y="22"/>
                    </a:lnTo>
                    <a:cubicBezTo>
                      <a:pt x="3" y="20"/>
                      <a:pt x="1" y="16"/>
                      <a:pt x="0" y="13"/>
                    </a:cubicBezTo>
                    <a:cubicBezTo>
                      <a:pt x="0" y="9"/>
                      <a:pt x="1" y="6"/>
                      <a:pt x="3" y="4"/>
                    </a:cubicBezTo>
                    <a:cubicBezTo>
                      <a:pt x="6" y="0"/>
                      <a:pt x="10" y="0"/>
                      <a:pt x="10" y="0"/>
                    </a:cubicBezTo>
                    <a:cubicBezTo>
                      <a:pt x="10" y="1"/>
                      <a:pt x="7" y="2"/>
                      <a:pt x="4" y="5"/>
                    </a:cubicBezTo>
                    <a:cubicBezTo>
                      <a:pt x="3" y="7"/>
                      <a:pt x="2" y="10"/>
                      <a:pt x="3" y="12"/>
                    </a:cubicBezTo>
                    <a:cubicBezTo>
                      <a:pt x="3" y="15"/>
                      <a:pt x="5" y="18"/>
                      <a:pt x="7" y="20"/>
                    </a:cubicBezTo>
                    <a:lnTo>
                      <a:pt x="8" y="21"/>
                    </a:lnTo>
                    <a:lnTo>
                      <a:pt x="8" y="22"/>
                    </a:lnTo>
                    <a:cubicBezTo>
                      <a:pt x="7" y="22"/>
                      <a:pt x="7" y="23"/>
                      <a:pt x="7" y="24"/>
                    </a:cubicBezTo>
                    <a:cubicBezTo>
                      <a:pt x="5" y="27"/>
                      <a:pt x="6" y="31"/>
                      <a:pt x="8" y="34"/>
                    </a:cubicBezTo>
                    <a:cubicBezTo>
                      <a:pt x="9" y="36"/>
                      <a:pt x="11" y="39"/>
                      <a:pt x="13" y="40"/>
                    </a:cubicBezTo>
                    <a:cubicBezTo>
                      <a:pt x="17" y="44"/>
                      <a:pt x="20" y="45"/>
                      <a:pt x="19" y="46"/>
                    </a:cubicBezTo>
                    <a:lnTo>
                      <a:pt x="20" y="46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25"/>
              <p:cNvSpPr/>
              <p:nvPr/>
            </p:nvSpPr>
            <p:spPr>
              <a:xfrm>
                <a:off x="1177183" y="3144633"/>
                <a:ext cx="114541" cy="79681"/>
              </a:xfrm>
              <a:custGeom>
                <a:rect b="b" l="l" r="r" t="t"/>
                <a:pathLst>
                  <a:path extrusionOk="0" h="48" w="69">
                    <a:moveTo>
                      <a:pt x="65" y="48"/>
                    </a:moveTo>
                    <a:cubicBezTo>
                      <a:pt x="64" y="48"/>
                      <a:pt x="68" y="45"/>
                      <a:pt x="68" y="38"/>
                    </a:cubicBezTo>
                    <a:cubicBezTo>
                      <a:pt x="68" y="35"/>
                      <a:pt x="66" y="31"/>
                      <a:pt x="62" y="29"/>
                    </a:cubicBezTo>
                    <a:cubicBezTo>
                      <a:pt x="59" y="27"/>
                      <a:pt x="53" y="27"/>
                      <a:pt x="49" y="30"/>
                    </a:cubicBezTo>
                    <a:lnTo>
                      <a:pt x="48" y="31"/>
                    </a:lnTo>
                    <a:lnTo>
                      <a:pt x="47" y="29"/>
                    </a:lnTo>
                    <a:cubicBezTo>
                      <a:pt x="47" y="26"/>
                      <a:pt x="47" y="23"/>
                      <a:pt x="45" y="21"/>
                    </a:cubicBezTo>
                    <a:cubicBezTo>
                      <a:pt x="44" y="18"/>
                      <a:pt x="42" y="16"/>
                      <a:pt x="39" y="15"/>
                    </a:cubicBezTo>
                    <a:cubicBezTo>
                      <a:pt x="35" y="14"/>
                      <a:pt x="30" y="18"/>
                      <a:pt x="31" y="21"/>
                    </a:cubicBezTo>
                    <a:lnTo>
                      <a:pt x="28" y="21"/>
                    </a:lnTo>
                    <a:cubicBezTo>
                      <a:pt x="28" y="16"/>
                      <a:pt x="25" y="11"/>
                      <a:pt x="22" y="7"/>
                    </a:cubicBezTo>
                    <a:cubicBezTo>
                      <a:pt x="19" y="4"/>
                      <a:pt x="15" y="2"/>
                      <a:pt x="11" y="2"/>
                    </a:cubicBezTo>
                    <a:cubicBezTo>
                      <a:pt x="4" y="1"/>
                      <a:pt x="0" y="3"/>
                      <a:pt x="0" y="3"/>
                    </a:cubicBezTo>
                    <a:cubicBezTo>
                      <a:pt x="0" y="2"/>
                      <a:pt x="1" y="2"/>
                      <a:pt x="3" y="1"/>
                    </a:cubicBezTo>
                    <a:cubicBezTo>
                      <a:pt x="5" y="0"/>
                      <a:pt x="8" y="0"/>
                      <a:pt x="11" y="0"/>
                    </a:cubicBezTo>
                    <a:cubicBezTo>
                      <a:pt x="15" y="0"/>
                      <a:pt x="20" y="2"/>
                      <a:pt x="24" y="6"/>
                    </a:cubicBezTo>
                    <a:cubicBezTo>
                      <a:pt x="27" y="9"/>
                      <a:pt x="30" y="15"/>
                      <a:pt x="31" y="21"/>
                    </a:cubicBezTo>
                    <a:lnTo>
                      <a:pt x="28" y="22"/>
                    </a:lnTo>
                    <a:cubicBezTo>
                      <a:pt x="27" y="19"/>
                      <a:pt x="29" y="16"/>
                      <a:pt x="31" y="14"/>
                    </a:cubicBezTo>
                    <a:cubicBezTo>
                      <a:pt x="34" y="13"/>
                      <a:pt x="37" y="12"/>
                      <a:pt x="40" y="13"/>
                    </a:cubicBezTo>
                    <a:cubicBezTo>
                      <a:pt x="44" y="14"/>
                      <a:pt x="46" y="17"/>
                      <a:pt x="48" y="19"/>
                    </a:cubicBezTo>
                    <a:cubicBezTo>
                      <a:pt x="49" y="23"/>
                      <a:pt x="50" y="26"/>
                      <a:pt x="50" y="29"/>
                    </a:cubicBezTo>
                    <a:lnTo>
                      <a:pt x="48" y="28"/>
                    </a:lnTo>
                    <a:cubicBezTo>
                      <a:pt x="53" y="24"/>
                      <a:pt x="59" y="25"/>
                      <a:pt x="64" y="27"/>
                    </a:cubicBezTo>
                    <a:cubicBezTo>
                      <a:pt x="68" y="30"/>
                      <a:pt x="69" y="35"/>
                      <a:pt x="69" y="38"/>
                    </a:cubicBezTo>
                    <a:cubicBezTo>
                      <a:pt x="69" y="42"/>
                      <a:pt x="68" y="44"/>
                      <a:pt x="67" y="46"/>
                    </a:cubicBezTo>
                    <a:cubicBezTo>
                      <a:pt x="66" y="47"/>
                      <a:pt x="65" y="48"/>
                      <a:pt x="65" y="48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25"/>
              <p:cNvSpPr/>
              <p:nvPr/>
            </p:nvSpPr>
            <p:spPr>
              <a:xfrm>
                <a:off x="1243584" y="3675838"/>
                <a:ext cx="89641" cy="91301"/>
              </a:xfrm>
              <a:custGeom>
                <a:rect b="b" l="l" r="r" t="t"/>
                <a:pathLst>
                  <a:path extrusionOk="0" h="55" w="54">
                    <a:moveTo>
                      <a:pt x="29" y="54"/>
                    </a:moveTo>
                    <a:cubicBezTo>
                      <a:pt x="29" y="54"/>
                      <a:pt x="28" y="55"/>
                      <a:pt x="25" y="54"/>
                    </a:cubicBezTo>
                    <a:cubicBezTo>
                      <a:pt x="22" y="54"/>
                      <a:pt x="17" y="52"/>
                      <a:pt x="13" y="49"/>
                    </a:cubicBezTo>
                    <a:cubicBezTo>
                      <a:pt x="10" y="48"/>
                      <a:pt x="8" y="46"/>
                      <a:pt x="6" y="44"/>
                    </a:cubicBezTo>
                    <a:cubicBezTo>
                      <a:pt x="3" y="41"/>
                      <a:pt x="1" y="38"/>
                      <a:pt x="0" y="35"/>
                    </a:cubicBezTo>
                    <a:cubicBezTo>
                      <a:pt x="-1" y="27"/>
                      <a:pt x="1" y="19"/>
                      <a:pt x="5" y="11"/>
                    </a:cubicBezTo>
                    <a:cubicBezTo>
                      <a:pt x="8" y="7"/>
                      <a:pt x="12" y="3"/>
                      <a:pt x="16" y="0"/>
                    </a:cubicBezTo>
                    <a:lnTo>
                      <a:pt x="16" y="0"/>
                    </a:lnTo>
                    <a:lnTo>
                      <a:pt x="17" y="0"/>
                    </a:lnTo>
                    <a:cubicBezTo>
                      <a:pt x="29" y="5"/>
                      <a:pt x="38" y="12"/>
                      <a:pt x="45" y="17"/>
                    </a:cubicBezTo>
                    <a:cubicBezTo>
                      <a:pt x="48" y="19"/>
                      <a:pt x="50" y="21"/>
                      <a:pt x="52" y="23"/>
                    </a:cubicBezTo>
                    <a:cubicBezTo>
                      <a:pt x="54" y="24"/>
                      <a:pt x="54" y="25"/>
                      <a:pt x="54" y="25"/>
                    </a:cubicBezTo>
                    <a:cubicBezTo>
                      <a:pt x="54" y="26"/>
                      <a:pt x="50" y="22"/>
                      <a:pt x="44" y="18"/>
                    </a:cubicBezTo>
                    <a:cubicBezTo>
                      <a:pt x="37" y="13"/>
                      <a:pt x="28" y="7"/>
                      <a:pt x="16" y="2"/>
                    </a:cubicBezTo>
                    <a:lnTo>
                      <a:pt x="17" y="2"/>
                    </a:lnTo>
                    <a:cubicBezTo>
                      <a:pt x="13" y="5"/>
                      <a:pt x="10" y="8"/>
                      <a:pt x="7" y="13"/>
                    </a:cubicBezTo>
                    <a:cubicBezTo>
                      <a:pt x="3" y="19"/>
                      <a:pt x="1" y="27"/>
                      <a:pt x="2" y="34"/>
                    </a:cubicBezTo>
                    <a:cubicBezTo>
                      <a:pt x="4" y="41"/>
                      <a:pt x="9" y="45"/>
                      <a:pt x="13" y="48"/>
                    </a:cubicBezTo>
                    <a:cubicBezTo>
                      <a:pt x="18" y="51"/>
                      <a:pt x="22" y="53"/>
                      <a:pt x="25" y="53"/>
                    </a:cubicBezTo>
                    <a:cubicBezTo>
                      <a:pt x="28" y="54"/>
                      <a:pt x="29" y="54"/>
                      <a:pt x="29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25"/>
              <p:cNvSpPr/>
              <p:nvPr/>
            </p:nvSpPr>
            <p:spPr>
              <a:xfrm>
                <a:off x="825259" y="4115742"/>
                <a:ext cx="1037509" cy="670646"/>
              </a:xfrm>
              <a:custGeom>
                <a:rect b="b" l="l" r="r" t="t"/>
                <a:pathLst>
                  <a:path extrusionOk="0" h="404" w="625">
                    <a:moveTo>
                      <a:pt x="625" y="59"/>
                    </a:moveTo>
                    <a:cubicBezTo>
                      <a:pt x="625" y="59"/>
                      <a:pt x="501" y="337"/>
                      <a:pt x="483" y="351"/>
                    </a:cubicBezTo>
                    <a:cubicBezTo>
                      <a:pt x="480" y="354"/>
                      <a:pt x="459" y="378"/>
                      <a:pt x="429" y="379"/>
                    </a:cubicBezTo>
                    <a:cubicBezTo>
                      <a:pt x="310" y="382"/>
                      <a:pt x="38" y="404"/>
                      <a:pt x="38" y="404"/>
                    </a:cubicBezTo>
                    <a:lnTo>
                      <a:pt x="0" y="247"/>
                    </a:lnTo>
                    <a:lnTo>
                      <a:pt x="327" y="223"/>
                    </a:lnTo>
                    <a:lnTo>
                      <a:pt x="491" y="0"/>
                    </a:lnTo>
                    <a:lnTo>
                      <a:pt x="625" y="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25"/>
              <p:cNvSpPr/>
              <p:nvPr/>
            </p:nvSpPr>
            <p:spPr>
              <a:xfrm>
                <a:off x="1217024" y="4087522"/>
                <a:ext cx="1044149" cy="1074030"/>
              </a:xfrm>
              <a:custGeom>
                <a:rect b="b" l="l" r="r" t="t"/>
                <a:pathLst>
                  <a:path extrusionOk="0" h="647" w="629">
                    <a:moveTo>
                      <a:pt x="15" y="283"/>
                    </a:moveTo>
                    <a:cubicBezTo>
                      <a:pt x="15" y="283"/>
                      <a:pt x="195" y="566"/>
                      <a:pt x="212" y="588"/>
                    </a:cubicBezTo>
                    <a:cubicBezTo>
                      <a:pt x="249" y="635"/>
                      <a:pt x="299" y="660"/>
                      <a:pt x="370" y="641"/>
                    </a:cubicBezTo>
                    <a:cubicBezTo>
                      <a:pt x="440" y="622"/>
                      <a:pt x="629" y="519"/>
                      <a:pt x="629" y="519"/>
                    </a:cubicBezTo>
                    <a:lnTo>
                      <a:pt x="573" y="391"/>
                    </a:lnTo>
                    <a:lnTo>
                      <a:pt x="353" y="438"/>
                    </a:lnTo>
                    <a:lnTo>
                      <a:pt x="182" y="96"/>
                    </a:lnTo>
                    <a:cubicBezTo>
                      <a:pt x="165" y="59"/>
                      <a:pt x="133" y="29"/>
                      <a:pt x="94" y="14"/>
                    </a:cubicBezTo>
                    <a:cubicBezTo>
                      <a:pt x="68" y="5"/>
                      <a:pt x="35" y="-8"/>
                      <a:pt x="0" y="6"/>
                    </a:cubicBezTo>
                    <a:lnTo>
                      <a:pt x="15" y="28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25"/>
              <p:cNvSpPr/>
              <p:nvPr/>
            </p:nvSpPr>
            <p:spPr>
              <a:xfrm>
                <a:off x="418555" y="4012821"/>
                <a:ext cx="1030869" cy="1190231"/>
              </a:xfrm>
              <a:custGeom>
                <a:rect b="b" l="l" r="r" t="t"/>
                <a:pathLst>
                  <a:path extrusionOk="0" h="717" w="621">
                    <a:moveTo>
                      <a:pt x="535" y="37"/>
                    </a:moveTo>
                    <a:lnTo>
                      <a:pt x="326" y="0"/>
                    </a:lnTo>
                    <a:cubicBezTo>
                      <a:pt x="289" y="-6"/>
                      <a:pt x="181" y="54"/>
                      <a:pt x="157" y="110"/>
                    </a:cubicBezTo>
                    <a:lnTo>
                      <a:pt x="0" y="717"/>
                    </a:lnTo>
                    <a:lnTo>
                      <a:pt x="512" y="717"/>
                    </a:lnTo>
                    <a:lnTo>
                      <a:pt x="536" y="545"/>
                    </a:lnTo>
                    <a:cubicBezTo>
                      <a:pt x="536" y="545"/>
                      <a:pt x="607" y="466"/>
                      <a:pt x="620" y="449"/>
                    </a:cubicBezTo>
                    <a:cubicBezTo>
                      <a:pt x="634" y="433"/>
                      <a:pt x="535" y="37"/>
                      <a:pt x="535" y="3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25"/>
              <p:cNvSpPr/>
              <p:nvPr/>
            </p:nvSpPr>
            <p:spPr>
              <a:xfrm>
                <a:off x="903280" y="3921520"/>
                <a:ext cx="429944" cy="175962"/>
              </a:xfrm>
              <a:custGeom>
                <a:rect b="b" l="l" r="r" t="t"/>
                <a:pathLst>
                  <a:path extrusionOk="0" h="106" w="259">
                    <a:moveTo>
                      <a:pt x="250" y="106"/>
                    </a:moveTo>
                    <a:lnTo>
                      <a:pt x="259" y="54"/>
                    </a:lnTo>
                    <a:cubicBezTo>
                      <a:pt x="260" y="44"/>
                      <a:pt x="254" y="36"/>
                      <a:pt x="244" y="34"/>
                    </a:cubicBezTo>
                    <a:lnTo>
                      <a:pt x="29" y="0"/>
                    </a:lnTo>
                    <a:cubicBezTo>
                      <a:pt x="19" y="-2"/>
                      <a:pt x="10" y="5"/>
                      <a:pt x="9" y="14"/>
                    </a:cubicBezTo>
                    <a:lnTo>
                      <a:pt x="0" y="76"/>
                    </a:lnTo>
                    <a:lnTo>
                      <a:pt x="250" y="10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25"/>
              <p:cNvSpPr/>
              <p:nvPr/>
            </p:nvSpPr>
            <p:spPr>
              <a:xfrm>
                <a:off x="1318285" y="4092502"/>
                <a:ext cx="484724" cy="722107"/>
              </a:xfrm>
              <a:custGeom>
                <a:rect b="b" l="l" r="r" t="t"/>
                <a:pathLst>
                  <a:path extrusionOk="0" h="435" w="292">
                    <a:moveTo>
                      <a:pt x="0" y="0"/>
                    </a:moveTo>
                    <a:cubicBezTo>
                      <a:pt x="0" y="0"/>
                      <a:pt x="1" y="0"/>
                      <a:pt x="4" y="1"/>
                    </a:cubicBezTo>
                    <a:cubicBezTo>
                      <a:pt x="6" y="2"/>
                      <a:pt x="9" y="3"/>
                      <a:pt x="13" y="5"/>
                    </a:cubicBezTo>
                    <a:cubicBezTo>
                      <a:pt x="21" y="8"/>
                      <a:pt x="34" y="13"/>
                      <a:pt x="49" y="18"/>
                    </a:cubicBezTo>
                    <a:lnTo>
                      <a:pt x="49" y="18"/>
                    </a:lnTo>
                    <a:cubicBezTo>
                      <a:pt x="59" y="24"/>
                      <a:pt x="71" y="32"/>
                      <a:pt x="82" y="42"/>
                    </a:cubicBezTo>
                    <a:cubicBezTo>
                      <a:pt x="94" y="53"/>
                      <a:pt x="104" y="67"/>
                      <a:pt x="114" y="83"/>
                    </a:cubicBezTo>
                    <a:cubicBezTo>
                      <a:pt x="123" y="99"/>
                      <a:pt x="132" y="117"/>
                      <a:pt x="141" y="135"/>
                    </a:cubicBezTo>
                    <a:cubicBezTo>
                      <a:pt x="151" y="154"/>
                      <a:pt x="160" y="173"/>
                      <a:pt x="170" y="194"/>
                    </a:cubicBezTo>
                    <a:cubicBezTo>
                      <a:pt x="203" y="260"/>
                      <a:pt x="233" y="321"/>
                      <a:pt x="255" y="365"/>
                    </a:cubicBezTo>
                    <a:cubicBezTo>
                      <a:pt x="266" y="386"/>
                      <a:pt x="275" y="404"/>
                      <a:pt x="282" y="416"/>
                    </a:cubicBezTo>
                    <a:cubicBezTo>
                      <a:pt x="285" y="422"/>
                      <a:pt x="287" y="427"/>
                      <a:pt x="289" y="430"/>
                    </a:cubicBezTo>
                    <a:cubicBezTo>
                      <a:pt x="290" y="432"/>
                      <a:pt x="291" y="433"/>
                      <a:pt x="291" y="434"/>
                    </a:cubicBezTo>
                    <a:lnTo>
                      <a:pt x="292" y="435"/>
                    </a:lnTo>
                    <a:cubicBezTo>
                      <a:pt x="292" y="435"/>
                      <a:pt x="292" y="434"/>
                      <a:pt x="291" y="434"/>
                    </a:cubicBezTo>
                    <a:cubicBezTo>
                      <a:pt x="291" y="433"/>
                      <a:pt x="290" y="431"/>
                      <a:pt x="290" y="430"/>
                    </a:cubicBezTo>
                    <a:cubicBezTo>
                      <a:pt x="288" y="426"/>
                      <a:pt x="286" y="422"/>
                      <a:pt x="283" y="416"/>
                    </a:cubicBezTo>
                    <a:cubicBezTo>
                      <a:pt x="276" y="403"/>
                      <a:pt x="268" y="386"/>
                      <a:pt x="257" y="364"/>
                    </a:cubicBezTo>
                    <a:cubicBezTo>
                      <a:pt x="235" y="320"/>
                      <a:pt x="206" y="259"/>
                      <a:pt x="173" y="192"/>
                    </a:cubicBezTo>
                    <a:cubicBezTo>
                      <a:pt x="163" y="172"/>
                      <a:pt x="153" y="153"/>
                      <a:pt x="144" y="134"/>
                    </a:cubicBezTo>
                    <a:cubicBezTo>
                      <a:pt x="134" y="115"/>
                      <a:pt x="125" y="98"/>
                      <a:pt x="116" y="82"/>
                    </a:cubicBezTo>
                    <a:cubicBezTo>
                      <a:pt x="106" y="65"/>
                      <a:pt x="96" y="51"/>
                      <a:pt x="84" y="41"/>
                    </a:cubicBezTo>
                    <a:cubicBezTo>
                      <a:pt x="72" y="30"/>
                      <a:pt x="60" y="22"/>
                      <a:pt x="49" y="17"/>
                    </a:cubicBezTo>
                    <a:lnTo>
                      <a:pt x="49" y="17"/>
                    </a:lnTo>
                    <a:cubicBezTo>
                      <a:pt x="34" y="11"/>
                      <a:pt x="22" y="7"/>
                      <a:pt x="13" y="4"/>
                    </a:cubicBezTo>
                    <a:cubicBezTo>
                      <a:pt x="9" y="2"/>
                      <a:pt x="6" y="1"/>
                      <a:pt x="4" y="1"/>
                    </a:cubicBezTo>
                    <a:cubicBezTo>
                      <a:pt x="2" y="0"/>
                      <a:pt x="0" y="-1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25"/>
              <p:cNvSpPr/>
              <p:nvPr/>
            </p:nvSpPr>
            <p:spPr>
              <a:xfrm>
                <a:off x="1190463" y="4489246"/>
                <a:ext cx="234062" cy="355243"/>
              </a:xfrm>
              <a:custGeom>
                <a:rect b="b" l="l" r="r" t="t"/>
                <a:pathLst>
                  <a:path extrusionOk="0" h="214" w="141">
                    <a:moveTo>
                      <a:pt x="0" y="0"/>
                    </a:moveTo>
                    <a:cubicBezTo>
                      <a:pt x="0" y="0"/>
                      <a:pt x="1" y="1"/>
                      <a:pt x="2" y="3"/>
                    </a:cubicBezTo>
                    <a:cubicBezTo>
                      <a:pt x="3" y="4"/>
                      <a:pt x="4" y="6"/>
                      <a:pt x="6" y="9"/>
                    </a:cubicBezTo>
                    <a:cubicBezTo>
                      <a:pt x="10" y="14"/>
                      <a:pt x="15" y="22"/>
                      <a:pt x="21" y="31"/>
                    </a:cubicBezTo>
                    <a:cubicBezTo>
                      <a:pt x="35" y="50"/>
                      <a:pt x="53" y="77"/>
                      <a:pt x="72" y="106"/>
                    </a:cubicBezTo>
                    <a:cubicBezTo>
                      <a:pt x="91" y="136"/>
                      <a:pt x="108" y="163"/>
                      <a:pt x="121" y="182"/>
                    </a:cubicBezTo>
                    <a:cubicBezTo>
                      <a:pt x="127" y="192"/>
                      <a:pt x="132" y="200"/>
                      <a:pt x="136" y="206"/>
                    </a:cubicBezTo>
                    <a:cubicBezTo>
                      <a:pt x="137" y="208"/>
                      <a:pt x="138" y="210"/>
                      <a:pt x="140" y="212"/>
                    </a:cubicBezTo>
                    <a:cubicBezTo>
                      <a:pt x="141" y="213"/>
                      <a:pt x="141" y="214"/>
                      <a:pt x="141" y="214"/>
                    </a:cubicBezTo>
                    <a:cubicBezTo>
                      <a:pt x="141" y="214"/>
                      <a:pt x="141" y="213"/>
                      <a:pt x="140" y="212"/>
                    </a:cubicBezTo>
                    <a:lnTo>
                      <a:pt x="136" y="205"/>
                    </a:lnTo>
                    <a:cubicBezTo>
                      <a:pt x="133" y="199"/>
                      <a:pt x="128" y="191"/>
                      <a:pt x="122" y="181"/>
                    </a:cubicBezTo>
                    <a:cubicBezTo>
                      <a:pt x="110" y="162"/>
                      <a:pt x="93" y="135"/>
                      <a:pt x="74" y="105"/>
                    </a:cubicBezTo>
                    <a:cubicBezTo>
                      <a:pt x="54" y="76"/>
                      <a:pt x="37" y="49"/>
                      <a:pt x="23" y="30"/>
                    </a:cubicBezTo>
                    <a:cubicBezTo>
                      <a:pt x="16" y="21"/>
                      <a:pt x="11" y="13"/>
                      <a:pt x="7" y="8"/>
                    </a:cubicBezTo>
                    <a:cubicBezTo>
                      <a:pt x="5" y="6"/>
                      <a:pt x="3" y="4"/>
                      <a:pt x="2" y="2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32025" lIns="90000" spcFirstLastPara="1" rIns="90000" wrap="square" tIns="320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25"/>
              <p:cNvSpPr/>
              <p:nvPr/>
            </p:nvSpPr>
            <p:spPr>
              <a:xfrm>
                <a:off x="904940" y="4022781"/>
                <a:ext cx="413344" cy="81341"/>
              </a:xfrm>
              <a:custGeom>
                <a:rect b="b" l="l" r="r" t="t"/>
                <a:pathLst>
                  <a:path extrusionOk="0" h="49" w="249">
                    <a:moveTo>
                      <a:pt x="0" y="0"/>
                    </a:moveTo>
                    <a:cubicBezTo>
                      <a:pt x="0" y="0"/>
                      <a:pt x="1" y="0"/>
                      <a:pt x="2" y="1"/>
                    </a:cubicBezTo>
                    <a:lnTo>
                      <a:pt x="9" y="5"/>
                    </a:lnTo>
                    <a:cubicBezTo>
                      <a:pt x="11" y="7"/>
                      <a:pt x="15" y="9"/>
                      <a:pt x="19" y="11"/>
                    </a:cubicBezTo>
                    <a:cubicBezTo>
                      <a:pt x="23" y="13"/>
                      <a:pt x="28" y="15"/>
                      <a:pt x="33" y="18"/>
                    </a:cubicBezTo>
                    <a:cubicBezTo>
                      <a:pt x="39" y="20"/>
                      <a:pt x="44" y="23"/>
                      <a:pt x="51" y="25"/>
                    </a:cubicBezTo>
                    <a:cubicBezTo>
                      <a:pt x="57" y="28"/>
                      <a:pt x="64" y="30"/>
                      <a:pt x="72" y="33"/>
                    </a:cubicBezTo>
                    <a:cubicBezTo>
                      <a:pt x="87" y="37"/>
                      <a:pt x="103" y="41"/>
                      <a:pt x="121" y="44"/>
                    </a:cubicBezTo>
                    <a:cubicBezTo>
                      <a:pt x="138" y="47"/>
                      <a:pt x="155" y="49"/>
                      <a:pt x="171" y="49"/>
                    </a:cubicBezTo>
                    <a:cubicBezTo>
                      <a:pt x="179" y="49"/>
                      <a:pt x="186" y="49"/>
                      <a:pt x="193" y="49"/>
                    </a:cubicBezTo>
                    <a:cubicBezTo>
                      <a:pt x="200" y="49"/>
                      <a:pt x="206" y="48"/>
                      <a:pt x="212" y="48"/>
                    </a:cubicBezTo>
                    <a:cubicBezTo>
                      <a:pt x="218" y="47"/>
                      <a:pt x="223" y="46"/>
                      <a:pt x="228" y="46"/>
                    </a:cubicBezTo>
                    <a:cubicBezTo>
                      <a:pt x="232" y="45"/>
                      <a:pt x="236" y="45"/>
                      <a:pt x="240" y="44"/>
                    </a:cubicBezTo>
                    <a:lnTo>
                      <a:pt x="247" y="42"/>
                    </a:lnTo>
                    <a:cubicBezTo>
                      <a:pt x="249" y="42"/>
                      <a:pt x="249" y="42"/>
                      <a:pt x="249" y="42"/>
                    </a:cubicBezTo>
                    <a:cubicBezTo>
                      <a:pt x="249" y="42"/>
                      <a:pt x="248" y="42"/>
                      <a:pt x="247" y="42"/>
                    </a:cubicBezTo>
                    <a:cubicBezTo>
                      <a:pt x="245" y="42"/>
                      <a:pt x="242" y="42"/>
                      <a:pt x="239" y="43"/>
                    </a:cubicBezTo>
                    <a:cubicBezTo>
                      <a:pt x="236" y="43"/>
                      <a:pt x="232" y="44"/>
                      <a:pt x="228" y="44"/>
                    </a:cubicBezTo>
                    <a:cubicBezTo>
                      <a:pt x="223" y="45"/>
                      <a:pt x="218" y="46"/>
                      <a:pt x="212" y="46"/>
                    </a:cubicBezTo>
                    <a:cubicBezTo>
                      <a:pt x="206" y="46"/>
                      <a:pt x="200" y="47"/>
                      <a:pt x="193" y="47"/>
                    </a:cubicBezTo>
                    <a:cubicBezTo>
                      <a:pt x="186" y="47"/>
                      <a:pt x="179" y="47"/>
                      <a:pt x="171" y="47"/>
                    </a:cubicBezTo>
                    <a:cubicBezTo>
                      <a:pt x="156" y="46"/>
                      <a:pt x="139" y="45"/>
                      <a:pt x="121" y="42"/>
                    </a:cubicBezTo>
                    <a:cubicBezTo>
                      <a:pt x="104" y="39"/>
                      <a:pt x="87" y="35"/>
                      <a:pt x="72" y="30"/>
                    </a:cubicBezTo>
                    <a:cubicBezTo>
                      <a:pt x="65" y="28"/>
                      <a:pt x="58" y="26"/>
                      <a:pt x="52" y="23"/>
                    </a:cubicBezTo>
                    <a:cubicBezTo>
                      <a:pt x="45" y="21"/>
                      <a:pt x="39" y="18"/>
                      <a:pt x="34" y="16"/>
                    </a:cubicBezTo>
                    <a:cubicBezTo>
                      <a:pt x="29" y="14"/>
                      <a:pt x="24" y="11"/>
                      <a:pt x="20" y="9"/>
                    </a:cubicBezTo>
                    <a:cubicBezTo>
                      <a:pt x="16" y="7"/>
                      <a:pt x="12" y="6"/>
                      <a:pt x="9" y="4"/>
                    </a:cubicBezTo>
                    <a:cubicBezTo>
                      <a:pt x="6" y="3"/>
                      <a:pt x="4" y="2"/>
                      <a:pt x="2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25"/>
              <p:cNvSpPr/>
              <p:nvPr/>
            </p:nvSpPr>
            <p:spPr>
              <a:xfrm>
                <a:off x="1368085" y="4550667"/>
                <a:ext cx="298803" cy="190902"/>
              </a:xfrm>
              <a:custGeom>
                <a:rect b="b" l="l" r="r" t="t"/>
                <a:pathLst>
                  <a:path extrusionOk="0" h="115" w="180">
                    <a:moveTo>
                      <a:pt x="0" y="115"/>
                    </a:moveTo>
                    <a:cubicBezTo>
                      <a:pt x="0" y="115"/>
                      <a:pt x="3" y="114"/>
                      <a:pt x="8" y="111"/>
                    </a:cubicBezTo>
                    <a:cubicBezTo>
                      <a:pt x="13" y="108"/>
                      <a:pt x="19" y="104"/>
                      <a:pt x="27" y="99"/>
                    </a:cubicBezTo>
                    <a:cubicBezTo>
                      <a:pt x="44" y="88"/>
                      <a:pt x="66" y="74"/>
                      <a:pt x="91" y="59"/>
                    </a:cubicBezTo>
                    <a:cubicBezTo>
                      <a:pt x="116" y="43"/>
                      <a:pt x="138" y="29"/>
                      <a:pt x="154" y="18"/>
                    </a:cubicBezTo>
                    <a:cubicBezTo>
                      <a:pt x="162" y="12"/>
                      <a:pt x="169" y="8"/>
                      <a:pt x="173" y="5"/>
                    </a:cubicBezTo>
                    <a:cubicBezTo>
                      <a:pt x="178" y="2"/>
                      <a:pt x="180" y="0"/>
                      <a:pt x="180" y="0"/>
                    </a:cubicBezTo>
                    <a:cubicBezTo>
                      <a:pt x="180" y="-1"/>
                      <a:pt x="177" y="1"/>
                      <a:pt x="173" y="4"/>
                    </a:cubicBezTo>
                    <a:cubicBezTo>
                      <a:pt x="168" y="7"/>
                      <a:pt x="161" y="11"/>
                      <a:pt x="153" y="16"/>
                    </a:cubicBezTo>
                    <a:cubicBezTo>
                      <a:pt x="137" y="27"/>
                      <a:pt x="114" y="41"/>
                      <a:pt x="89" y="56"/>
                    </a:cubicBezTo>
                    <a:cubicBezTo>
                      <a:pt x="65" y="72"/>
                      <a:pt x="42" y="87"/>
                      <a:pt x="26" y="97"/>
                    </a:cubicBezTo>
                    <a:cubicBezTo>
                      <a:pt x="18" y="103"/>
                      <a:pt x="12" y="107"/>
                      <a:pt x="7" y="110"/>
                    </a:cubicBezTo>
                    <a:cubicBezTo>
                      <a:pt x="3" y="113"/>
                      <a:pt x="0" y="115"/>
                      <a:pt x="0" y="1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25"/>
              <p:cNvSpPr/>
              <p:nvPr/>
            </p:nvSpPr>
            <p:spPr>
              <a:xfrm>
                <a:off x="1308325" y="4459366"/>
                <a:ext cx="312083" cy="189242"/>
              </a:xfrm>
              <a:custGeom>
                <a:rect b="b" l="l" r="r" t="t"/>
                <a:pathLst>
                  <a:path extrusionOk="0" h="114" w="188">
                    <a:moveTo>
                      <a:pt x="0" y="114"/>
                    </a:moveTo>
                    <a:cubicBezTo>
                      <a:pt x="0" y="114"/>
                      <a:pt x="2" y="113"/>
                      <a:pt x="7" y="110"/>
                    </a:cubicBezTo>
                    <a:cubicBezTo>
                      <a:pt x="11" y="107"/>
                      <a:pt x="19" y="103"/>
                      <a:pt x="28" y="98"/>
                    </a:cubicBezTo>
                    <a:cubicBezTo>
                      <a:pt x="45" y="88"/>
                      <a:pt x="68" y="73"/>
                      <a:pt x="94" y="57"/>
                    </a:cubicBezTo>
                    <a:cubicBezTo>
                      <a:pt x="119" y="40"/>
                      <a:pt x="143" y="26"/>
                      <a:pt x="160" y="16"/>
                    </a:cubicBezTo>
                    <a:cubicBezTo>
                      <a:pt x="169" y="11"/>
                      <a:pt x="176" y="7"/>
                      <a:pt x="181" y="4"/>
                    </a:cubicBezTo>
                    <a:cubicBezTo>
                      <a:pt x="185" y="2"/>
                      <a:pt x="188" y="0"/>
                      <a:pt x="188" y="0"/>
                    </a:cubicBezTo>
                    <a:cubicBezTo>
                      <a:pt x="188" y="0"/>
                      <a:pt x="185" y="1"/>
                      <a:pt x="180" y="4"/>
                    </a:cubicBezTo>
                    <a:cubicBezTo>
                      <a:pt x="175" y="6"/>
                      <a:pt x="168" y="10"/>
                      <a:pt x="159" y="14"/>
                    </a:cubicBezTo>
                    <a:cubicBezTo>
                      <a:pt x="142" y="24"/>
                      <a:pt x="118" y="38"/>
                      <a:pt x="92" y="54"/>
                    </a:cubicBezTo>
                    <a:cubicBezTo>
                      <a:pt x="67" y="71"/>
                      <a:pt x="44" y="85"/>
                      <a:pt x="27" y="96"/>
                    </a:cubicBezTo>
                    <a:cubicBezTo>
                      <a:pt x="19" y="102"/>
                      <a:pt x="12" y="106"/>
                      <a:pt x="7" y="109"/>
                    </a:cubicBezTo>
                    <a:cubicBezTo>
                      <a:pt x="2" y="112"/>
                      <a:pt x="0" y="114"/>
                      <a:pt x="0" y="1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25"/>
              <p:cNvSpPr/>
              <p:nvPr/>
            </p:nvSpPr>
            <p:spPr>
              <a:xfrm>
                <a:off x="529776" y="4771449"/>
                <a:ext cx="849928" cy="64741"/>
              </a:xfrm>
              <a:custGeom>
                <a:rect b="b" l="l" r="r" t="t"/>
                <a:pathLst>
                  <a:path extrusionOk="0" h="39" w="512">
                    <a:moveTo>
                      <a:pt x="0" y="0"/>
                    </a:moveTo>
                    <a:lnTo>
                      <a:pt x="1" y="0"/>
                    </a:lnTo>
                    <a:lnTo>
                      <a:pt x="5" y="1"/>
                    </a:lnTo>
                    <a:cubicBezTo>
                      <a:pt x="9" y="1"/>
                      <a:pt x="14" y="2"/>
                      <a:pt x="20" y="3"/>
                    </a:cubicBezTo>
                    <a:cubicBezTo>
                      <a:pt x="33" y="4"/>
                      <a:pt x="52" y="7"/>
                      <a:pt x="75" y="9"/>
                    </a:cubicBezTo>
                    <a:cubicBezTo>
                      <a:pt x="121" y="15"/>
                      <a:pt x="185" y="20"/>
                      <a:pt x="256" y="25"/>
                    </a:cubicBezTo>
                    <a:cubicBezTo>
                      <a:pt x="327" y="30"/>
                      <a:pt x="391" y="33"/>
                      <a:pt x="437" y="36"/>
                    </a:cubicBezTo>
                    <a:cubicBezTo>
                      <a:pt x="460" y="37"/>
                      <a:pt x="479" y="38"/>
                      <a:pt x="492" y="39"/>
                    </a:cubicBezTo>
                    <a:cubicBezTo>
                      <a:pt x="498" y="39"/>
                      <a:pt x="503" y="39"/>
                      <a:pt x="507" y="39"/>
                    </a:cubicBezTo>
                    <a:cubicBezTo>
                      <a:pt x="509" y="39"/>
                      <a:pt x="510" y="39"/>
                      <a:pt x="511" y="39"/>
                    </a:cubicBezTo>
                    <a:cubicBezTo>
                      <a:pt x="512" y="39"/>
                      <a:pt x="512" y="39"/>
                      <a:pt x="512" y="39"/>
                    </a:cubicBezTo>
                    <a:lnTo>
                      <a:pt x="511" y="39"/>
                    </a:lnTo>
                    <a:lnTo>
                      <a:pt x="507" y="39"/>
                    </a:lnTo>
                    <a:cubicBezTo>
                      <a:pt x="504" y="38"/>
                      <a:pt x="499" y="38"/>
                      <a:pt x="492" y="38"/>
                    </a:cubicBezTo>
                    <a:cubicBezTo>
                      <a:pt x="479" y="37"/>
                      <a:pt x="460" y="35"/>
                      <a:pt x="437" y="34"/>
                    </a:cubicBezTo>
                    <a:cubicBezTo>
                      <a:pt x="391" y="31"/>
                      <a:pt x="327" y="27"/>
                      <a:pt x="256" y="23"/>
                    </a:cubicBezTo>
                    <a:cubicBezTo>
                      <a:pt x="185" y="18"/>
                      <a:pt x="121" y="12"/>
                      <a:pt x="75" y="8"/>
                    </a:cubicBezTo>
                    <a:cubicBezTo>
                      <a:pt x="52" y="5"/>
                      <a:pt x="33" y="3"/>
                      <a:pt x="20" y="2"/>
                    </a:cubicBezTo>
                    <a:cubicBezTo>
                      <a:pt x="14" y="1"/>
                      <a:pt x="9" y="0"/>
                      <a:pt x="5" y="0"/>
                    </a:cubicBezTo>
                    <a:cubicBezTo>
                      <a:pt x="4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25"/>
              <p:cNvSpPr/>
              <p:nvPr/>
            </p:nvSpPr>
            <p:spPr>
              <a:xfrm>
                <a:off x="569617" y="4617067"/>
                <a:ext cx="753647" cy="64741"/>
              </a:xfrm>
              <a:custGeom>
                <a:rect b="b" l="l" r="r" t="t"/>
                <a:pathLst>
                  <a:path extrusionOk="0" h="39" w="454">
                    <a:moveTo>
                      <a:pt x="0" y="0"/>
                    </a:moveTo>
                    <a:cubicBezTo>
                      <a:pt x="0" y="0"/>
                      <a:pt x="2" y="1"/>
                      <a:pt x="5" y="1"/>
                    </a:cubicBezTo>
                    <a:cubicBezTo>
                      <a:pt x="8" y="1"/>
                      <a:pt x="12" y="2"/>
                      <a:pt x="18" y="2"/>
                    </a:cubicBezTo>
                    <a:cubicBezTo>
                      <a:pt x="30" y="3"/>
                      <a:pt x="46" y="4"/>
                      <a:pt x="67" y="5"/>
                    </a:cubicBezTo>
                    <a:cubicBezTo>
                      <a:pt x="108" y="8"/>
                      <a:pt x="165" y="12"/>
                      <a:pt x="227" y="18"/>
                    </a:cubicBezTo>
                    <a:cubicBezTo>
                      <a:pt x="290" y="23"/>
                      <a:pt x="347" y="29"/>
                      <a:pt x="388" y="33"/>
                    </a:cubicBezTo>
                    <a:cubicBezTo>
                      <a:pt x="408" y="35"/>
                      <a:pt x="425" y="36"/>
                      <a:pt x="437" y="37"/>
                    </a:cubicBezTo>
                    <a:cubicBezTo>
                      <a:pt x="442" y="38"/>
                      <a:pt x="446" y="38"/>
                      <a:pt x="450" y="39"/>
                    </a:cubicBezTo>
                    <a:cubicBezTo>
                      <a:pt x="453" y="39"/>
                      <a:pt x="454" y="39"/>
                      <a:pt x="454" y="39"/>
                    </a:cubicBezTo>
                    <a:cubicBezTo>
                      <a:pt x="454" y="39"/>
                      <a:pt x="453" y="39"/>
                      <a:pt x="450" y="38"/>
                    </a:cubicBezTo>
                    <a:cubicBezTo>
                      <a:pt x="447" y="38"/>
                      <a:pt x="442" y="37"/>
                      <a:pt x="437" y="36"/>
                    </a:cubicBezTo>
                    <a:cubicBezTo>
                      <a:pt x="425" y="35"/>
                      <a:pt x="408" y="33"/>
                      <a:pt x="388" y="31"/>
                    </a:cubicBezTo>
                    <a:cubicBezTo>
                      <a:pt x="347" y="26"/>
                      <a:pt x="290" y="20"/>
                      <a:pt x="228" y="15"/>
                    </a:cubicBezTo>
                    <a:cubicBezTo>
                      <a:pt x="165" y="10"/>
                      <a:pt x="108" y="6"/>
                      <a:pt x="67" y="3"/>
                    </a:cubicBezTo>
                    <a:cubicBezTo>
                      <a:pt x="46" y="2"/>
                      <a:pt x="29" y="1"/>
                      <a:pt x="18" y="1"/>
                    </a:cubicBezTo>
                    <a:cubicBezTo>
                      <a:pt x="12" y="1"/>
                      <a:pt x="8" y="1"/>
                      <a:pt x="5" y="0"/>
                    </a:cubicBezTo>
                    <a:cubicBezTo>
                      <a:pt x="2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25"/>
              <p:cNvSpPr/>
              <p:nvPr/>
            </p:nvSpPr>
            <p:spPr>
              <a:xfrm>
                <a:off x="1236944" y="4552327"/>
                <a:ext cx="166001" cy="258962"/>
              </a:xfrm>
              <a:custGeom>
                <a:rect b="b" l="l" r="r" t="t"/>
                <a:pathLst>
                  <a:path extrusionOk="0" h="156" w="100">
                    <a:moveTo>
                      <a:pt x="100" y="156"/>
                    </a:moveTo>
                    <a:cubicBezTo>
                      <a:pt x="45" y="122"/>
                      <a:pt x="7" y="65"/>
                      <a:pt x="0" y="0"/>
                    </a:cubicBezTo>
                    <a:lnTo>
                      <a:pt x="100" y="156"/>
                    </a:ln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1" anchor="ctr" bIns="11150" lIns="90000" spcFirstLastPara="1" rIns="90000" wrap="square" tIns="11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29" name="Google Shape;1029;p25"/>
            <p:cNvSpPr/>
            <p:nvPr/>
          </p:nvSpPr>
          <p:spPr>
            <a:xfrm>
              <a:off x="3217675" y="4092079"/>
              <a:ext cx="426624" cy="426624"/>
            </a:xfrm>
            <a:custGeom>
              <a:rect b="b" l="l" r="r" t="t"/>
              <a:pathLst>
                <a:path extrusionOk="0" h="257" w="257">
                  <a:moveTo>
                    <a:pt x="28" y="96"/>
                  </a:moveTo>
                  <a:cubicBezTo>
                    <a:pt x="31" y="87"/>
                    <a:pt x="35" y="78"/>
                    <a:pt x="40" y="70"/>
                  </a:cubicBezTo>
                  <a:lnTo>
                    <a:pt x="28" y="48"/>
                  </a:lnTo>
                  <a:lnTo>
                    <a:pt x="60" y="19"/>
                  </a:lnTo>
                  <a:lnTo>
                    <a:pt x="81" y="34"/>
                  </a:lnTo>
                  <a:cubicBezTo>
                    <a:pt x="89" y="30"/>
                    <a:pt x="98" y="27"/>
                    <a:pt x="107" y="25"/>
                  </a:cubicBezTo>
                  <a:lnTo>
                    <a:pt x="114" y="0"/>
                  </a:lnTo>
                  <a:lnTo>
                    <a:pt x="157" y="2"/>
                  </a:lnTo>
                  <a:lnTo>
                    <a:pt x="161" y="28"/>
                  </a:lnTo>
                  <a:cubicBezTo>
                    <a:pt x="170" y="31"/>
                    <a:pt x="179" y="35"/>
                    <a:pt x="187" y="40"/>
                  </a:cubicBezTo>
                  <a:lnTo>
                    <a:pt x="209" y="28"/>
                  </a:lnTo>
                  <a:lnTo>
                    <a:pt x="238" y="60"/>
                  </a:lnTo>
                  <a:lnTo>
                    <a:pt x="223" y="81"/>
                  </a:lnTo>
                  <a:cubicBezTo>
                    <a:pt x="227" y="89"/>
                    <a:pt x="230" y="98"/>
                    <a:pt x="232" y="107"/>
                  </a:cubicBezTo>
                  <a:lnTo>
                    <a:pt x="257" y="114"/>
                  </a:lnTo>
                  <a:lnTo>
                    <a:pt x="254" y="157"/>
                  </a:lnTo>
                  <a:lnTo>
                    <a:pt x="229" y="161"/>
                  </a:lnTo>
                  <a:cubicBezTo>
                    <a:pt x="226" y="170"/>
                    <a:pt x="222" y="179"/>
                    <a:pt x="217" y="186"/>
                  </a:cubicBezTo>
                  <a:lnTo>
                    <a:pt x="229" y="209"/>
                  </a:lnTo>
                  <a:lnTo>
                    <a:pt x="197" y="238"/>
                  </a:lnTo>
                  <a:lnTo>
                    <a:pt x="176" y="223"/>
                  </a:lnTo>
                  <a:cubicBezTo>
                    <a:pt x="168" y="227"/>
                    <a:pt x="159" y="230"/>
                    <a:pt x="150" y="232"/>
                  </a:cubicBezTo>
                  <a:lnTo>
                    <a:pt x="143" y="257"/>
                  </a:lnTo>
                  <a:lnTo>
                    <a:pt x="100" y="254"/>
                  </a:lnTo>
                  <a:lnTo>
                    <a:pt x="96" y="229"/>
                  </a:lnTo>
                  <a:cubicBezTo>
                    <a:pt x="87" y="226"/>
                    <a:pt x="78" y="222"/>
                    <a:pt x="71" y="217"/>
                  </a:cubicBezTo>
                  <a:lnTo>
                    <a:pt x="48" y="229"/>
                  </a:lnTo>
                  <a:lnTo>
                    <a:pt x="19" y="197"/>
                  </a:lnTo>
                  <a:lnTo>
                    <a:pt x="34" y="176"/>
                  </a:lnTo>
                  <a:cubicBezTo>
                    <a:pt x="30" y="168"/>
                    <a:pt x="27" y="159"/>
                    <a:pt x="25" y="150"/>
                  </a:cubicBezTo>
                  <a:lnTo>
                    <a:pt x="0" y="143"/>
                  </a:lnTo>
                  <a:lnTo>
                    <a:pt x="3" y="100"/>
                  </a:lnTo>
                  <a:lnTo>
                    <a:pt x="28" y="96"/>
                  </a:lnTo>
                  <a:moveTo>
                    <a:pt x="83" y="124"/>
                  </a:moveTo>
                  <a:cubicBezTo>
                    <a:pt x="81" y="149"/>
                    <a:pt x="101" y="171"/>
                    <a:pt x="126" y="172"/>
                  </a:cubicBezTo>
                  <a:cubicBezTo>
                    <a:pt x="151" y="174"/>
                    <a:pt x="173" y="154"/>
                    <a:pt x="175" y="129"/>
                  </a:cubicBezTo>
                  <a:cubicBezTo>
                    <a:pt x="176" y="104"/>
                    <a:pt x="156" y="83"/>
                    <a:pt x="131" y="81"/>
                  </a:cubicBezTo>
                  <a:cubicBezTo>
                    <a:pt x="105" y="80"/>
                    <a:pt x="84" y="99"/>
                    <a:pt x="83" y="1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0" name="Google Shape;1030;p25"/>
          <p:cNvGrpSpPr/>
          <p:nvPr/>
        </p:nvGrpSpPr>
        <p:grpSpPr>
          <a:xfrm>
            <a:off x="1279497" y="-119054"/>
            <a:ext cx="2319742" cy="3260082"/>
            <a:chOff x="1210622" y="-170354"/>
            <a:chExt cx="2319742" cy="3260082"/>
          </a:xfrm>
        </p:grpSpPr>
        <p:grpSp>
          <p:nvGrpSpPr>
            <p:cNvPr id="1031" name="Google Shape;1031;p25"/>
            <p:cNvGrpSpPr/>
            <p:nvPr/>
          </p:nvGrpSpPr>
          <p:grpSpPr>
            <a:xfrm>
              <a:off x="1681651" y="398058"/>
              <a:ext cx="1848713" cy="2691670"/>
              <a:chOff x="1938738" y="663771"/>
              <a:chExt cx="1848713" cy="2691670"/>
            </a:xfrm>
          </p:grpSpPr>
          <p:grpSp>
            <p:nvGrpSpPr>
              <p:cNvPr id="1032" name="Google Shape;1032;p25"/>
              <p:cNvGrpSpPr/>
              <p:nvPr/>
            </p:nvGrpSpPr>
            <p:grpSpPr>
              <a:xfrm>
                <a:off x="1938738" y="663771"/>
                <a:ext cx="1848713" cy="2691670"/>
                <a:chOff x="1753188" y="663783"/>
                <a:chExt cx="1848713" cy="2691670"/>
              </a:xfrm>
            </p:grpSpPr>
            <p:sp>
              <p:nvSpPr>
                <p:cNvPr id="1033" name="Google Shape;1033;p25"/>
                <p:cNvSpPr/>
                <p:nvPr/>
              </p:nvSpPr>
              <p:spPr>
                <a:xfrm>
                  <a:off x="2524001" y="1331549"/>
                  <a:ext cx="956301" cy="2021843"/>
                </a:xfrm>
                <a:custGeom>
                  <a:rect b="b" l="l" r="r" t="t"/>
                  <a:pathLst>
                    <a:path extrusionOk="0" h="981" w="464">
                      <a:moveTo>
                        <a:pt x="380" y="0"/>
                      </a:moveTo>
                      <a:cubicBezTo>
                        <a:pt x="371" y="0"/>
                        <a:pt x="359" y="0"/>
                        <a:pt x="345" y="0"/>
                      </a:cubicBezTo>
                      <a:cubicBezTo>
                        <a:pt x="342" y="0"/>
                        <a:pt x="338" y="0"/>
                        <a:pt x="335" y="2"/>
                      </a:cubicBezTo>
                      <a:cubicBezTo>
                        <a:pt x="331" y="3"/>
                        <a:pt x="328" y="6"/>
                        <a:pt x="326" y="9"/>
                      </a:cubicBezTo>
                      <a:cubicBezTo>
                        <a:pt x="325" y="11"/>
                        <a:pt x="324" y="13"/>
                        <a:pt x="324" y="15"/>
                      </a:cubicBezTo>
                      <a:cubicBezTo>
                        <a:pt x="324" y="17"/>
                        <a:pt x="324" y="19"/>
                        <a:pt x="324" y="21"/>
                      </a:cubicBezTo>
                      <a:cubicBezTo>
                        <a:pt x="324" y="23"/>
                        <a:pt x="324" y="26"/>
                        <a:pt x="324" y="28"/>
                      </a:cubicBezTo>
                      <a:cubicBezTo>
                        <a:pt x="324" y="31"/>
                        <a:pt x="324" y="32"/>
                        <a:pt x="323" y="34"/>
                      </a:cubicBezTo>
                      <a:cubicBezTo>
                        <a:pt x="322" y="39"/>
                        <a:pt x="320" y="43"/>
                        <a:pt x="316" y="46"/>
                      </a:cubicBezTo>
                      <a:cubicBezTo>
                        <a:pt x="313" y="47"/>
                        <a:pt x="311" y="48"/>
                        <a:pt x="309" y="48"/>
                      </a:cubicBezTo>
                      <a:cubicBezTo>
                        <a:pt x="306" y="48"/>
                        <a:pt x="304" y="48"/>
                        <a:pt x="301" y="48"/>
                      </a:cubicBezTo>
                      <a:cubicBezTo>
                        <a:pt x="291" y="48"/>
                        <a:pt x="281" y="48"/>
                        <a:pt x="269" y="48"/>
                      </a:cubicBezTo>
                      <a:cubicBezTo>
                        <a:pt x="247" y="48"/>
                        <a:pt x="223" y="48"/>
                        <a:pt x="198" y="48"/>
                      </a:cubicBezTo>
                      <a:lnTo>
                        <a:pt x="178" y="48"/>
                      </a:lnTo>
                      <a:cubicBezTo>
                        <a:pt x="176" y="48"/>
                        <a:pt x="175" y="48"/>
                        <a:pt x="173" y="48"/>
                      </a:cubicBezTo>
                      <a:cubicBezTo>
                        <a:pt x="172" y="48"/>
                        <a:pt x="170" y="48"/>
                        <a:pt x="168" y="48"/>
                      </a:cubicBezTo>
                      <a:cubicBezTo>
                        <a:pt x="165" y="47"/>
                        <a:pt x="162" y="45"/>
                        <a:pt x="159" y="42"/>
                      </a:cubicBezTo>
                      <a:cubicBezTo>
                        <a:pt x="157" y="40"/>
                        <a:pt x="155" y="36"/>
                        <a:pt x="155" y="33"/>
                      </a:cubicBezTo>
                      <a:cubicBezTo>
                        <a:pt x="155" y="31"/>
                        <a:pt x="155" y="29"/>
                        <a:pt x="155" y="27"/>
                      </a:cubicBezTo>
                      <a:cubicBezTo>
                        <a:pt x="155" y="26"/>
                        <a:pt x="155" y="24"/>
                        <a:pt x="155" y="22"/>
                      </a:cubicBezTo>
                      <a:cubicBezTo>
                        <a:pt x="155" y="19"/>
                        <a:pt x="155" y="15"/>
                        <a:pt x="154" y="12"/>
                      </a:cubicBezTo>
                      <a:cubicBezTo>
                        <a:pt x="153" y="8"/>
                        <a:pt x="150" y="6"/>
                        <a:pt x="148" y="3"/>
                      </a:cubicBezTo>
                      <a:cubicBezTo>
                        <a:pt x="145" y="1"/>
                        <a:pt x="141" y="0"/>
                        <a:pt x="137" y="1"/>
                      </a:cubicBezTo>
                      <a:lnTo>
                        <a:pt x="126" y="1"/>
                      </a:lnTo>
                      <a:cubicBezTo>
                        <a:pt x="119" y="1"/>
                        <a:pt x="111" y="1"/>
                        <a:pt x="103" y="1"/>
                      </a:cubicBezTo>
                      <a:cubicBezTo>
                        <a:pt x="88" y="1"/>
                        <a:pt x="72" y="1"/>
                        <a:pt x="56" y="1"/>
                      </a:cubicBezTo>
                      <a:cubicBezTo>
                        <a:pt x="48" y="1"/>
                        <a:pt x="40" y="2"/>
                        <a:pt x="32" y="5"/>
                      </a:cubicBezTo>
                      <a:cubicBezTo>
                        <a:pt x="25" y="8"/>
                        <a:pt x="18" y="14"/>
                        <a:pt x="13" y="20"/>
                      </a:cubicBezTo>
                      <a:cubicBezTo>
                        <a:pt x="7" y="26"/>
                        <a:pt x="3" y="34"/>
                        <a:pt x="1" y="43"/>
                      </a:cubicBezTo>
                      <a:cubicBezTo>
                        <a:pt x="1" y="45"/>
                        <a:pt x="1" y="47"/>
                        <a:pt x="0" y="49"/>
                      </a:cubicBezTo>
                      <a:cubicBezTo>
                        <a:pt x="0" y="51"/>
                        <a:pt x="0" y="53"/>
                        <a:pt x="0" y="54"/>
                      </a:cubicBezTo>
                      <a:lnTo>
                        <a:pt x="0" y="408"/>
                      </a:lnTo>
                      <a:cubicBezTo>
                        <a:pt x="0" y="413"/>
                        <a:pt x="0" y="417"/>
                        <a:pt x="0" y="422"/>
                      </a:cubicBezTo>
                      <a:cubicBezTo>
                        <a:pt x="0" y="436"/>
                        <a:pt x="0" y="451"/>
                        <a:pt x="0" y="465"/>
                      </a:cubicBezTo>
                      <a:lnTo>
                        <a:pt x="0" y="925"/>
                      </a:lnTo>
                      <a:cubicBezTo>
                        <a:pt x="0" y="931"/>
                        <a:pt x="0" y="936"/>
                        <a:pt x="2" y="942"/>
                      </a:cubicBezTo>
                      <a:cubicBezTo>
                        <a:pt x="6" y="954"/>
                        <a:pt x="13" y="964"/>
                        <a:pt x="23" y="971"/>
                      </a:cubicBezTo>
                      <a:cubicBezTo>
                        <a:pt x="33" y="978"/>
                        <a:pt x="45" y="981"/>
                        <a:pt x="58" y="980"/>
                      </a:cubicBezTo>
                      <a:cubicBezTo>
                        <a:pt x="70" y="980"/>
                        <a:pt x="82" y="980"/>
                        <a:pt x="94" y="980"/>
                      </a:cubicBezTo>
                      <a:cubicBezTo>
                        <a:pt x="119" y="980"/>
                        <a:pt x="143" y="980"/>
                        <a:pt x="167" y="980"/>
                      </a:cubicBezTo>
                      <a:cubicBezTo>
                        <a:pt x="215" y="980"/>
                        <a:pt x="263" y="980"/>
                        <a:pt x="309" y="980"/>
                      </a:cubicBezTo>
                      <a:cubicBezTo>
                        <a:pt x="332" y="980"/>
                        <a:pt x="356" y="980"/>
                        <a:pt x="378" y="980"/>
                      </a:cubicBezTo>
                      <a:cubicBezTo>
                        <a:pt x="390" y="980"/>
                        <a:pt x="401" y="981"/>
                        <a:pt x="412" y="980"/>
                      </a:cubicBezTo>
                      <a:cubicBezTo>
                        <a:pt x="424" y="980"/>
                        <a:pt x="434" y="975"/>
                        <a:pt x="443" y="969"/>
                      </a:cubicBezTo>
                      <a:cubicBezTo>
                        <a:pt x="447" y="965"/>
                        <a:pt x="451" y="961"/>
                        <a:pt x="454" y="956"/>
                      </a:cubicBezTo>
                      <a:cubicBezTo>
                        <a:pt x="457" y="952"/>
                        <a:pt x="459" y="947"/>
                        <a:pt x="461" y="941"/>
                      </a:cubicBezTo>
                      <a:cubicBezTo>
                        <a:pt x="463" y="936"/>
                        <a:pt x="463" y="931"/>
                        <a:pt x="463" y="925"/>
                      </a:cubicBezTo>
                      <a:cubicBezTo>
                        <a:pt x="463" y="920"/>
                        <a:pt x="463" y="914"/>
                        <a:pt x="463" y="909"/>
                      </a:cubicBezTo>
                      <a:cubicBezTo>
                        <a:pt x="463" y="887"/>
                        <a:pt x="463" y="865"/>
                        <a:pt x="463" y="844"/>
                      </a:cubicBezTo>
                      <a:cubicBezTo>
                        <a:pt x="463" y="672"/>
                        <a:pt x="463" y="518"/>
                        <a:pt x="463" y="389"/>
                      </a:cubicBezTo>
                      <a:cubicBezTo>
                        <a:pt x="463" y="259"/>
                        <a:pt x="463" y="154"/>
                        <a:pt x="464" y="82"/>
                      </a:cubicBezTo>
                      <a:cubicBezTo>
                        <a:pt x="464" y="73"/>
                        <a:pt x="464" y="64"/>
                        <a:pt x="464" y="56"/>
                      </a:cubicBezTo>
                      <a:cubicBezTo>
                        <a:pt x="464" y="48"/>
                        <a:pt x="462" y="41"/>
                        <a:pt x="460" y="34"/>
                      </a:cubicBezTo>
                      <a:cubicBezTo>
                        <a:pt x="457" y="28"/>
                        <a:pt x="453" y="23"/>
                        <a:pt x="449" y="18"/>
                      </a:cubicBezTo>
                      <a:cubicBezTo>
                        <a:pt x="445" y="14"/>
                        <a:pt x="441" y="11"/>
                        <a:pt x="437" y="8"/>
                      </a:cubicBezTo>
                      <a:cubicBezTo>
                        <a:pt x="429" y="3"/>
                        <a:pt x="422" y="2"/>
                        <a:pt x="417" y="1"/>
                      </a:cubicBezTo>
                      <a:cubicBezTo>
                        <a:pt x="414" y="1"/>
                        <a:pt x="413" y="1"/>
                        <a:pt x="411" y="0"/>
                      </a:cubicBezTo>
                      <a:cubicBezTo>
                        <a:pt x="410" y="0"/>
                        <a:pt x="409" y="0"/>
                        <a:pt x="409" y="0"/>
                      </a:cubicBezTo>
                      <a:cubicBezTo>
                        <a:pt x="409" y="0"/>
                        <a:pt x="407" y="0"/>
                        <a:pt x="402" y="0"/>
                      </a:cubicBezTo>
                      <a:cubicBezTo>
                        <a:pt x="397" y="0"/>
                        <a:pt x="390" y="0"/>
                        <a:pt x="38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4" name="Google Shape;1034;p25"/>
                <p:cNvSpPr/>
                <p:nvPr/>
              </p:nvSpPr>
              <p:spPr>
                <a:xfrm>
                  <a:off x="2680637" y="2092059"/>
                  <a:ext cx="630664" cy="129843"/>
                </a:xfrm>
                <a:custGeom>
                  <a:rect b="b" l="l" r="r" t="t"/>
                  <a:pathLst>
                    <a:path extrusionOk="0" h="63" w="306">
                      <a:moveTo>
                        <a:pt x="0" y="0"/>
                      </a:moveTo>
                      <a:lnTo>
                        <a:pt x="306" y="0"/>
                      </a:lnTo>
                      <a:lnTo>
                        <a:pt x="306" y="63"/>
                      </a:lnTo>
                      <a:lnTo>
                        <a:pt x="0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5" name="Google Shape;1035;p25"/>
                <p:cNvSpPr/>
                <p:nvPr/>
              </p:nvSpPr>
              <p:spPr>
                <a:xfrm>
                  <a:off x="2521940" y="1329488"/>
                  <a:ext cx="960423" cy="2025965"/>
                </a:xfrm>
                <a:custGeom>
                  <a:rect b="b" l="l" r="r" t="t"/>
                  <a:pathLst>
                    <a:path extrusionOk="0" h="983" w="466">
                      <a:moveTo>
                        <a:pt x="411" y="1"/>
                      </a:moveTo>
                      <a:cubicBezTo>
                        <a:pt x="411" y="1"/>
                        <a:pt x="412" y="1"/>
                        <a:pt x="413" y="1"/>
                      </a:cubicBezTo>
                      <a:cubicBezTo>
                        <a:pt x="415" y="1"/>
                        <a:pt x="416" y="1"/>
                        <a:pt x="419" y="1"/>
                      </a:cubicBezTo>
                      <a:cubicBezTo>
                        <a:pt x="424" y="2"/>
                        <a:pt x="431" y="3"/>
                        <a:pt x="439" y="8"/>
                      </a:cubicBezTo>
                      <a:cubicBezTo>
                        <a:pt x="443" y="11"/>
                        <a:pt x="448" y="14"/>
                        <a:pt x="452" y="18"/>
                      </a:cubicBezTo>
                      <a:cubicBezTo>
                        <a:pt x="456" y="23"/>
                        <a:pt x="459" y="28"/>
                        <a:pt x="462" y="35"/>
                      </a:cubicBezTo>
                      <a:cubicBezTo>
                        <a:pt x="465" y="41"/>
                        <a:pt x="466" y="49"/>
                        <a:pt x="466" y="57"/>
                      </a:cubicBezTo>
                      <a:cubicBezTo>
                        <a:pt x="466" y="65"/>
                        <a:pt x="466" y="73"/>
                        <a:pt x="466" y="82"/>
                      </a:cubicBezTo>
                      <a:cubicBezTo>
                        <a:pt x="466" y="155"/>
                        <a:pt x="466" y="260"/>
                        <a:pt x="466" y="389"/>
                      </a:cubicBezTo>
                      <a:cubicBezTo>
                        <a:pt x="466" y="519"/>
                        <a:pt x="466" y="673"/>
                        <a:pt x="466" y="844"/>
                      </a:cubicBezTo>
                      <a:cubicBezTo>
                        <a:pt x="466" y="866"/>
                        <a:pt x="466" y="887"/>
                        <a:pt x="466" y="909"/>
                      </a:cubicBezTo>
                      <a:lnTo>
                        <a:pt x="466" y="926"/>
                      </a:lnTo>
                      <a:cubicBezTo>
                        <a:pt x="466" y="931"/>
                        <a:pt x="466" y="937"/>
                        <a:pt x="464" y="942"/>
                      </a:cubicBezTo>
                      <a:cubicBezTo>
                        <a:pt x="463" y="948"/>
                        <a:pt x="460" y="953"/>
                        <a:pt x="457" y="958"/>
                      </a:cubicBezTo>
                      <a:cubicBezTo>
                        <a:pt x="454" y="962"/>
                        <a:pt x="450" y="966"/>
                        <a:pt x="446" y="970"/>
                      </a:cubicBezTo>
                      <a:cubicBezTo>
                        <a:pt x="437" y="977"/>
                        <a:pt x="426" y="982"/>
                        <a:pt x="415" y="982"/>
                      </a:cubicBezTo>
                      <a:cubicBezTo>
                        <a:pt x="403" y="983"/>
                        <a:pt x="392" y="982"/>
                        <a:pt x="380" y="982"/>
                      </a:cubicBezTo>
                      <a:cubicBezTo>
                        <a:pt x="358" y="982"/>
                        <a:pt x="334" y="982"/>
                        <a:pt x="311" y="982"/>
                      </a:cubicBezTo>
                      <a:cubicBezTo>
                        <a:pt x="265" y="982"/>
                        <a:pt x="217" y="982"/>
                        <a:pt x="169" y="982"/>
                      </a:cubicBezTo>
                      <a:cubicBezTo>
                        <a:pt x="145" y="982"/>
                        <a:pt x="121" y="982"/>
                        <a:pt x="96" y="982"/>
                      </a:cubicBezTo>
                      <a:cubicBezTo>
                        <a:pt x="84" y="982"/>
                        <a:pt x="72" y="982"/>
                        <a:pt x="60" y="982"/>
                      </a:cubicBezTo>
                      <a:cubicBezTo>
                        <a:pt x="47" y="983"/>
                        <a:pt x="35" y="980"/>
                        <a:pt x="24" y="973"/>
                      </a:cubicBezTo>
                      <a:cubicBezTo>
                        <a:pt x="14" y="965"/>
                        <a:pt x="6" y="955"/>
                        <a:pt x="3" y="943"/>
                      </a:cubicBezTo>
                      <a:cubicBezTo>
                        <a:pt x="1" y="937"/>
                        <a:pt x="0" y="931"/>
                        <a:pt x="0" y="924"/>
                      </a:cubicBezTo>
                      <a:cubicBezTo>
                        <a:pt x="0" y="918"/>
                        <a:pt x="0" y="912"/>
                        <a:pt x="0" y="906"/>
                      </a:cubicBezTo>
                      <a:cubicBezTo>
                        <a:pt x="0" y="882"/>
                        <a:pt x="0" y="858"/>
                        <a:pt x="0" y="833"/>
                      </a:cubicBezTo>
                      <a:cubicBezTo>
                        <a:pt x="0" y="785"/>
                        <a:pt x="0" y="738"/>
                        <a:pt x="0" y="691"/>
                      </a:cubicBezTo>
                      <a:cubicBezTo>
                        <a:pt x="0" y="598"/>
                        <a:pt x="0" y="508"/>
                        <a:pt x="1" y="423"/>
                      </a:cubicBezTo>
                      <a:cubicBezTo>
                        <a:pt x="1" y="337"/>
                        <a:pt x="1" y="255"/>
                        <a:pt x="1" y="179"/>
                      </a:cubicBezTo>
                      <a:cubicBezTo>
                        <a:pt x="1" y="141"/>
                        <a:pt x="1" y="104"/>
                        <a:pt x="1" y="69"/>
                      </a:cubicBezTo>
                      <a:cubicBezTo>
                        <a:pt x="1" y="65"/>
                        <a:pt x="1" y="60"/>
                        <a:pt x="1" y="56"/>
                      </a:cubicBezTo>
                      <a:cubicBezTo>
                        <a:pt x="1" y="54"/>
                        <a:pt x="1" y="52"/>
                        <a:pt x="1" y="49"/>
                      </a:cubicBezTo>
                      <a:cubicBezTo>
                        <a:pt x="1" y="47"/>
                        <a:pt x="2" y="45"/>
                        <a:pt x="2" y="43"/>
                      </a:cubicBezTo>
                      <a:cubicBezTo>
                        <a:pt x="4" y="34"/>
                        <a:pt x="8" y="26"/>
                        <a:pt x="14" y="20"/>
                      </a:cubicBezTo>
                      <a:cubicBezTo>
                        <a:pt x="19" y="13"/>
                        <a:pt x="26" y="8"/>
                        <a:pt x="34" y="5"/>
                      </a:cubicBezTo>
                      <a:cubicBezTo>
                        <a:pt x="41" y="1"/>
                        <a:pt x="50" y="0"/>
                        <a:pt x="58" y="0"/>
                      </a:cubicBezTo>
                      <a:cubicBezTo>
                        <a:pt x="74" y="0"/>
                        <a:pt x="90" y="0"/>
                        <a:pt x="105" y="0"/>
                      </a:cubicBezTo>
                      <a:cubicBezTo>
                        <a:pt x="113" y="0"/>
                        <a:pt x="121" y="0"/>
                        <a:pt x="128" y="0"/>
                      </a:cubicBezTo>
                      <a:cubicBezTo>
                        <a:pt x="132" y="0"/>
                        <a:pt x="136" y="0"/>
                        <a:pt x="139" y="0"/>
                      </a:cubicBezTo>
                      <a:cubicBezTo>
                        <a:pt x="143" y="0"/>
                        <a:pt x="147" y="1"/>
                        <a:pt x="150" y="3"/>
                      </a:cubicBezTo>
                      <a:cubicBezTo>
                        <a:pt x="153" y="5"/>
                        <a:pt x="156" y="8"/>
                        <a:pt x="157" y="12"/>
                      </a:cubicBezTo>
                      <a:cubicBezTo>
                        <a:pt x="158" y="15"/>
                        <a:pt x="158" y="19"/>
                        <a:pt x="158" y="23"/>
                      </a:cubicBezTo>
                      <a:cubicBezTo>
                        <a:pt x="158" y="24"/>
                        <a:pt x="158" y="26"/>
                        <a:pt x="158" y="28"/>
                      </a:cubicBezTo>
                      <a:cubicBezTo>
                        <a:pt x="158" y="30"/>
                        <a:pt x="158" y="31"/>
                        <a:pt x="158" y="33"/>
                      </a:cubicBezTo>
                      <a:cubicBezTo>
                        <a:pt x="158" y="36"/>
                        <a:pt x="160" y="40"/>
                        <a:pt x="162" y="42"/>
                      </a:cubicBezTo>
                      <a:cubicBezTo>
                        <a:pt x="164" y="45"/>
                        <a:pt x="167" y="47"/>
                        <a:pt x="170" y="47"/>
                      </a:cubicBezTo>
                      <a:cubicBezTo>
                        <a:pt x="172" y="48"/>
                        <a:pt x="174" y="48"/>
                        <a:pt x="175" y="48"/>
                      </a:cubicBezTo>
                      <a:lnTo>
                        <a:pt x="180" y="48"/>
                      </a:lnTo>
                      <a:cubicBezTo>
                        <a:pt x="187" y="48"/>
                        <a:pt x="193" y="48"/>
                        <a:pt x="200" y="48"/>
                      </a:cubicBezTo>
                      <a:cubicBezTo>
                        <a:pt x="226" y="48"/>
                        <a:pt x="250" y="48"/>
                        <a:pt x="272" y="48"/>
                      </a:cubicBezTo>
                      <a:cubicBezTo>
                        <a:pt x="283" y="48"/>
                        <a:pt x="293" y="48"/>
                        <a:pt x="303" y="48"/>
                      </a:cubicBezTo>
                      <a:cubicBezTo>
                        <a:pt x="306" y="48"/>
                        <a:pt x="308" y="48"/>
                        <a:pt x="311" y="48"/>
                      </a:cubicBezTo>
                      <a:cubicBezTo>
                        <a:pt x="313" y="48"/>
                        <a:pt x="315" y="47"/>
                        <a:pt x="317" y="46"/>
                      </a:cubicBezTo>
                      <a:cubicBezTo>
                        <a:pt x="321" y="43"/>
                        <a:pt x="324" y="39"/>
                        <a:pt x="325" y="35"/>
                      </a:cubicBezTo>
                      <a:cubicBezTo>
                        <a:pt x="325" y="32"/>
                        <a:pt x="325" y="30"/>
                        <a:pt x="325" y="28"/>
                      </a:cubicBezTo>
                      <a:cubicBezTo>
                        <a:pt x="325" y="26"/>
                        <a:pt x="325" y="24"/>
                        <a:pt x="325" y="22"/>
                      </a:cubicBezTo>
                      <a:cubicBezTo>
                        <a:pt x="325" y="19"/>
                        <a:pt x="325" y="17"/>
                        <a:pt x="326" y="15"/>
                      </a:cubicBezTo>
                      <a:cubicBezTo>
                        <a:pt x="326" y="13"/>
                        <a:pt x="327" y="11"/>
                        <a:pt x="328" y="9"/>
                      </a:cubicBezTo>
                      <a:cubicBezTo>
                        <a:pt x="330" y="6"/>
                        <a:pt x="333" y="3"/>
                        <a:pt x="336" y="2"/>
                      </a:cubicBezTo>
                      <a:cubicBezTo>
                        <a:pt x="340" y="0"/>
                        <a:pt x="344" y="1"/>
                        <a:pt x="347" y="1"/>
                      </a:cubicBezTo>
                      <a:cubicBezTo>
                        <a:pt x="361" y="1"/>
                        <a:pt x="373" y="1"/>
                        <a:pt x="382" y="1"/>
                      </a:cubicBezTo>
                      <a:cubicBezTo>
                        <a:pt x="392" y="1"/>
                        <a:pt x="399" y="1"/>
                        <a:pt x="404" y="1"/>
                      </a:cubicBezTo>
                      <a:cubicBezTo>
                        <a:pt x="409" y="1"/>
                        <a:pt x="411" y="1"/>
                        <a:pt x="411" y="1"/>
                      </a:cubicBezTo>
                      <a:cubicBezTo>
                        <a:pt x="411" y="1"/>
                        <a:pt x="409" y="1"/>
                        <a:pt x="404" y="1"/>
                      </a:cubicBezTo>
                      <a:cubicBezTo>
                        <a:pt x="399" y="1"/>
                        <a:pt x="392" y="1"/>
                        <a:pt x="382" y="1"/>
                      </a:cubicBezTo>
                      <a:cubicBezTo>
                        <a:pt x="373" y="1"/>
                        <a:pt x="361" y="1"/>
                        <a:pt x="347" y="1"/>
                      </a:cubicBezTo>
                      <a:cubicBezTo>
                        <a:pt x="344" y="1"/>
                        <a:pt x="340" y="0"/>
                        <a:pt x="337" y="2"/>
                      </a:cubicBezTo>
                      <a:cubicBezTo>
                        <a:pt x="333" y="3"/>
                        <a:pt x="330" y="6"/>
                        <a:pt x="328" y="9"/>
                      </a:cubicBezTo>
                      <a:cubicBezTo>
                        <a:pt x="327" y="11"/>
                        <a:pt x="327" y="13"/>
                        <a:pt x="326" y="15"/>
                      </a:cubicBezTo>
                      <a:cubicBezTo>
                        <a:pt x="326" y="17"/>
                        <a:pt x="326" y="19"/>
                        <a:pt x="326" y="21"/>
                      </a:cubicBezTo>
                      <a:lnTo>
                        <a:pt x="326" y="28"/>
                      </a:lnTo>
                      <a:cubicBezTo>
                        <a:pt x="326" y="30"/>
                        <a:pt x="326" y="32"/>
                        <a:pt x="325" y="35"/>
                      </a:cubicBezTo>
                      <a:cubicBezTo>
                        <a:pt x="325" y="39"/>
                        <a:pt x="322" y="43"/>
                        <a:pt x="318" y="46"/>
                      </a:cubicBezTo>
                      <a:cubicBezTo>
                        <a:pt x="316" y="47"/>
                        <a:pt x="313" y="48"/>
                        <a:pt x="311" y="48"/>
                      </a:cubicBezTo>
                      <a:cubicBezTo>
                        <a:pt x="308" y="49"/>
                        <a:pt x="306" y="48"/>
                        <a:pt x="303" y="49"/>
                      </a:cubicBezTo>
                      <a:cubicBezTo>
                        <a:pt x="293" y="49"/>
                        <a:pt x="283" y="49"/>
                        <a:pt x="272" y="49"/>
                      </a:cubicBezTo>
                      <a:cubicBezTo>
                        <a:pt x="250" y="49"/>
                        <a:pt x="226" y="49"/>
                        <a:pt x="200" y="49"/>
                      </a:cubicBezTo>
                      <a:lnTo>
                        <a:pt x="180" y="49"/>
                      </a:lnTo>
                      <a:cubicBezTo>
                        <a:pt x="179" y="49"/>
                        <a:pt x="177" y="49"/>
                        <a:pt x="175" y="49"/>
                      </a:cubicBezTo>
                      <a:cubicBezTo>
                        <a:pt x="174" y="49"/>
                        <a:pt x="172" y="49"/>
                        <a:pt x="170" y="48"/>
                      </a:cubicBezTo>
                      <a:cubicBezTo>
                        <a:pt x="167" y="47"/>
                        <a:pt x="164" y="45"/>
                        <a:pt x="161" y="43"/>
                      </a:cubicBezTo>
                      <a:cubicBezTo>
                        <a:pt x="159" y="40"/>
                        <a:pt x="158" y="37"/>
                        <a:pt x="157" y="33"/>
                      </a:cubicBezTo>
                      <a:cubicBezTo>
                        <a:pt x="157" y="31"/>
                        <a:pt x="157" y="30"/>
                        <a:pt x="157" y="28"/>
                      </a:cubicBezTo>
                      <a:cubicBezTo>
                        <a:pt x="157" y="26"/>
                        <a:pt x="157" y="24"/>
                        <a:pt x="157" y="22"/>
                      </a:cubicBezTo>
                      <a:cubicBezTo>
                        <a:pt x="157" y="19"/>
                        <a:pt x="157" y="15"/>
                        <a:pt x="156" y="12"/>
                      </a:cubicBezTo>
                      <a:cubicBezTo>
                        <a:pt x="155" y="9"/>
                        <a:pt x="152" y="6"/>
                        <a:pt x="150" y="4"/>
                      </a:cubicBezTo>
                      <a:cubicBezTo>
                        <a:pt x="147" y="2"/>
                        <a:pt x="143" y="1"/>
                        <a:pt x="139" y="1"/>
                      </a:cubicBezTo>
                      <a:lnTo>
                        <a:pt x="106" y="1"/>
                      </a:lnTo>
                      <a:cubicBezTo>
                        <a:pt x="90" y="1"/>
                        <a:pt x="74" y="1"/>
                        <a:pt x="58" y="1"/>
                      </a:cubicBezTo>
                      <a:cubicBezTo>
                        <a:pt x="50" y="1"/>
                        <a:pt x="42" y="2"/>
                        <a:pt x="34" y="6"/>
                      </a:cubicBezTo>
                      <a:cubicBezTo>
                        <a:pt x="27" y="9"/>
                        <a:pt x="20" y="14"/>
                        <a:pt x="15" y="20"/>
                      </a:cubicBezTo>
                      <a:cubicBezTo>
                        <a:pt x="9" y="27"/>
                        <a:pt x="5" y="35"/>
                        <a:pt x="4" y="43"/>
                      </a:cubicBezTo>
                      <a:cubicBezTo>
                        <a:pt x="3" y="45"/>
                        <a:pt x="3" y="47"/>
                        <a:pt x="2" y="49"/>
                      </a:cubicBezTo>
                      <a:cubicBezTo>
                        <a:pt x="2" y="51"/>
                        <a:pt x="2" y="54"/>
                        <a:pt x="2" y="56"/>
                      </a:cubicBezTo>
                      <a:cubicBezTo>
                        <a:pt x="2" y="60"/>
                        <a:pt x="2" y="65"/>
                        <a:pt x="2" y="69"/>
                      </a:cubicBezTo>
                      <a:cubicBezTo>
                        <a:pt x="2" y="104"/>
                        <a:pt x="2" y="141"/>
                        <a:pt x="2" y="179"/>
                      </a:cubicBezTo>
                      <a:cubicBezTo>
                        <a:pt x="2" y="255"/>
                        <a:pt x="2" y="337"/>
                        <a:pt x="2" y="422"/>
                      </a:cubicBezTo>
                      <a:cubicBezTo>
                        <a:pt x="2" y="508"/>
                        <a:pt x="2" y="598"/>
                        <a:pt x="2" y="691"/>
                      </a:cubicBezTo>
                      <a:cubicBezTo>
                        <a:pt x="2" y="738"/>
                        <a:pt x="2" y="785"/>
                        <a:pt x="2" y="833"/>
                      </a:cubicBezTo>
                      <a:cubicBezTo>
                        <a:pt x="2" y="857"/>
                        <a:pt x="2" y="882"/>
                        <a:pt x="2" y="906"/>
                      </a:cubicBezTo>
                      <a:cubicBezTo>
                        <a:pt x="2" y="912"/>
                        <a:pt x="2" y="918"/>
                        <a:pt x="2" y="924"/>
                      </a:cubicBezTo>
                      <a:cubicBezTo>
                        <a:pt x="2" y="930"/>
                        <a:pt x="2" y="936"/>
                        <a:pt x="4" y="942"/>
                      </a:cubicBezTo>
                      <a:cubicBezTo>
                        <a:pt x="8" y="954"/>
                        <a:pt x="15" y="964"/>
                        <a:pt x="25" y="971"/>
                      </a:cubicBezTo>
                      <a:cubicBezTo>
                        <a:pt x="35" y="978"/>
                        <a:pt x="48" y="981"/>
                        <a:pt x="60" y="981"/>
                      </a:cubicBezTo>
                      <a:cubicBezTo>
                        <a:pt x="72" y="981"/>
                        <a:pt x="84" y="981"/>
                        <a:pt x="96" y="981"/>
                      </a:cubicBezTo>
                      <a:cubicBezTo>
                        <a:pt x="121" y="981"/>
                        <a:pt x="145" y="981"/>
                        <a:pt x="169" y="981"/>
                      </a:cubicBezTo>
                      <a:cubicBezTo>
                        <a:pt x="217" y="981"/>
                        <a:pt x="265" y="981"/>
                        <a:pt x="311" y="981"/>
                      </a:cubicBezTo>
                      <a:cubicBezTo>
                        <a:pt x="335" y="981"/>
                        <a:pt x="358" y="981"/>
                        <a:pt x="381" y="981"/>
                      </a:cubicBezTo>
                      <a:cubicBezTo>
                        <a:pt x="392" y="981"/>
                        <a:pt x="403" y="981"/>
                        <a:pt x="415" y="981"/>
                      </a:cubicBezTo>
                      <a:cubicBezTo>
                        <a:pt x="426" y="980"/>
                        <a:pt x="437" y="976"/>
                        <a:pt x="445" y="969"/>
                      </a:cubicBezTo>
                      <a:cubicBezTo>
                        <a:pt x="449" y="965"/>
                        <a:pt x="453" y="961"/>
                        <a:pt x="456" y="957"/>
                      </a:cubicBezTo>
                      <a:cubicBezTo>
                        <a:pt x="459" y="952"/>
                        <a:pt x="461" y="947"/>
                        <a:pt x="463" y="942"/>
                      </a:cubicBezTo>
                      <a:cubicBezTo>
                        <a:pt x="465" y="936"/>
                        <a:pt x="465" y="931"/>
                        <a:pt x="465" y="925"/>
                      </a:cubicBezTo>
                      <a:cubicBezTo>
                        <a:pt x="465" y="920"/>
                        <a:pt x="465" y="914"/>
                        <a:pt x="465" y="909"/>
                      </a:cubicBezTo>
                      <a:cubicBezTo>
                        <a:pt x="465" y="887"/>
                        <a:pt x="465" y="865"/>
                        <a:pt x="465" y="844"/>
                      </a:cubicBezTo>
                      <a:cubicBezTo>
                        <a:pt x="465" y="673"/>
                        <a:pt x="465" y="519"/>
                        <a:pt x="465" y="389"/>
                      </a:cubicBezTo>
                      <a:cubicBezTo>
                        <a:pt x="465" y="259"/>
                        <a:pt x="466" y="155"/>
                        <a:pt x="466" y="82"/>
                      </a:cubicBezTo>
                      <a:cubicBezTo>
                        <a:pt x="466" y="73"/>
                        <a:pt x="466" y="65"/>
                        <a:pt x="466" y="57"/>
                      </a:cubicBezTo>
                      <a:cubicBezTo>
                        <a:pt x="466" y="49"/>
                        <a:pt x="464" y="41"/>
                        <a:pt x="462" y="35"/>
                      </a:cubicBezTo>
                      <a:cubicBezTo>
                        <a:pt x="459" y="28"/>
                        <a:pt x="455" y="23"/>
                        <a:pt x="451" y="18"/>
                      </a:cubicBezTo>
                      <a:cubicBezTo>
                        <a:pt x="448" y="14"/>
                        <a:pt x="443" y="11"/>
                        <a:pt x="439" y="8"/>
                      </a:cubicBezTo>
                      <a:cubicBezTo>
                        <a:pt x="431" y="4"/>
                        <a:pt x="424" y="2"/>
                        <a:pt x="419" y="1"/>
                      </a:cubicBezTo>
                      <a:cubicBezTo>
                        <a:pt x="417" y="1"/>
                        <a:pt x="415" y="1"/>
                        <a:pt x="413" y="1"/>
                      </a:cubicBezTo>
                      <a:cubicBezTo>
                        <a:pt x="412" y="1"/>
                        <a:pt x="412" y="1"/>
                        <a:pt x="412" y="1"/>
                      </a:cubicBez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6" name="Google Shape;1036;p25"/>
                <p:cNvSpPr/>
                <p:nvPr/>
              </p:nvSpPr>
              <p:spPr>
                <a:xfrm>
                  <a:off x="3309241" y="1512917"/>
                  <a:ext cx="82440" cy="2061"/>
                </a:xfrm>
                <a:custGeom>
                  <a:rect b="b" l="l" r="r" t="t"/>
                  <a:pathLst>
                    <a:path extrusionOk="0" h="1" w="40">
                      <a:moveTo>
                        <a:pt x="40" y="0"/>
                      </a:moveTo>
                      <a:cubicBezTo>
                        <a:pt x="40" y="0"/>
                        <a:pt x="31" y="0"/>
                        <a:pt x="20" y="1"/>
                      </a:cubicBezTo>
                      <a:cubicBezTo>
                        <a:pt x="9" y="1"/>
                        <a:pt x="0" y="1"/>
                        <a:pt x="0" y="0"/>
                      </a:cubicBezTo>
                      <a:cubicBezTo>
                        <a:pt x="0" y="0"/>
                        <a:pt x="9" y="0"/>
                        <a:pt x="20" y="0"/>
                      </a:cubicBezTo>
                      <a:cubicBezTo>
                        <a:pt x="31" y="0"/>
                        <a:pt x="40" y="0"/>
                        <a:pt x="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7" name="Google Shape;1037;p25"/>
                <p:cNvSpPr/>
                <p:nvPr/>
              </p:nvSpPr>
              <p:spPr>
                <a:xfrm>
                  <a:off x="3309241" y="1533527"/>
                  <a:ext cx="82440" cy="2061"/>
                </a:xfrm>
                <a:custGeom>
                  <a:rect b="b" l="l" r="r" t="t"/>
                  <a:pathLst>
                    <a:path extrusionOk="0" h="1" w="40">
                      <a:moveTo>
                        <a:pt x="40" y="0"/>
                      </a:moveTo>
                      <a:cubicBezTo>
                        <a:pt x="40" y="0"/>
                        <a:pt x="31" y="1"/>
                        <a:pt x="20" y="1"/>
                      </a:cubicBezTo>
                      <a:cubicBezTo>
                        <a:pt x="9" y="1"/>
                        <a:pt x="0" y="1"/>
                        <a:pt x="0" y="1"/>
                      </a:cubicBezTo>
                      <a:cubicBezTo>
                        <a:pt x="0" y="0"/>
                        <a:pt x="9" y="0"/>
                        <a:pt x="20" y="0"/>
                      </a:cubicBezTo>
                      <a:cubicBezTo>
                        <a:pt x="31" y="0"/>
                        <a:pt x="40" y="0"/>
                        <a:pt x="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8" name="Google Shape;1038;p25"/>
                <p:cNvSpPr/>
                <p:nvPr/>
              </p:nvSpPr>
              <p:spPr>
                <a:xfrm>
                  <a:off x="3309241" y="1554137"/>
                  <a:ext cx="82440" cy="2061"/>
                </a:xfrm>
                <a:custGeom>
                  <a:rect b="b" l="l" r="r" t="t"/>
                  <a:pathLst>
                    <a:path extrusionOk="0" h="1" w="40">
                      <a:moveTo>
                        <a:pt x="40" y="1"/>
                      </a:moveTo>
                      <a:cubicBezTo>
                        <a:pt x="40" y="1"/>
                        <a:pt x="31" y="1"/>
                        <a:pt x="20" y="1"/>
                      </a:cubicBezTo>
                      <a:cubicBezTo>
                        <a:pt x="9" y="1"/>
                        <a:pt x="0" y="1"/>
                        <a:pt x="0" y="1"/>
                      </a:cubicBezTo>
                      <a:cubicBezTo>
                        <a:pt x="0" y="1"/>
                        <a:pt x="9" y="0"/>
                        <a:pt x="20" y="0"/>
                      </a:cubicBezTo>
                      <a:cubicBezTo>
                        <a:pt x="31" y="0"/>
                        <a:pt x="40" y="0"/>
                        <a:pt x="4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9" name="Google Shape;1039;p25"/>
                <p:cNvSpPr/>
                <p:nvPr/>
              </p:nvSpPr>
              <p:spPr>
                <a:xfrm>
                  <a:off x="2637356" y="1510856"/>
                  <a:ext cx="68013" cy="68013"/>
                </a:xfrm>
                <a:custGeom>
                  <a:rect b="b" l="l" r="r" t="t"/>
                  <a:pathLst>
                    <a:path extrusionOk="0" h="33" w="33">
                      <a:moveTo>
                        <a:pt x="1" y="33"/>
                      </a:moveTo>
                      <a:lnTo>
                        <a:pt x="2" y="33"/>
                      </a:lnTo>
                      <a:cubicBezTo>
                        <a:pt x="2" y="33"/>
                        <a:pt x="3" y="33"/>
                        <a:pt x="4" y="33"/>
                      </a:cubicBezTo>
                      <a:cubicBezTo>
                        <a:pt x="6" y="33"/>
                        <a:pt x="9" y="33"/>
                        <a:pt x="13" y="33"/>
                      </a:cubicBezTo>
                      <a:lnTo>
                        <a:pt x="12" y="33"/>
                      </a:lnTo>
                      <a:cubicBezTo>
                        <a:pt x="12" y="31"/>
                        <a:pt x="12" y="29"/>
                        <a:pt x="12" y="27"/>
                      </a:cubicBezTo>
                      <a:cubicBezTo>
                        <a:pt x="12" y="26"/>
                        <a:pt x="12" y="25"/>
                        <a:pt x="12" y="23"/>
                      </a:cubicBezTo>
                      <a:cubicBezTo>
                        <a:pt x="12" y="22"/>
                        <a:pt x="14" y="21"/>
                        <a:pt x="15" y="21"/>
                      </a:cubicBezTo>
                      <a:cubicBezTo>
                        <a:pt x="16" y="21"/>
                        <a:pt x="18" y="21"/>
                        <a:pt x="19" y="21"/>
                      </a:cubicBezTo>
                      <a:cubicBezTo>
                        <a:pt x="21" y="21"/>
                        <a:pt x="22" y="23"/>
                        <a:pt x="22" y="24"/>
                      </a:cubicBezTo>
                      <a:cubicBezTo>
                        <a:pt x="22" y="27"/>
                        <a:pt x="22" y="30"/>
                        <a:pt x="22" y="33"/>
                      </a:cubicBezTo>
                      <a:lnTo>
                        <a:pt x="22" y="33"/>
                      </a:lnTo>
                      <a:cubicBezTo>
                        <a:pt x="25" y="33"/>
                        <a:pt x="29" y="33"/>
                        <a:pt x="32" y="33"/>
                      </a:cubicBezTo>
                      <a:lnTo>
                        <a:pt x="32" y="33"/>
                      </a:lnTo>
                      <a:cubicBezTo>
                        <a:pt x="32" y="29"/>
                        <a:pt x="32" y="24"/>
                        <a:pt x="32" y="20"/>
                      </a:cubicBezTo>
                      <a:cubicBezTo>
                        <a:pt x="32" y="18"/>
                        <a:pt x="32" y="17"/>
                        <a:pt x="32" y="16"/>
                      </a:cubicBezTo>
                      <a:cubicBezTo>
                        <a:pt x="32" y="15"/>
                        <a:pt x="31" y="14"/>
                        <a:pt x="30" y="14"/>
                      </a:cubicBezTo>
                      <a:cubicBezTo>
                        <a:pt x="29" y="12"/>
                        <a:pt x="27" y="11"/>
                        <a:pt x="26" y="9"/>
                      </a:cubicBezTo>
                      <a:cubicBezTo>
                        <a:pt x="24" y="8"/>
                        <a:pt x="23" y="6"/>
                        <a:pt x="21" y="4"/>
                      </a:cubicBezTo>
                      <a:cubicBezTo>
                        <a:pt x="20" y="4"/>
                        <a:pt x="20" y="3"/>
                        <a:pt x="19" y="2"/>
                      </a:cubicBezTo>
                      <a:cubicBezTo>
                        <a:pt x="18" y="1"/>
                        <a:pt x="18" y="1"/>
                        <a:pt x="17" y="1"/>
                      </a:cubicBezTo>
                      <a:cubicBezTo>
                        <a:pt x="16" y="0"/>
                        <a:pt x="15" y="1"/>
                        <a:pt x="14" y="1"/>
                      </a:cubicBezTo>
                      <a:cubicBezTo>
                        <a:pt x="14" y="2"/>
                        <a:pt x="13" y="2"/>
                        <a:pt x="12" y="3"/>
                      </a:cubicBezTo>
                      <a:cubicBezTo>
                        <a:pt x="11" y="4"/>
                        <a:pt x="10" y="6"/>
                        <a:pt x="8" y="7"/>
                      </a:cubicBezTo>
                      <a:cubicBezTo>
                        <a:pt x="6" y="9"/>
                        <a:pt x="3" y="12"/>
                        <a:pt x="1" y="14"/>
                      </a:cubicBezTo>
                      <a:cubicBezTo>
                        <a:pt x="1" y="15"/>
                        <a:pt x="1" y="17"/>
                        <a:pt x="1" y="18"/>
                      </a:cubicBezTo>
                      <a:cubicBezTo>
                        <a:pt x="1" y="19"/>
                        <a:pt x="1" y="21"/>
                        <a:pt x="1" y="22"/>
                      </a:cubicBezTo>
                      <a:cubicBezTo>
                        <a:pt x="1" y="24"/>
                        <a:pt x="1" y="26"/>
                        <a:pt x="1" y="28"/>
                      </a:cubicBezTo>
                      <a:cubicBezTo>
                        <a:pt x="1" y="29"/>
                        <a:pt x="1" y="31"/>
                        <a:pt x="1" y="32"/>
                      </a:cubicBezTo>
                      <a:cubicBezTo>
                        <a:pt x="1" y="33"/>
                        <a:pt x="1" y="33"/>
                        <a:pt x="1" y="33"/>
                      </a:cubicBezTo>
                      <a:lnTo>
                        <a:pt x="1" y="32"/>
                      </a:lnTo>
                      <a:cubicBezTo>
                        <a:pt x="1" y="31"/>
                        <a:pt x="1" y="30"/>
                        <a:pt x="1" y="28"/>
                      </a:cubicBezTo>
                      <a:lnTo>
                        <a:pt x="1" y="22"/>
                      </a:lnTo>
                      <a:lnTo>
                        <a:pt x="1" y="18"/>
                      </a:lnTo>
                      <a:cubicBezTo>
                        <a:pt x="1" y="17"/>
                        <a:pt x="1" y="17"/>
                        <a:pt x="0" y="16"/>
                      </a:cubicBezTo>
                      <a:cubicBezTo>
                        <a:pt x="0" y="15"/>
                        <a:pt x="1" y="14"/>
                        <a:pt x="1" y="14"/>
                      </a:cubicBezTo>
                      <a:cubicBezTo>
                        <a:pt x="3" y="11"/>
                        <a:pt x="5" y="9"/>
                        <a:pt x="8" y="6"/>
                      </a:cubicBezTo>
                      <a:cubicBezTo>
                        <a:pt x="9" y="5"/>
                        <a:pt x="10" y="4"/>
                        <a:pt x="12" y="2"/>
                      </a:cubicBezTo>
                      <a:cubicBezTo>
                        <a:pt x="12" y="2"/>
                        <a:pt x="13" y="1"/>
                        <a:pt x="14" y="0"/>
                      </a:cubicBezTo>
                      <a:cubicBezTo>
                        <a:pt x="15" y="0"/>
                        <a:pt x="16" y="-1"/>
                        <a:pt x="17" y="0"/>
                      </a:cubicBezTo>
                      <a:cubicBezTo>
                        <a:pt x="18" y="0"/>
                        <a:pt x="19" y="1"/>
                        <a:pt x="20" y="2"/>
                      </a:cubicBezTo>
                      <a:cubicBezTo>
                        <a:pt x="20" y="2"/>
                        <a:pt x="21" y="3"/>
                        <a:pt x="22" y="4"/>
                      </a:cubicBezTo>
                      <a:cubicBezTo>
                        <a:pt x="23" y="5"/>
                        <a:pt x="25" y="7"/>
                        <a:pt x="26" y="8"/>
                      </a:cubicBezTo>
                      <a:cubicBezTo>
                        <a:pt x="28" y="10"/>
                        <a:pt x="29" y="11"/>
                        <a:pt x="31" y="13"/>
                      </a:cubicBezTo>
                      <a:lnTo>
                        <a:pt x="32" y="14"/>
                      </a:lnTo>
                      <a:cubicBezTo>
                        <a:pt x="33" y="15"/>
                        <a:pt x="33" y="15"/>
                        <a:pt x="33" y="16"/>
                      </a:cubicBezTo>
                      <a:cubicBezTo>
                        <a:pt x="33" y="17"/>
                        <a:pt x="33" y="18"/>
                        <a:pt x="33" y="19"/>
                      </a:cubicBezTo>
                      <a:cubicBezTo>
                        <a:pt x="33" y="24"/>
                        <a:pt x="33" y="29"/>
                        <a:pt x="33" y="33"/>
                      </a:cubicBezTo>
                      <a:lnTo>
                        <a:pt x="33" y="33"/>
                      </a:lnTo>
                      <a:lnTo>
                        <a:pt x="33" y="33"/>
                      </a:lnTo>
                      <a:cubicBezTo>
                        <a:pt x="29" y="33"/>
                        <a:pt x="25" y="33"/>
                        <a:pt x="22" y="33"/>
                      </a:cubicBezTo>
                      <a:lnTo>
                        <a:pt x="21" y="33"/>
                      </a:lnTo>
                      <a:lnTo>
                        <a:pt x="21" y="33"/>
                      </a:lnTo>
                      <a:cubicBezTo>
                        <a:pt x="21" y="30"/>
                        <a:pt x="21" y="27"/>
                        <a:pt x="21" y="24"/>
                      </a:cubicBezTo>
                      <a:cubicBezTo>
                        <a:pt x="21" y="23"/>
                        <a:pt x="20" y="21"/>
                        <a:pt x="19" y="21"/>
                      </a:cubicBezTo>
                      <a:cubicBezTo>
                        <a:pt x="18" y="21"/>
                        <a:pt x="16" y="21"/>
                        <a:pt x="15" y="21"/>
                      </a:cubicBezTo>
                      <a:cubicBezTo>
                        <a:pt x="14" y="21"/>
                        <a:pt x="13" y="22"/>
                        <a:pt x="13" y="23"/>
                      </a:cubicBezTo>
                      <a:cubicBezTo>
                        <a:pt x="13" y="25"/>
                        <a:pt x="13" y="26"/>
                        <a:pt x="13" y="27"/>
                      </a:cubicBezTo>
                      <a:cubicBezTo>
                        <a:pt x="13" y="29"/>
                        <a:pt x="13" y="31"/>
                        <a:pt x="13" y="33"/>
                      </a:cubicBezTo>
                      <a:lnTo>
                        <a:pt x="13" y="33"/>
                      </a:lnTo>
                      <a:lnTo>
                        <a:pt x="13" y="33"/>
                      </a:lnTo>
                      <a:cubicBezTo>
                        <a:pt x="9" y="33"/>
                        <a:pt x="6" y="33"/>
                        <a:pt x="4" y="33"/>
                      </a:cubicBezTo>
                      <a:cubicBezTo>
                        <a:pt x="3" y="33"/>
                        <a:pt x="2" y="33"/>
                        <a:pt x="2" y="33"/>
                      </a:cubicBezTo>
                      <a:cubicBezTo>
                        <a:pt x="1" y="33"/>
                        <a:pt x="1" y="33"/>
                        <a:pt x="1" y="3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0" name="Google Shape;1040;p25"/>
                <p:cNvSpPr/>
                <p:nvPr/>
              </p:nvSpPr>
              <p:spPr>
                <a:xfrm>
                  <a:off x="2682698" y="2283732"/>
                  <a:ext cx="630664" cy="129843"/>
                </a:xfrm>
                <a:custGeom>
                  <a:rect b="b" l="l" r="r" t="t"/>
                  <a:pathLst>
                    <a:path extrusionOk="0" h="63" w="306">
                      <a:moveTo>
                        <a:pt x="0" y="0"/>
                      </a:moveTo>
                      <a:lnTo>
                        <a:pt x="306" y="0"/>
                      </a:lnTo>
                      <a:lnTo>
                        <a:pt x="306" y="63"/>
                      </a:lnTo>
                      <a:lnTo>
                        <a:pt x="0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1" name="Google Shape;1041;p25"/>
                <p:cNvSpPr/>
                <p:nvPr/>
              </p:nvSpPr>
              <p:spPr>
                <a:xfrm>
                  <a:off x="2682698" y="2471284"/>
                  <a:ext cx="630664" cy="129843"/>
                </a:xfrm>
                <a:custGeom>
                  <a:rect b="b" l="l" r="r" t="t"/>
                  <a:pathLst>
                    <a:path extrusionOk="0" h="63" w="306">
                      <a:moveTo>
                        <a:pt x="0" y="0"/>
                      </a:moveTo>
                      <a:lnTo>
                        <a:pt x="306" y="0"/>
                      </a:lnTo>
                      <a:lnTo>
                        <a:pt x="306" y="63"/>
                      </a:lnTo>
                      <a:lnTo>
                        <a:pt x="0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2" name="Google Shape;1042;p25"/>
                <p:cNvSpPr/>
                <p:nvPr/>
              </p:nvSpPr>
              <p:spPr>
                <a:xfrm>
                  <a:off x="2779565" y="2726848"/>
                  <a:ext cx="447235" cy="129843"/>
                </a:xfrm>
                <a:custGeom>
                  <a:rect b="b" l="l" r="r" t="t"/>
                  <a:pathLst>
                    <a:path extrusionOk="0" h="63" w="217">
                      <a:moveTo>
                        <a:pt x="185" y="63"/>
                      </a:moveTo>
                      <a:lnTo>
                        <a:pt x="32" y="63"/>
                      </a:lnTo>
                      <a:cubicBezTo>
                        <a:pt x="14" y="63"/>
                        <a:pt x="0" y="49"/>
                        <a:pt x="0" y="32"/>
                      </a:cubicBezTo>
                      <a:lnTo>
                        <a:pt x="0" y="32"/>
                      </a:lnTo>
                      <a:cubicBezTo>
                        <a:pt x="0" y="14"/>
                        <a:pt x="14" y="0"/>
                        <a:pt x="32" y="0"/>
                      </a:cubicBezTo>
                      <a:lnTo>
                        <a:pt x="185" y="0"/>
                      </a:lnTo>
                      <a:cubicBezTo>
                        <a:pt x="203" y="0"/>
                        <a:pt x="217" y="14"/>
                        <a:pt x="217" y="32"/>
                      </a:cubicBezTo>
                      <a:lnTo>
                        <a:pt x="217" y="32"/>
                      </a:lnTo>
                      <a:cubicBezTo>
                        <a:pt x="217" y="49"/>
                        <a:pt x="203" y="63"/>
                        <a:pt x="185" y="6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3" name="Google Shape;1043;p25"/>
                <p:cNvSpPr/>
                <p:nvPr/>
              </p:nvSpPr>
              <p:spPr>
                <a:xfrm>
                  <a:off x="2804297" y="1953972"/>
                  <a:ext cx="395711" cy="10305"/>
                </a:xfrm>
                <a:custGeom>
                  <a:rect b="b" l="l" r="r" t="t"/>
                  <a:pathLst>
                    <a:path extrusionOk="0" h="5" w="192">
                      <a:moveTo>
                        <a:pt x="192" y="3"/>
                      </a:moveTo>
                      <a:cubicBezTo>
                        <a:pt x="192" y="4"/>
                        <a:pt x="149" y="5"/>
                        <a:pt x="96" y="5"/>
                      </a:cubicBezTo>
                      <a:cubicBezTo>
                        <a:pt x="43" y="5"/>
                        <a:pt x="0" y="5"/>
                        <a:pt x="0" y="3"/>
                      </a:cubicBezTo>
                      <a:cubicBezTo>
                        <a:pt x="0" y="2"/>
                        <a:pt x="43" y="0"/>
                        <a:pt x="96" y="0"/>
                      </a:cubicBezTo>
                      <a:cubicBezTo>
                        <a:pt x="149" y="0"/>
                        <a:pt x="192" y="1"/>
                        <a:pt x="192" y="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4" name="Google Shape;1044;p25"/>
                <p:cNvSpPr/>
                <p:nvPr/>
              </p:nvSpPr>
              <p:spPr>
                <a:xfrm>
                  <a:off x="1755249" y="663783"/>
                  <a:ext cx="1065533" cy="2252676"/>
                </a:xfrm>
                <a:custGeom>
                  <a:rect b="b" l="l" r="r" t="t"/>
                  <a:pathLst>
                    <a:path extrusionOk="0" h="1093" w="517">
                      <a:moveTo>
                        <a:pt x="424" y="0"/>
                      </a:moveTo>
                      <a:cubicBezTo>
                        <a:pt x="413" y="0"/>
                        <a:pt x="400" y="0"/>
                        <a:pt x="385" y="0"/>
                      </a:cubicBezTo>
                      <a:cubicBezTo>
                        <a:pt x="381" y="0"/>
                        <a:pt x="377" y="0"/>
                        <a:pt x="373" y="2"/>
                      </a:cubicBezTo>
                      <a:cubicBezTo>
                        <a:pt x="369" y="3"/>
                        <a:pt x="366" y="6"/>
                        <a:pt x="364" y="10"/>
                      </a:cubicBezTo>
                      <a:cubicBezTo>
                        <a:pt x="363" y="12"/>
                        <a:pt x="361" y="14"/>
                        <a:pt x="361" y="16"/>
                      </a:cubicBezTo>
                      <a:cubicBezTo>
                        <a:pt x="360" y="18"/>
                        <a:pt x="361" y="21"/>
                        <a:pt x="361" y="23"/>
                      </a:cubicBezTo>
                      <a:cubicBezTo>
                        <a:pt x="361" y="26"/>
                        <a:pt x="361" y="28"/>
                        <a:pt x="361" y="30"/>
                      </a:cubicBezTo>
                      <a:cubicBezTo>
                        <a:pt x="361" y="33"/>
                        <a:pt x="361" y="35"/>
                        <a:pt x="361" y="38"/>
                      </a:cubicBezTo>
                      <a:cubicBezTo>
                        <a:pt x="360" y="43"/>
                        <a:pt x="357" y="48"/>
                        <a:pt x="352" y="51"/>
                      </a:cubicBezTo>
                      <a:cubicBezTo>
                        <a:pt x="350" y="52"/>
                        <a:pt x="347" y="53"/>
                        <a:pt x="344" y="53"/>
                      </a:cubicBezTo>
                      <a:cubicBezTo>
                        <a:pt x="341" y="54"/>
                        <a:pt x="339" y="53"/>
                        <a:pt x="336" y="53"/>
                      </a:cubicBezTo>
                      <a:cubicBezTo>
                        <a:pt x="325" y="53"/>
                        <a:pt x="313" y="53"/>
                        <a:pt x="301" y="53"/>
                      </a:cubicBezTo>
                      <a:cubicBezTo>
                        <a:pt x="276" y="53"/>
                        <a:pt x="249" y="53"/>
                        <a:pt x="221" y="53"/>
                      </a:cubicBezTo>
                      <a:cubicBezTo>
                        <a:pt x="213" y="53"/>
                        <a:pt x="206" y="53"/>
                        <a:pt x="199" y="53"/>
                      </a:cubicBezTo>
                      <a:cubicBezTo>
                        <a:pt x="197" y="53"/>
                        <a:pt x="195" y="53"/>
                        <a:pt x="193" y="53"/>
                      </a:cubicBezTo>
                      <a:cubicBezTo>
                        <a:pt x="191" y="53"/>
                        <a:pt x="189" y="53"/>
                        <a:pt x="187" y="53"/>
                      </a:cubicBezTo>
                      <a:cubicBezTo>
                        <a:pt x="184" y="52"/>
                        <a:pt x="180" y="50"/>
                        <a:pt x="178" y="47"/>
                      </a:cubicBezTo>
                      <a:cubicBezTo>
                        <a:pt x="175" y="44"/>
                        <a:pt x="173" y="40"/>
                        <a:pt x="173" y="36"/>
                      </a:cubicBezTo>
                      <a:cubicBezTo>
                        <a:pt x="173" y="34"/>
                        <a:pt x="173" y="32"/>
                        <a:pt x="173" y="30"/>
                      </a:cubicBezTo>
                      <a:cubicBezTo>
                        <a:pt x="173" y="28"/>
                        <a:pt x="173" y="26"/>
                        <a:pt x="173" y="24"/>
                      </a:cubicBezTo>
                      <a:cubicBezTo>
                        <a:pt x="173" y="20"/>
                        <a:pt x="173" y="16"/>
                        <a:pt x="172" y="13"/>
                      </a:cubicBezTo>
                      <a:cubicBezTo>
                        <a:pt x="170" y="9"/>
                        <a:pt x="168" y="6"/>
                        <a:pt x="164" y="3"/>
                      </a:cubicBezTo>
                      <a:cubicBezTo>
                        <a:pt x="161" y="1"/>
                        <a:pt x="157" y="0"/>
                        <a:pt x="153" y="0"/>
                      </a:cubicBezTo>
                      <a:lnTo>
                        <a:pt x="141" y="0"/>
                      </a:lnTo>
                      <a:cubicBezTo>
                        <a:pt x="132" y="0"/>
                        <a:pt x="124" y="0"/>
                        <a:pt x="115" y="0"/>
                      </a:cubicBezTo>
                      <a:cubicBezTo>
                        <a:pt x="98" y="0"/>
                        <a:pt x="80" y="0"/>
                        <a:pt x="62" y="0"/>
                      </a:cubicBezTo>
                      <a:cubicBezTo>
                        <a:pt x="53" y="0"/>
                        <a:pt x="44" y="2"/>
                        <a:pt x="36" y="5"/>
                      </a:cubicBezTo>
                      <a:cubicBezTo>
                        <a:pt x="28" y="9"/>
                        <a:pt x="20" y="15"/>
                        <a:pt x="14" y="22"/>
                      </a:cubicBezTo>
                      <a:cubicBezTo>
                        <a:pt x="8" y="29"/>
                        <a:pt x="4" y="38"/>
                        <a:pt x="2" y="47"/>
                      </a:cubicBezTo>
                      <a:cubicBezTo>
                        <a:pt x="1" y="49"/>
                        <a:pt x="1" y="52"/>
                        <a:pt x="0" y="54"/>
                      </a:cubicBezTo>
                      <a:cubicBezTo>
                        <a:pt x="0" y="56"/>
                        <a:pt x="0" y="58"/>
                        <a:pt x="0" y="60"/>
                      </a:cubicBezTo>
                      <a:lnTo>
                        <a:pt x="0" y="454"/>
                      </a:lnTo>
                      <a:cubicBezTo>
                        <a:pt x="0" y="460"/>
                        <a:pt x="0" y="465"/>
                        <a:pt x="0" y="470"/>
                      </a:cubicBezTo>
                      <a:cubicBezTo>
                        <a:pt x="0" y="486"/>
                        <a:pt x="0" y="502"/>
                        <a:pt x="0" y="519"/>
                      </a:cubicBezTo>
                      <a:lnTo>
                        <a:pt x="0" y="1031"/>
                      </a:lnTo>
                      <a:cubicBezTo>
                        <a:pt x="0" y="1037"/>
                        <a:pt x="0" y="1044"/>
                        <a:pt x="2" y="1050"/>
                      </a:cubicBezTo>
                      <a:cubicBezTo>
                        <a:pt x="6" y="1063"/>
                        <a:pt x="15" y="1075"/>
                        <a:pt x="26" y="1082"/>
                      </a:cubicBezTo>
                      <a:cubicBezTo>
                        <a:pt x="37" y="1090"/>
                        <a:pt x="51" y="1094"/>
                        <a:pt x="64" y="1093"/>
                      </a:cubicBezTo>
                      <a:cubicBezTo>
                        <a:pt x="78" y="1093"/>
                        <a:pt x="92" y="1093"/>
                        <a:pt x="105" y="1093"/>
                      </a:cubicBezTo>
                      <a:cubicBezTo>
                        <a:pt x="132" y="1093"/>
                        <a:pt x="159" y="1093"/>
                        <a:pt x="186" y="1093"/>
                      </a:cubicBezTo>
                      <a:cubicBezTo>
                        <a:pt x="240" y="1093"/>
                        <a:pt x="293" y="1093"/>
                        <a:pt x="345" y="1093"/>
                      </a:cubicBezTo>
                      <a:cubicBezTo>
                        <a:pt x="371" y="1093"/>
                        <a:pt x="397" y="1093"/>
                        <a:pt x="422" y="1093"/>
                      </a:cubicBezTo>
                      <a:cubicBezTo>
                        <a:pt x="435" y="1093"/>
                        <a:pt x="447" y="1093"/>
                        <a:pt x="460" y="1093"/>
                      </a:cubicBezTo>
                      <a:cubicBezTo>
                        <a:pt x="472" y="1092"/>
                        <a:pt x="485" y="1087"/>
                        <a:pt x="494" y="1080"/>
                      </a:cubicBezTo>
                      <a:cubicBezTo>
                        <a:pt x="499" y="1076"/>
                        <a:pt x="502" y="1071"/>
                        <a:pt x="506" y="1066"/>
                      </a:cubicBezTo>
                      <a:cubicBezTo>
                        <a:pt x="509" y="1061"/>
                        <a:pt x="512" y="1055"/>
                        <a:pt x="514" y="1049"/>
                      </a:cubicBezTo>
                      <a:cubicBezTo>
                        <a:pt x="516" y="1044"/>
                        <a:pt x="516" y="1038"/>
                        <a:pt x="516" y="1031"/>
                      </a:cubicBezTo>
                      <a:cubicBezTo>
                        <a:pt x="516" y="1025"/>
                        <a:pt x="516" y="1019"/>
                        <a:pt x="516" y="1013"/>
                      </a:cubicBezTo>
                      <a:cubicBezTo>
                        <a:pt x="516" y="989"/>
                        <a:pt x="516" y="964"/>
                        <a:pt x="516" y="941"/>
                      </a:cubicBezTo>
                      <a:cubicBezTo>
                        <a:pt x="516" y="750"/>
                        <a:pt x="516" y="578"/>
                        <a:pt x="516" y="433"/>
                      </a:cubicBezTo>
                      <a:cubicBezTo>
                        <a:pt x="517" y="289"/>
                        <a:pt x="517" y="172"/>
                        <a:pt x="517" y="91"/>
                      </a:cubicBezTo>
                      <a:cubicBezTo>
                        <a:pt x="517" y="81"/>
                        <a:pt x="517" y="71"/>
                        <a:pt x="517" y="62"/>
                      </a:cubicBezTo>
                      <a:cubicBezTo>
                        <a:pt x="517" y="53"/>
                        <a:pt x="515" y="45"/>
                        <a:pt x="512" y="38"/>
                      </a:cubicBezTo>
                      <a:cubicBezTo>
                        <a:pt x="509" y="31"/>
                        <a:pt x="505" y="25"/>
                        <a:pt x="501" y="20"/>
                      </a:cubicBezTo>
                      <a:cubicBezTo>
                        <a:pt x="497" y="15"/>
                        <a:pt x="492" y="11"/>
                        <a:pt x="487" y="9"/>
                      </a:cubicBezTo>
                      <a:cubicBezTo>
                        <a:pt x="478" y="3"/>
                        <a:pt x="470" y="1"/>
                        <a:pt x="465" y="1"/>
                      </a:cubicBezTo>
                      <a:cubicBezTo>
                        <a:pt x="462" y="0"/>
                        <a:pt x="460" y="0"/>
                        <a:pt x="459" y="0"/>
                      </a:cubicBezTo>
                      <a:cubicBezTo>
                        <a:pt x="457" y="0"/>
                        <a:pt x="457" y="0"/>
                        <a:pt x="457" y="0"/>
                      </a:cubicBezTo>
                      <a:cubicBezTo>
                        <a:pt x="457" y="0"/>
                        <a:pt x="454" y="0"/>
                        <a:pt x="448" y="0"/>
                      </a:cubicBezTo>
                      <a:cubicBezTo>
                        <a:pt x="443" y="0"/>
                        <a:pt x="435" y="0"/>
                        <a:pt x="42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5" name="Google Shape;1045;p25"/>
                <p:cNvSpPr/>
                <p:nvPr/>
              </p:nvSpPr>
              <p:spPr>
                <a:xfrm>
                  <a:off x="1753188" y="663783"/>
                  <a:ext cx="1069655" cy="2258859"/>
                </a:xfrm>
                <a:custGeom>
                  <a:rect b="b" l="l" r="r" t="t"/>
                  <a:pathLst>
                    <a:path extrusionOk="0" h="1096" w="519">
                      <a:moveTo>
                        <a:pt x="458" y="1"/>
                      </a:moveTo>
                      <a:cubicBezTo>
                        <a:pt x="458" y="1"/>
                        <a:pt x="459" y="1"/>
                        <a:pt x="460" y="1"/>
                      </a:cubicBezTo>
                      <a:cubicBezTo>
                        <a:pt x="461" y="1"/>
                        <a:pt x="463" y="1"/>
                        <a:pt x="466" y="1"/>
                      </a:cubicBezTo>
                      <a:cubicBezTo>
                        <a:pt x="472" y="2"/>
                        <a:pt x="480" y="4"/>
                        <a:pt x="489" y="9"/>
                      </a:cubicBezTo>
                      <a:cubicBezTo>
                        <a:pt x="494" y="12"/>
                        <a:pt x="498" y="16"/>
                        <a:pt x="503" y="20"/>
                      </a:cubicBezTo>
                      <a:cubicBezTo>
                        <a:pt x="507" y="25"/>
                        <a:pt x="511" y="31"/>
                        <a:pt x="514" y="38"/>
                      </a:cubicBezTo>
                      <a:cubicBezTo>
                        <a:pt x="517" y="46"/>
                        <a:pt x="519" y="54"/>
                        <a:pt x="519" y="63"/>
                      </a:cubicBezTo>
                      <a:cubicBezTo>
                        <a:pt x="519" y="72"/>
                        <a:pt x="519" y="82"/>
                        <a:pt x="519" y="92"/>
                      </a:cubicBezTo>
                      <a:cubicBezTo>
                        <a:pt x="519" y="173"/>
                        <a:pt x="519" y="289"/>
                        <a:pt x="519" y="434"/>
                      </a:cubicBezTo>
                      <a:cubicBezTo>
                        <a:pt x="519" y="578"/>
                        <a:pt x="519" y="750"/>
                        <a:pt x="519" y="941"/>
                      </a:cubicBezTo>
                      <a:cubicBezTo>
                        <a:pt x="519" y="965"/>
                        <a:pt x="519" y="989"/>
                        <a:pt x="519" y="1014"/>
                      </a:cubicBezTo>
                      <a:cubicBezTo>
                        <a:pt x="519" y="1020"/>
                        <a:pt x="519" y="1026"/>
                        <a:pt x="519" y="1032"/>
                      </a:cubicBezTo>
                      <a:cubicBezTo>
                        <a:pt x="519" y="1038"/>
                        <a:pt x="519" y="1045"/>
                        <a:pt x="517" y="1051"/>
                      </a:cubicBezTo>
                      <a:cubicBezTo>
                        <a:pt x="515" y="1057"/>
                        <a:pt x="513" y="1063"/>
                        <a:pt x="509" y="1068"/>
                      </a:cubicBezTo>
                      <a:cubicBezTo>
                        <a:pt x="506" y="1073"/>
                        <a:pt x="501" y="1078"/>
                        <a:pt x="496" y="1082"/>
                      </a:cubicBezTo>
                      <a:cubicBezTo>
                        <a:pt x="487" y="1090"/>
                        <a:pt x="474" y="1095"/>
                        <a:pt x="461" y="1095"/>
                      </a:cubicBezTo>
                      <a:cubicBezTo>
                        <a:pt x="449" y="1096"/>
                        <a:pt x="436" y="1095"/>
                        <a:pt x="423" y="1096"/>
                      </a:cubicBezTo>
                      <a:cubicBezTo>
                        <a:pt x="398" y="1096"/>
                        <a:pt x="372" y="1096"/>
                        <a:pt x="346" y="1096"/>
                      </a:cubicBezTo>
                      <a:cubicBezTo>
                        <a:pt x="294" y="1096"/>
                        <a:pt x="241" y="1096"/>
                        <a:pt x="188" y="1096"/>
                      </a:cubicBezTo>
                      <a:cubicBezTo>
                        <a:pt x="161" y="1096"/>
                        <a:pt x="134" y="1096"/>
                        <a:pt x="107" y="1096"/>
                      </a:cubicBezTo>
                      <a:cubicBezTo>
                        <a:pt x="93" y="1096"/>
                        <a:pt x="79" y="1096"/>
                        <a:pt x="66" y="1096"/>
                      </a:cubicBezTo>
                      <a:cubicBezTo>
                        <a:pt x="52" y="1096"/>
                        <a:pt x="38" y="1093"/>
                        <a:pt x="26" y="1085"/>
                      </a:cubicBezTo>
                      <a:cubicBezTo>
                        <a:pt x="15" y="1077"/>
                        <a:pt x="6" y="1065"/>
                        <a:pt x="2" y="1051"/>
                      </a:cubicBezTo>
                      <a:cubicBezTo>
                        <a:pt x="0" y="1045"/>
                        <a:pt x="0" y="1038"/>
                        <a:pt x="0" y="1031"/>
                      </a:cubicBezTo>
                      <a:cubicBezTo>
                        <a:pt x="0" y="1024"/>
                        <a:pt x="0" y="1017"/>
                        <a:pt x="0" y="1010"/>
                      </a:cubicBezTo>
                      <a:cubicBezTo>
                        <a:pt x="0" y="983"/>
                        <a:pt x="0" y="956"/>
                        <a:pt x="0" y="929"/>
                      </a:cubicBezTo>
                      <a:cubicBezTo>
                        <a:pt x="0" y="876"/>
                        <a:pt x="0" y="823"/>
                        <a:pt x="0" y="771"/>
                      </a:cubicBezTo>
                      <a:cubicBezTo>
                        <a:pt x="0" y="667"/>
                        <a:pt x="0" y="567"/>
                        <a:pt x="0" y="471"/>
                      </a:cubicBezTo>
                      <a:cubicBezTo>
                        <a:pt x="0" y="376"/>
                        <a:pt x="0" y="285"/>
                        <a:pt x="0" y="200"/>
                      </a:cubicBezTo>
                      <a:cubicBezTo>
                        <a:pt x="0" y="157"/>
                        <a:pt x="0" y="116"/>
                        <a:pt x="0" y="77"/>
                      </a:cubicBezTo>
                      <a:cubicBezTo>
                        <a:pt x="0" y="72"/>
                        <a:pt x="0" y="67"/>
                        <a:pt x="0" y="62"/>
                      </a:cubicBezTo>
                      <a:cubicBezTo>
                        <a:pt x="0" y="60"/>
                        <a:pt x="0" y="57"/>
                        <a:pt x="0" y="55"/>
                      </a:cubicBezTo>
                      <a:cubicBezTo>
                        <a:pt x="1" y="52"/>
                        <a:pt x="1" y="50"/>
                        <a:pt x="1" y="48"/>
                      </a:cubicBezTo>
                      <a:cubicBezTo>
                        <a:pt x="4" y="38"/>
                        <a:pt x="8" y="29"/>
                        <a:pt x="14" y="22"/>
                      </a:cubicBezTo>
                      <a:cubicBezTo>
                        <a:pt x="20" y="15"/>
                        <a:pt x="28" y="9"/>
                        <a:pt x="37" y="5"/>
                      </a:cubicBezTo>
                      <a:cubicBezTo>
                        <a:pt x="45" y="1"/>
                        <a:pt x="55" y="0"/>
                        <a:pt x="64" y="0"/>
                      </a:cubicBezTo>
                      <a:cubicBezTo>
                        <a:pt x="82" y="0"/>
                        <a:pt x="99" y="0"/>
                        <a:pt x="117" y="0"/>
                      </a:cubicBezTo>
                      <a:cubicBezTo>
                        <a:pt x="125" y="0"/>
                        <a:pt x="134" y="0"/>
                        <a:pt x="142" y="0"/>
                      </a:cubicBezTo>
                      <a:cubicBezTo>
                        <a:pt x="146" y="0"/>
                        <a:pt x="150" y="0"/>
                        <a:pt x="154" y="0"/>
                      </a:cubicBezTo>
                      <a:cubicBezTo>
                        <a:pt x="159" y="0"/>
                        <a:pt x="163" y="1"/>
                        <a:pt x="166" y="3"/>
                      </a:cubicBezTo>
                      <a:cubicBezTo>
                        <a:pt x="170" y="6"/>
                        <a:pt x="172" y="9"/>
                        <a:pt x="174" y="13"/>
                      </a:cubicBezTo>
                      <a:cubicBezTo>
                        <a:pt x="175" y="17"/>
                        <a:pt x="175" y="21"/>
                        <a:pt x="175" y="25"/>
                      </a:cubicBezTo>
                      <a:cubicBezTo>
                        <a:pt x="175" y="27"/>
                        <a:pt x="175" y="29"/>
                        <a:pt x="175" y="31"/>
                      </a:cubicBezTo>
                      <a:cubicBezTo>
                        <a:pt x="175" y="33"/>
                        <a:pt x="175" y="35"/>
                        <a:pt x="175" y="37"/>
                      </a:cubicBezTo>
                      <a:cubicBezTo>
                        <a:pt x="176" y="41"/>
                        <a:pt x="177" y="44"/>
                        <a:pt x="180" y="47"/>
                      </a:cubicBezTo>
                      <a:cubicBezTo>
                        <a:pt x="182" y="50"/>
                        <a:pt x="185" y="52"/>
                        <a:pt x="189" y="53"/>
                      </a:cubicBezTo>
                      <a:cubicBezTo>
                        <a:pt x="191" y="53"/>
                        <a:pt x="193" y="53"/>
                        <a:pt x="194" y="53"/>
                      </a:cubicBezTo>
                      <a:cubicBezTo>
                        <a:pt x="196" y="53"/>
                        <a:pt x="198" y="53"/>
                        <a:pt x="200" y="53"/>
                      </a:cubicBezTo>
                      <a:cubicBezTo>
                        <a:pt x="207" y="53"/>
                        <a:pt x="215" y="53"/>
                        <a:pt x="222" y="53"/>
                      </a:cubicBezTo>
                      <a:cubicBezTo>
                        <a:pt x="251" y="53"/>
                        <a:pt x="277" y="53"/>
                        <a:pt x="302" y="53"/>
                      </a:cubicBezTo>
                      <a:cubicBezTo>
                        <a:pt x="314" y="53"/>
                        <a:pt x="326" y="53"/>
                        <a:pt x="337" y="53"/>
                      </a:cubicBezTo>
                      <a:cubicBezTo>
                        <a:pt x="340" y="53"/>
                        <a:pt x="343" y="53"/>
                        <a:pt x="345" y="53"/>
                      </a:cubicBezTo>
                      <a:cubicBezTo>
                        <a:pt x="348" y="53"/>
                        <a:pt x="351" y="52"/>
                        <a:pt x="353" y="51"/>
                      </a:cubicBezTo>
                      <a:cubicBezTo>
                        <a:pt x="357" y="48"/>
                        <a:pt x="360" y="43"/>
                        <a:pt x="361" y="38"/>
                      </a:cubicBezTo>
                      <a:cubicBezTo>
                        <a:pt x="362" y="36"/>
                        <a:pt x="362" y="33"/>
                        <a:pt x="362" y="31"/>
                      </a:cubicBezTo>
                      <a:cubicBezTo>
                        <a:pt x="362" y="29"/>
                        <a:pt x="362" y="27"/>
                        <a:pt x="362" y="24"/>
                      </a:cubicBezTo>
                      <a:cubicBezTo>
                        <a:pt x="362" y="22"/>
                        <a:pt x="362" y="19"/>
                        <a:pt x="362" y="17"/>
                      </a:cubicBezTo>
                      <a:cubicBezTo>
                        <a:pt x="363" y="14"/>
                        <a:pt x="363" y="12"/>
                        <a:pt x="364" y="10"/>
                      </a:cubicBezTo>
                      <a:cubicBezTo>
                        <a:pt x="367" y="6"/>
                        <a:pt x="370" y="3"/>
                        <a:pt x="374" y="2"/>
                      </a:cubicBezTo>
                      <a:cubicBezTo>
                        <a:pt x="378" y="0"/>
                        <a:pt x="382" y="0"/>
                        <a:pt x="386" y="0"/>
                      </a:cubicBezTo>
                      <a:cubicBezTo>
                        <a:pt x="402" y="0"/>
                        <a:pt x="415" y="0"/>
                        <a:pt x="425" y="1"/>
                      </a:cubicBezTo>
                      <a:cubicBezTo>
                        <a:pt x="436" y="1"/>
                        <a:pt x="444" y="1"/>
                        <a:pt x="450" y="1"/>
                      </a:cubicBezTo>
                      <a:cubicBezTo>
                        <a:pt x="455" y="1"/>
                        <a:pt x="458" y="1"/>
                        <a:pt x="458" y="1"/>
                      </a:cubicBezTo>
                      <a:cubicBezTo>
                        <a:pt x="458" y="1"/>
                        <a:pt x="455" y="1"/>
                        <a:pt x="450" y="1"/>
                      </a:cubicBezTo>
                      <a:cubicBezTo>
                        <a:pt x="444" y="1"/>
                        <a:pt x="436" y="1"/>
                        <a:pt x="425" y="1"/>
                      </a:cubicBezTo>
                      <a:cubicBezTo>
                        <a:pt x="415" y="1"/>
                        <a:pt x="402" y="1"/>
                        <a:pt x="386" y="1"/>
                      </a:cubicBezTo>
                      <a:cubicBezTo>
                        <a:pt x="382" y="1"/>
                        <a:pt x="378" y="0"/>
                        <a:pt x="374" y="2"/>
                      </a:cubicBezTo>
                      <a:cubicBezTo>
                        <a:pt x="370" y="4"/>
                        <a:pt x="367" y="7"/>
                        <a:pt x="365" y="11"/>
                      </a:cubicBezTo>
                      <a:cubicBezTo>
                        <a:pt x="364" y="12"/>
                        <a:pt x="363" y="15"/>
                        <a:pt x="363" y="17"/>
                      </a:cubicBezTo>
                      <a:cubicBezTo>
                        <a:pt x="362" y="19"/>
                        <a:pt x="362" y="21"/>
                        <a:pt x="362" y="24"/>
                      </a:cubicBezTo>
                      <a:cubicBezTo>
                        <a:pt x="362" y="26"/>
                        <a:pt x="362" y="29"/>
                        <a:pt x="362" y="31"/>
                      </a:cubicBezTo>
                      <a:cubicBezTo>
                        <a:pt x="362" y="34"/>
                        <a:pt x="363" y="36"/>
                        <a:pt x="362" y="39"/>
                      </a:cubicBezTo>
                      <a:cubicBezTo>
                        <a:pt x="361" y="44"/>
                        <a:pt x="358" y="48"/>
                        <a:pt x="353" y="51"/>
                      </a:cubicBezTo>
                      <a:cubicBezTo>
                        <a:pt x="351" y="53"/>
                        <a:pt x="348" y="54"/>
                        <a:pt x="345" y="54"/>
                      </a:cubicBezTo>
                      <a:cubicBezTo>
                        <a:pt x="343" y="54"/>
                        <a:pt x="340" y="54"/>
                        <a:pt x="337" y="54"/>
                      </a:cubicBezTo>
                      <a:cubicBezTo>
                        <a:pt x="326" y="54"/>
                        <a:pt x="314" y="54"/>
                        <a:pt x="302" y="54"/>
                      </a:cubicBezTo>
                      <a:cubicBezTo>
                        <a:pt x="277" y="54"/>
                        <a:pt x="251" y="54"/>
                        <a:pt x="222" y="54"/>
                      </a:cubicBezTo>
                      <a:lnTo>
                        <a:pt x="200" y="54"/>
                      </a:lnTo>
                      <a:cubicBezTo>
                        <a:pt x="198" y="54"/>
                        <a:pt x="195" y="54"/>
                        <a:pt x="194" y="54"/>
                      </a:cubicBezTo>
                      <a:cubicBezTo>
                        <a:pt x="192" y="54"/>
                        <a:pt x="191" y="54"/>
                        <a:pt x="189" y="54"/>
                      </a:cubicBezTo>
                      <a:cubicBezTo>
                        <a:pt x="185" y="53"/>
                        <a:pt x="182" y="50"/>
                        <a:pt x="179" y="47"/>
                      </a:cubicBezTo>
                      <a:cubicBezTo>
                        <a:pt x="176" y="44"/>
                        <a:pt x="175" y="41"/>
                        <a:pt x="174" y="37"/>
                      </a:cubicBezTo>
                      <a:cubicBezTo>
                        <a:pt x="174" y="35"/>
                        <a:pt x="174" y="33"/>
                        <a:pt x="174" y="31"/>
                      </a:cubicBezTo>
                      <a:cubicBezTo>
                        <a:pt x="174" y="29"/>
                        <a:pt x="174" y="27"/>
                        <a:pt x="174" y="25"/>
                      </a:cubicBezTo>
                      <a:cubicBezTo>
                        <a:pt x="174" y="21"/>
                        <a:pt x="174" y="17"/>
                        <a:pt x="173" y="13"/>
                      </a:cubicBezTo>
                      <a:cubicBezTo>
                        <a:pt x="172" y="10"/>
                        <a:pt x="169" y="6"/>
                        <a:pt x="166" y="4"/>
                      </a:cubicBezTo>
                      <a:cubicBezTo>
                        <a:pt x="162" y="2"/>
                        <a:pt x="159" y="1"/>
                        <a:pt x="154" y="1"/>
                      </a:cubicBezTo>
                      <a:lnTo>
                        <a:pt x="117" y="1"/>
                      </a:lnTo>
                      <a:cubicBezTo>
                        <a:pt x="99" y="1"/>
                        <a:pt x="82" y="1"/>
                        <a:pt x="64" y="1"/>
                      </a:cubicBezTo>
                      <a:cubicBezTo>
                        <a:pt x="55" y="1"/>
                        <a:pt x="46" y="2"/>
                        <a:pt x="37" y="6"/>
                      </a:cubicBezTo>
                      <a:cubicBezTo>
                        <a:pt x="29" y="10"/>
                        <a:pt x="21" y="15"/>
                        <a:pt x="15" y="23"/>
                      </a:cubicBezTo>
                      <a:cubicBezTo>
                        <a:pt x="9" y="30"/>
                        <a:pt x="5" y="38"/>
                        <a:pt x="3" y="48"/>
                      </a:cubicBezTo>
                      <a:cubicBezTo>
                        <a:pt x="2" y="50"/>
                        <a:pt x="2" y="52"/>
                        <a:pt x="2" y="55"/>
                      </a:cubicBezTo>
                      <a:cubicBezTo>
                        <a:pt x="1" y="57"/>
                        <a:pt x="1" y="60"/>
                        <a:pt x="1" y="62"/>
                      </a:cubicBezTo>
                      <a:cubicBezTo>
                        <a:pt x="1" y="67"/>
                        <a:pt x="1" y="72"/>
                        <a:pt x="1" y="77"/>
                      </a:cubicBezTo>
                      <a:cubicBezTo>
                        <a:pt x="1" y="116"/>
                        <a:pt x="1" y="157"/>
                        <a:pt x="1" y="200"/>
                      </a:cubicBezTo>
                      <a:cubicBezTo>
                        <a:pt x="1" y="285"/>
                        <a:pt x="1" y="376"/>
                        <a:pt x="1" y="471"/>
                      </a:cubicBezTo>
                      <a:cubicBezTo>
                        <a:pt x="1" y="567"/>
                        <a:pt x="1" y="667"/>
                        <a:pt x="1" y="771"/>
                      </a:cubicBezTo>
                      <a:cubicBezTo>
                        <a:pt x="1" y="823"/>
                        <a:pt x="1" y="875"/>
                        <a:pt x="1" y="929"/>
                      </a:cubicBezTo>
                      <a:cubicBezTo>
                        <a:pt x="1" y="956"/>
                        <a:pt x="1" y="983"/>
                        <a:pt x="1" y="1010"/>
                      </a:cubicBezTo>
                      <a:cubicBezTo>
                        <a:pt x="1" y="1017"/>
                        <a:pt x="1" y="1024"/>
                        <a:pt x="1" y="1031"/>
                      </a:cubicBezTo>
                      <a:cubicBezTo>
                        <a:pt x="1" y="1037"/>
                        <a:pt x="2" y="1044"/>
                        <a:pt x="4" y="1051"/>
                      </a:cubicBezTo>
                      <a:cubicBezTo>
                        <a:pt x="8" y="1064"/>
                        <a:pt x="16" y="1075"/>
                        <a:pt x="27" y="1083"/>
                      </a:cubicBezTo>
                      <a:cubicBezTo>
                        <a:pt x="38" y="1091"/>
                        <a:pt x="52" y="1094"/>
                        <a:pt x="66" y="1094"/>
                      </a:cubicBezTo>
                      <a:cubicBezTo>
                        <a:pt x="79" y="1094"/>
                        <a:pt x="93" y="1094"/>
                        <a:pt x="107" y="1094"/>
                      </a:cubicBezTo>
                      <a:cubicBezTo>
                        <a:pt x="134" y="1094"/>
                        <a:pt x="161" y="1094"/>
                        <a:pt x="188" y="1094"/>
                      </a:cubicBezTo>
                      <a:cubicBezTo>
                        <a:pt x="241" y="1094"/>
                        <a:pt x="294" y="1094"/>
                        <a:pt x="346" y="1094"/>
                      </a:cubicBezTo>
                      <a:cubicBezTo>
                        <a:pt x="372" y="1094"/>
                        <a:pt x="398" y="1094"/>
                        <a:pt x="423" y="1094"/>
                      </a:cubicBezTo>
                      <a:cubicBezTo>
                        <a:pt x="436" y="1094"/>
                        <a:pt x="449" y="1094"/>
                        <a:pt x="461" y="1094"/>
                      </a:cubicBezTo>
                      <a:cubicBezTo>
                        <a:pt x="474" y="1093"/>
                        <a:pt x="486" y="1088"/>
                        <a:pt x="495" y="1080"/>
                      </a:cubicBezTo>
                      <a:cubicBezTo>
                        <a:pt x="500" y="1076"/>
                        <a:pt x="504" y="1072"/>
                        <a:pt x="508" y="1067"/>
                      </a:cubicBezTo>
                      <a:cubicBezTo>
                        <a:pt x="511" y="1062"/>
                        <a:pt x="514" y="1056"/>
                        <a:pt x="515" y="1050"/>
                      </a:cubicBezTo>
                      <a:cubicBezTo>
                        <a:pt x="517" y="1044"/>
                        <a:pt x="517" y="1038"/>
                        <a:pt x="518" y="1032"/>
                      </a:cubicBezTo>
                      <a:cubicBezTo>
                        <a:pt x="518" y="1026"/>
                        <a:pt x="518" y="1020"/>
                        <a:pt x="518" y="1014"/>
                      </a:cubicBezTo>
                      <a:cubicBezTo>
                        <a:pt x="518" y="989"/>
                        <a:pt x="518" y="965"/>
                        <a:pt x="518" y="941"/>
                      </a:cubicBezTo>
                      <a:cubicBezTo>
                        <a:pt x="518" y="750"/>
                        <a:pt x="518" y="578"/>
                        <a:pt x="518" y="434"/>
                      </a:cubicBezTo>
                      <a:cubicBezTo>
                        <a:pt x="518" y="289"/>
                        <a:pt x="518" y="172"/>
                        <a:pt x="518" y="92"/>
                      </a:cubicBezTo>
                      <a:cubicBezTo>
                        <a:pt x="518" y="81"/>
                        <a:pt x="518" y="72"/>
                        <a:pt x="518" y="63"/>
                      </a:cubicBezTo>
                      <a:cubicBezTo>
                        <a:pt x="518" y="54"/>
                        <a:pt x="517" y="47"/>
                        <a:pt x="514" y="39"/>
                      </a:cubicBezTo>
                      <a:cubicBezTo>
                        <a:pt x="511" y="32"/>
                        <a:pt x="506" y="26"/>
                        <a:pt x="502" y="21"/>
                      </a:cubicBezTo>
                      <a:cubicBezTo>
                        <a:pt x="497" y="17"/>
                        <a:pt x="493" y="12"/>
                        <a:pt x="489" y="9"/>
                      </a:cubicBezTo>
                      <a:cubicBezTo>
                        <a:pt x="479" y="4"/>
                        <a:pt x="471" y="2"/>
                        <a:pt x="466" y="1"/>
                      </a:cubicBezTo>
                      <a:cubicBezTo>
                        <a:pt x="463" y="1"/>
                        <a:pt x="461" y="1"/>
                        <a:pt x="460" y="1"/>
                      </a:cubicBezTo>
                      <a:cubicBezTo>
                        <a:pt x="459" y="1"/>
                        <a:pt x="458" y="1"/>
                        <a:pt x="4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6" name="Google Shape;1046;p25"/>
                <p:cNvSpPr/>
                <p:nvPr/>
              </p:nvSpPr>
              <p:spPr>
                <a:xfrm>
                  <a:off x="2629112" y="867823"/>
                  <a:ext cx="92745" cy="2061"/>
                </a:xfrm>
                <a:custGeom>
                  <a:rect b="b" l="l" r="r" t="t"/>
                  <a:pathLst>
                    <a:path extrusionOk="0" h="1" w="45">
                      <a:moveTo>
                        <a:pt x="45" y="0"/>
                      </a:moveTo>
                      <a:cubicBezTo>
                        <a:pt x="45" y="0"/>
                        <a:pt x="35" y="1"/>
                        <a:pt x="22" y="1"/>
                      </a:cubicBezTo>
                      <a:cubicBezTo>
                        <a:pt x="10" y="1"/>
                        <a:pt x="0" y="1"/>
                        <a:pt x="0" y="0"/>
                      </a:cubicBezTo>
                      <a:cubicBezTo>
                        <a:pt x="0" y="0"/>
                        <a:pt x="10" y="0"/>
                        <a:pt x="22" y="0"/>
                      </a:cubicBezTo>
                      <a:cubicBezTo>
                        <a:pt x="35" y="0"/>
                        <a:pt x="45" y="0"/>
                        <a:pt x="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7" name="Google Shape;1047;p25"/>
                <p:cNvSpPr/>
                <p:nvPr/>
              </p:nvSpPr>
              <p:spPr>
                <a:xfrm>
                  <a:off x="2629112" y="890494"/>
                  <a:ext cx="92745" cy="2061"/>
                </a:xfrm>
                <a:custGeom>
                  <a:rect b="b" l="l" r="r" t="t"/>
                  <a:pathLst>
                    <a:path extrusionOk="0" h="1" w="45">
                      <a:moveTo>
                        <a:pt x="45" y="1"/>
                      </a:moveTo>
                      <a:cubicBezTo>
                        <a:pt x="45" y="1"/>
                        <a:pt x="35" y="1"/>
                        <a:pt x="22" y="1"/>
                      </a:cubicBezTo>
                      <a:cubicBezTo>
                        <a:pt x="10" y="1"/>
                        <a:pt x="0" y="1"/>
                        <a:pt x="0" y="1"/>
                      </a:cubicBezTo>
                      <a:cubicBezTo>
                        <a:pt x="0" y="1"/>
                        <a:pt x="10" y="0"/>
                        <a:pt x="22" y="0"/>
                      </a:cubicBezTo>
                      <a:cubicBezTo>
                        <a:pt x="35" y="0"/>
                        <a:pt x="45" y="0"/>
                        <a:pt x="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8" name="Google Shape;1048;p25"/>
                <p:cNvSpPr/>
                <p:nvPr/>
              </p:nvSpPr>
              <p:spPr>
                <a:xfrm>
                  <a:off x="2629112" y="915226"/>
                  <a:ext cx="92745" cy="2061"/>
                </a:xfrm>
                <a:custGeom>
                  <a:rect b="b" l="l" r="r" t="t"/>
                  <a:pathLst>
                    <a:path extrusionOk="0" h="1" w="45">
                      <a:moveTo>
                        <a:pt x="45" y="0"/>
                      </a:moveTo>
                      <a:cubicBezTo>
                        <a:pt x="45" y="0"/>
                        <a:pt x="35" y="1"/>
                        <a:pt x="23" y="1"/>
                      </a:cubicBezTo>
                      <a:cubicBezTo>
                        <a:pt x="10" y="1"/>
                        <a:pt x="0" y="1"/>
                        <a:pt x="0" y="0"/>
                      </a:cubicBezTo>
                      <a:cubicBezTo>
                        <a:pt x="0" y="0"/>
                        <a:pt x="10" y="0"/>
                        <a:pt x="23" y="0"/>
                      </a:cubicBezTo>
                      <a:cubicBezTo>
                        <a:pt x="35" y="0"/>
                        <a:pt x="45" y="0"/>
                        <a:pt x="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9" name="Google Shape;1049;p25"/>
                <p:cNvSpPr/>
                <p:nvPr/>
              </p:nvSpPr>
              <p:spPr>
                <a:xfrm>
                  <a:off x="2093253" y="1199644"/>
                  <a:ext cx="416320" cy="416323"/>
                </a:xfrm>
                <a:custGeom>
                  <a:rect b="b" l="l" r="r" t="t"/>
                  <a:pathLst>
                    <a:path extrusionOk="0" h="202" w="202">
                      <a:moveTo>
                        <a:pt x="117" y="1"/>
                      </a:moveTo>
                      <a:cubicBezTo>
                        <a:pt x="134" y="3"/>
                        <a:pt x="151" y="11"/>
                        <a:pt x="165" y="22"/>
                      </a:cubicBezTo>
                      <a:cubicBezTo>
                        <a:pt x="179" y="33"/>
                        <a:pt x="189" y="47"/>
                        <a:pt x="196" y="64"/>
                      </a:cubicBezTo>
                      <a:cubicBezTo>
                        <a:pt x="202" y="81"/>
                        <a:pt x="203" y="99"/>
                        <a:pt x="201" y="116"/>
                      </a:cubicBezTo>
                      <a:cubicBezTo>
                        <a:pt x="198" y="134"/>
                        <a:pt x="191" y="150"/>
                        <a:pt x="180" y="164"/>
                      </a:cubicBezTo>
                      <a:cubicBezTo>
                        <a:pt x="169" y="178"/>
                        <a:pt x="155" y="189"/>
                        <a:pt x="138" y="195"/>
                      </a:cubicBezTo>
                      <a:cubicBezTo>
                        <a:pt x="121" y="201"/>
                        <a:pt x="103" y="203"/>
                        <a:pt x="86" y="201"/>
                      </a:cubicBezTo>
                      <a:cubicBezTo>
                        <a:pt x="68" y="198"/>
                        <a:pt x="52" y="192"/>
                        <a:pt x="38" y="180"/>
                      </a:cubicBezTo>
                      <a:cubicBezTo>
                        <a:pt x="24" y="169"/>
                        <a:pt x="13" y="154"/>
                        <a:pt x="7" y="137"/>
                      </a:cubicBezTo>
                      <a:cubicBezTo>
                        <a:pt x="1" y="121"/>
                        <a:pt x="-1" y="103"/>
                        <a:pt x="1" y="85"/>
                      </a:cubicBezTo>
                      <a:cubicBezTo>
                        <a:pt x="4" y="68"/>
                        <a:pt x="10" y="51"/>
                        <a:pt x="22" y="37"/>
                      </a:cubicBezTo>
                      <a:cubicBezTo>
                        <a:pt x="33" y="23"/>
                        <a:pt x="48" y="13"/>
                        <a:pt x="65" y="6"/>
                      </a:cubicBezTo>
                      <a:cubicBezTo>
                        <a:pt x="81" y="0"/>
                        <a:pt x="99" y="-2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27700" lIns="90000" spcFirstLastPara="1" rIns="90000" wrap="square" tIns="27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0" name="Google Shape;1050;p25"/>
                <p:cNvSpPr/>
                <p:nvPr/>
              </p:nvSpPr>
              <p:spPr>
                <a:xfrm>
                  <a:off x="2231340" y="1403684"/>
                  <a:ext cx="142208" cy="88623"/>
                </a:xfrm>
                <a:custGeom>
                  <a:rect b="b" l="l" r="r" t="t"/>
                  <a:pathLst>
                    <a:path extrusionOk="0" h="43" w="69">
                      <a:moveTo>
                        <a:pt x="69" y="43"/>
                      </a:moveTo>
                      <a:lnTo>
                        <a:pt x="0" y="43"/>
                      </a:lnTo>
                      <a:lnTo>
                        <a:pt x="0" y="34"/>
                      </a:lnTo>
                      <a:cubicBezTo>
                        <a:pt x="0" y="15"/>
                        <a:pt x="15" y="0"/>
                        <a:pt x="34" y="0"/>
                      </a:cubicBezTo>
                      <a:lnTo>
                        <a:pt x="34" y="0"/>
                      </a:lnTo>
                      <a:cubicBezTo>
                        <a:pt x="54" y="0"/>
                        <a:pt x="69" y="15"/>
                        <a:pt x="69" y="34"/>
                      </a:cubicBezTo>
                      <a:lnTo>
                        <a:pt x="69" y="4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1" name="Google Shape;1051;p25"/>
                <p:cNvSpPr/>
                <p:nvPr/>
              </p:nvSpPr>
              <p:spPr>
                <a:xfrm>
                  <a:off x="2260193" y="1323305"/>
                  <a:ext cx="84501" cy="84501"/>
                </a:xfrm>
                <a:custGeom>
                  <a:rect b="b" l="l" r="r" t="t"/>
                  <a:pathLst>
                    <a:path extrusionOk="0" h="41" w="41">
                      <a:moveTo>
                        <a:pt x="41" y="21"/>
                      </a:moveTo>
                      <a:cubicBezTo>
                        <a:pt x="41" y="24"/>
                        <a:pt x="40" y="28"/>
                        <a:pt x="38" y="31"/>
                      </a:cubicBezTo>
                      <a:cubicBezTo>
                        <a:pt x="36" y="34"/>
                        <a:pt x="34" y="37"/>
                        <a:pt x="31" y="38"/>
                      </a:cubicBezTo>
                      <a:cubicBezTo>
                        <a:pt x="27" y="40"/>
                        <a:pt x="23" y="41"/>
                        <a:pt x="20" y="41"/>
                      </a:cubicBezTo>
                      <a:cubicBezTo>
                        <a:pt x="16" y="41"/>
                        <a:pt x="13" y="40"/>
                        <a:pt x="10" y="38"/>
                      </a:cubicBezTo>
                      <a:cubicBezTo>
                        <a:pt x="7" y="37"/>
                        <a:pt x="4" y="34"/>
                        <a:pt x="3" y="31"/>
                      </a:cubicBezTo>
                      <a:cubicBezTo>
                        <a:pt x="1" y="28"/>
                        <a:pt x="0" y="24"/>
                        <a:pt x="0" y="21"/>
                      </a:cubicBezTo>
                      <a:cubicBezTo>
                        <a:pt x="0" y="17"/>
                        <a:pt x="1" y="14"/>
                        <a:pt x="3" y="10"/>
                      </a:cubicBezTo>
                      <a:cubicBezTo>
                        <a:pt x="4" y="7"/>
                        <a:pt x="7" y="5"/>
                        <a:pt x="10" y="3"/>
                      </a:cubicBezTo>
                      <a:cubicBezTo>
                        <a:pt x="13" y="1"/>
                        <a:pt x="17" y="0"/>
                        <a:pt x="20" y="0"/>
                      </a:cubicBezTo>
                      <a:cubicBezTo>
                        <a:pt x="24" y="0"/>
                        <a:pt x="27" y="1"/>
                        <a:pt x="31" y="3"/>
                      </a:cubicBezTo>
                      <a:cubicBezTo>
                        <a:pt x="34" y="5"/>
                        <a:pt x="36" y="7"/>
                        <a:pt x="38" y="10"/>
                      </a:cubicBezTo>
                      <a:cubicBezTo>
                        <a:pt x="40" y="14"/>
                        <a:pt x="41" y="17"/>
                        <a:pt x="41" y="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2" name="Google Shape;1052;p25"/>
                <p:cNvSpPr/>
                <p:nvPr/>
              </p:nvSpPr>
              <p:spPr>
                <a:xfrm>
                  <a:off x="1930434" y="1855043"/>
                  <a:ext cx="702798" cy="144270"/>
                </a:xfrm>
                <a:custGeom>
                  <a:rect b="b" l="l" r="r" t="t"/>
                  <a:pathLst>
                    <a:path extrusionOk="0" h="70" w="341">
                      <a:moveTo>
                        <a:pt x="0" y="0"/>
                      </a:moveTo>
                      <a:lnTo>
                        <a:pt x="341" y="0"/>
                      </a:lnTo>
                      <a:lnTo>
                        <a:pt x="341" y="70"/>
                      </a:lnTo>
                      <a:lnTo>
                        <a:pt x="0" y="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3" name="Google Shape;1053;p25"/>
                <p:cNvSpPr/>
                <p:nvPr/>
              </p:nvSpPr>
              <p:spPr>
                <a:xfrm>
                  <a:off x="1930434" y="2065266"/>
                  <a:ext cx="702798" cy="142209"/>
                </a:xfrm>
                <a:custGeom>
                  <a:rect b="b" l="l" r="r" t="t"/>
                  <a:pathLst>
                    <a:path extrusionOk="0" h="69" w="341">
                      <a:moveTo>
                        <a:pt x="0" y="0"/>
                      </a:moveTo>
                      <a:lnTo>
                        <a:pt x="341" y="0"/>
                      </a:lnTo>
                      <a:lnTo>
                        <a:pt x="341" y="69"/>
                      </a:lnTo>
                      <a:lnTo>
                        <a:pt x="0" y="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4" name="Google Shape;1054;p25"/>
                <p:cNvSpPr/>
                <p:nvPr/>
              </p:nvSpPr>
              <p:spPr>
                <a:xfrm>
                  <a:off x="2039667" y="2349684"/>
                  <a:ext cx="496699" cy="144270"/>
                </a:xfrm>
                <a:custGeom>
                  <a:rect b="b" l="l" r="r" t="t"/>
                  <a:pathLst>
                    <a:path extrusionOk="0" h="70" w="241">
                      <a:moveTo>
                        <a:pt x="206" y="70"/>
                      </a:moveTo>
                      <a:lnTo>
                        <a:pt x="35" y="70"/>
                      </a:lnTo>
                      <a:cubicBezTo>
                        <a:pt x="16" y="70"/>
                        <a:pt x="0" y="54"/>
                        <a:pt x="0" y="35"/>
                      </a:cubicBezTo>
                      <a:lnTo>
                        <a:pt x="0" y="35"/>
                      </a:lnTo>
                      <a:cubicBezTo>
                        <a:pt x="0" y="16"/>
                        <a:pt x="16" y="0"/>
                        <a:pt x="35" y="0"/>
                      </a:cubicBezTo>
                      <a:lnTo>
                        <a:pt x="206" y="0"/>
                      </a:lnTo>
                      <a:cubicBezTo>
                        <a:pt x="225" y="0"/>
                        <a:pt x="241" y="16"/>
                        <a:pt x="241" y="35"/>
                      </a:cubicBezTo>
                      <a:lnTo>
                        <a:pt x="241" y="35"/>
                      </a:lnTo>
                      <a:cubicBezTo>
                        <a:pt x="241" y="54"/>
                        <a:pt x="225" y="70"/>
                        <a:pt x="206" y="7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5" name="Google Shape;1055;p25"/>
                <p:cNvSpPr/>
                <p:nvPr/>
              </p:nvSpPr>
              <p:spPr>
                <a:xfrm>
                  <a:off x="2066460" y="1762298"/>
                  <a:ext cx="443113" cy="14427"/>
                </a:xfrm>
                <a:custGeom>
                  <a:rect b="b" l="l" r="r" t="t"/>
                  <a:pathLst>
                    <a:path extrusionOk="0" h="7" w="215">
                      <a:moveTo>
                        <a:pt x="215" y="3"/>
                      </a:moveTo>
                      <a:cubicBezTo>
                        <a:pt x="215" y="5"/>
                        <a:pt x="166" y="7"/>
                        <a:pt x="107" y="7"/>
                      </a:cubicBezTo>
                      <a:cubicBezTo>
                        <a:pt x="47" y="7"/>
                        <a:pt x="0" y="5"/>
                        <a:pt x="0" y="3"/>
                      </a:cubicBezTo>
                      <a:cubicBezTo>
                        <a:pt x="0" y="2"/>
                        <a:pt x="47" y="0"/>
                        <a:pt x="107" y="0"/>
                      </a:cubicBezTo>
                      <a:cubicBezTo>
                        <a:pt x="166" y="0"/>
                        <a:pt x="215" y="2"/>
                        <a:pt x="215" y="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6" name="Google Shape;1056;p25"/>
                <p:cNvSpPr/>
                <p:nvPr/>
              </p:nvSpPr>
              <p:spPr>
                <a:xfrm>
                  <a:off x="1990203" y="1933362"/>
                  <a:ext cx="43281" cy="26793"/>
                </a:xfrm>
                <a:custGeom>
                  <a:rect b="b" l="l" r="r" t="t"/>
                  <a:pathLst>
                    <a:path extrusionOk="0" h="13" w="21">
                      <a:moveTo>
                        <a:pt x="18" y="13"/>
                      </a:moveTo>
                      <a:lnTo>
                        <a:pt x="3" y="13"/>
                      </a:lnTo>
                      <a:cubicBezTo>
                        <a:pt x="2" y="13"/>
                        <a:pt x="0" y="11"/>
                        <a:pt x="0" y="10"/>
                      </a:cubicBezTo>
                      <a:lnTo>
                        <a:pt x="0" y="10"/>
                      </a:lnTo>
                      <a:cubicBezTo>
                        <a:pt x="0" y="4"/>
                        <a:pt x="5" y="0"/>
                        <a:pt x="10" y="0"/>
                      </a:cubicBezTo>
                      <a:lnTo>
                        <a:pt x="11" y="0"/>
                      </a:lnTo>
                      <a:cubicBezTo>
                        <a:pt x="16" y="0"/>
                        <a:pt x="21" y="4"/>
                        <a:pt x="21" y="10"/>
                      </a:cubicBezTo>
                      <a:lnTo>
                        <a:pt x="21" y="10"/>
                      </a:lnTo>
                      <a:cubicBezTo>
                        <a:pt x="21" y="11"/>
                        <a:pt x="19" y="13"/>
                        <a:pt x="18" y="1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7" name="Google Shape;1057;p25"/>
                <p:cNvSpPr/>
                <p:nvPr/>
              </p:nvSpPr>
              <p:spPr>
                <a:xfrm>
                  <a:off x="1998447" y="1910691"/>
                  <a:ext cx="26793" cy="24732"/>
                </a:xfrm>
                <a:custGeom>
                  <a:rect b="b" l="l" r="r" t="t"/>
                  <a:pathLst>
                    <a:path extrusionOk="0" h="12" w="13">
                      <a:moveTo>
                        <a:pt x="13" y="6"/>
                      </a:moveTo>
                      <a:cubicBezTo>
                        <a:pt x="13" y="9"/>
                        <a:pt x="9" y="12"/>
                        <a:pt x="6" y="12"/>
                      </a:cubicBezTo>
                      <a:cubicBezTo>
                        <a:pt x="2" y="12"/>
                        <a:pt x="0" y="10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9" y="0"/>
                        <a:pt x="13" y="2"/>
                        <a:pt x="13" y="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8" name="Google Shape;1058;p25"/>
                <p:cNvSpPr/>
                <p:nvPr/>
              </p:nvSpPr>
              <p:spPr>
                <a:xfrm>
                  <a:off x="1994325" y="2139462"/>
                  <a:ext cx="35037" cy="24732"/>
                </a:xfrm>
                <a:custGeom>
                  <a:rect b="b" l="l" r="r" t="t"/>
                  <a:pathLst>
                    <a:path extrusionOk="0" h="12" w="17">
                      <a:moveTo>
                        <a:pt x="0" y="0"/>
                      </a:moveTo>
                      <a:lnTo>
                        <a:pt x="17" y="0"/>
                      </a:lnTo>
                      <a:lnTo>
                        <a:pt x="17" y="12"/>
                      </a:lnTo>
                      <a:lnTo>
                        <a:pt x="0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9" name="Google Shape;1059;p25"/>
                <p:cNvSpPr/>
                <p:nvPr/>
              </p:nvSpPr>
              <p:spPr>
                <a:xfrm>
                  <a:off x="1988142" y="2112669"/>
                  <a:ext cx="45342" cy="30915"/>
                </a:xfrm>
                <a:custGeom>
                  <a:rect b="b" l="l" r="r" t="t"/>
                  <a:pathLst>
                    <a:path extrusionOk="0" h="15" w="22">
                      <a:moveTo>
                        <a:pt x="22" y="15"/>
                      </a:moveTo>
                      <a:lnTo>
                        <a:pt x="16" y="15"/>
                      </a:lnTo>
                      <a:lnTo>
                        <a:pt x="16" y="11"/>
                      </a:lnTo>
                      <a:cubicBezTo>
                        <a:pt x="16" y="9"/>
                        <a:pt x="13" y="6"/>
                        <a:pt x="11" y="6"/>
                      </a:cubicBezTo>
                      <a:cubicBezTo>
                        <a:pt x="8" y="6"/>
                        <a:pt x="6" y="9"/>
                        <a:pt x="6" y="11"/>
                      </a:cubicBezTo>
                      <a:lnTo>
                        <a:pt x="6" y="15"/>
                      </a:lnTo>
                      <a:lnTo>
                        <a:pt x="0" y="15"/>
                      </a:lnTo>
                      <a:lnTo>
                        <a:pt x="0" y="11"/>
                      </a:lnTo>
                      <a:cubicBezTo>
                        <a:pt x="0" y="5"/>
                        <a:pt x="4" y="0"/>
                        <a:pt x="11" y="0"/>
                      </a:cubicBezTo>
                      <a:cubicBezTo>
                        <a:pt x="17" y="0"/>
                        <a:pt x="22" y="5"/>
                        <a:pt x="22" y="11"/>
                      </a:cubicBezTo>
                      <a:lnTo>
                        <a:pt x="22" y="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0" name="Google Shape;1060;p25"/>
                <p:cNvSpPr/>
                <p:nvPr/>
              </p:nvSpPr>
              <p:spPr>
                <a:xfrm>
                  <a:off x="3354583" y="1244986"/>
                  <a:ext cx="247319" cy="245259"/>
                </a:xfrm>
                <a:custGeom>
                  <a:rect b="b" l="l" r="r" t="t"/>
                  <a:pathLst>
                    <a:path extrusionOk="0" h="119" w="120">
                      <a:moveTo>
                        <a:pt x="74" y="1"/>
                      </a:moveTo>
                      <a:cubicBezTo>
                        <a:pt x="84" y="4"/>
                        <a:pt x="93" y="9"/>
                        <a:pt x="101" y="16"/>
                      </a:cubicBezTo>
                      <a:cubicBezTo>
                        <a:pt x="108" y="23"/>
                        <a:pt x="115" y="32"/>
                        <a:pt x="118" y="42"/>
                      </a:cubicBezTo>
                      <a:cubicBezTo>
                        <a:pt x="121" y="52"/>
                        <a:pt x="120" y="63"/>
                        <a:pt x="118" y="73"/>
                      </a:cubicBezTo>
                      <a:cubicBezTo>
                        <a:pt x="115" y="83"/>
                        <a:pt x="111" y="93"/>
                        <a:pt x="104" y="100"/>
                      </a:cubicBezTo>
                      <a:cubicBezTo>
                        <a:pt x="97" y="108"/>
                        <a:pt x="88" y="113"/>
                        <a:pt x="78" y="116"/>
                      </a:cubicBezTo>
                      <a:cubicBezTo>
                        <a:pt x="68" y="119"/>
                        <a:pt x="57" y="120"/>
                        <a:pt x="47" y="117"/>
                      </a:cubicBezTo>
                      <a:cubicBezTo>
                        <a:pt x="37" y="115"/>
                        <a:pt x="27" y="110"/>
                        <a:pt x="20" y="103"/>
                      </a:cubicBezTo>
                      <a:cubicBezTo>
                        <a:pt x="12" y="96"/>
                        <a:pt x="6" y="87"/>
                        <a:pt x="3" y="77"/>
                      </a:cubicBezTo>
                      <a:cubicBezTo>
                        <a:pt x="0" y="67"/>
                        <a:pt x="0" y="56"/>
                        <a:pt x="2" y="46"/>
                      </a:cubicBezTo>
                      <a:cubicBezTo>
                        <a:pt x="5" y="35"/>
                        <a:pt x="10" y="26"/>
                        <a:pt x="17" y="18"/>
                      </a:cubicBezTo>
                      <a:cubicBezTo>
                        <a:pt x="24" y="11"/>
                        <a:pt x="33" y="5"/>
                        <a:pt x="43" y="2"/>
                      </a:cubicBezTo>
                      <a:cubicBezTo>
                        <a:pt x="53" y="-1"/>
                        <a:pt x="64" y="-1"/>
                        <a:pt x="7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1" name="Google Shape;1061;p25"/>
                <p:cNvSpPr/>
                <p:nvPr/>
              </p:nvSpPr>
              <p:spPr>
                <a:xfrm>
                  <a:off x="3424656" y="1327427"/>
                  <a:ext cx="107172" cy="80379"/>
                </a:xfrm>
                <a:custGeom>
                  <a:rect b="b" l="l" r="r" t="t"/>
                  <a:pathLst>
                    <a:path extrusionOk="0" h="39" w="52">
                      <a:moveTo>
                        <a:pt x="23" y="39"/>
                      </a:moveTo>
                      <a:cubicBezTo>
                        <a:pt x="22" y="39"/>
                        <a:pt x="22" y="38"/>
                        <a:pt x="21" y="38"/>
                      </a:cubicBezTo>
                      <a:lnTo>
                        <a:pt x="1" y="21"/>
                      </a:lnTo>
                      <a:cubicBezTo>
                        <a:pt x="0" y="21"/>
                        <a:pt x="0" y="20"/>
                        <a:pt x="1" y="18"/>
                      </a:cubicBezTo>
                      <a:cubicBezTo>
                        <a:pt x="2" y="17"/>
                        <a:pt x="3" y="16"/>
                        <a:pt x="5" y="17"/>
                      </a:cubicBezTo>
                      <a:lnTo>
                        <a:pt x="23" y="32"/>
                      </a:lnTo>
                      <a:lnTo>
                        <a:pt x="48" y="1"/>
                      </a:lnTo>
                      <a:cubicBezTo>
                        <a:pt x="49" y="0"/>
                        <a:pt x="51" y="0"/>
                        <a:pt x="52" y="0"/>
                      </a:cubicBezTo>
                      <a:cubicBezTo>
                        <a:pt x="53" y="1"/>
                        <a:pt x="53" y="3"/>
                        <a:pt x="52" y="4"/>
                      </a:cubicBezTo>
                      <a:lnTo>
                        <a:pt x="25" y="38"/>
                      </a:lnTo>
                      <a:cubicBezTo>
                        <a:pt x="25" y="38"/>
                        <a:pt x="24" y="39"/>
                        <a:pt x="23" y="3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62" name="Google Shape;1062;p25"/>
              <p:cNvSpPr/>
              <p:nvPr/>
            </p:nvSpPr>
            <p:spPr>
              <a:xfrm>
                <a:off x="2065998" y="838170"/>
                <a:ext cx="84650" cy="93282"/>
              </a:xfrm>
              <a:custGeom>
                <a:rect b="b" l="l" r="r" t="t"/>
                <a:pathLst>
                  <a:path extrusionOk="0" h="97" w="88">
                    <a:moveTo>
                      <a:pt x="3" y="96"/>
                    </a:moveTo>
                    <a:lnTo>
                      <a:pt x="29" y="96"/>
                    </a:lnTo>
                    <a:cubicBezTo>
                      <a:pt x="31" y="96"/>
                      <a:pt x="32" y="95"/>
                      <a:pt x="32" y="93"/>
                    </a:cubicBezTo>
                    <a:lnTo>
                      <a:pt x="32" y="65"/>
                    </a:lnTo>
                    <a:cubicBezTo>
                      <a:pt x="32" y="64"/>
                      <a:pt x="33" y="62"/>
                      <a:pt x="35" y="62"/>
                    </a:cubicBezTo>
                    <a:lnTo>
                      <a:pt x="54" y="62"/>
                    </a:lnTo>
                    <a:cubicBezTo>
                      <a:pt x="55" y="62"/>
                      <a:pt x="56" y="64"/>
                      <a:pt x="56" y="65"/>
                    </a:cubicBezTo>
                    <a:lnTo>
                      <a:pt x="56" y="94"/>
                    </a:lnTo>
                    <a:cubicBezTo>
                      <a:pt x="56" y="95"/>
                      <a:pt x="58" y="97"/>
                      <a:pt x="59" y="97"/>
                    </a:cubicBezTo>
                    <a:lnTo>
                      <a:pt x="86" y="97"/>
                    </a:lnTo>
                    <a:cubicBezTo>
                      <a:pt x="87" y="97"/>
                      <a:pt x="88" y="95"/>
                      <a:pt x="88" y="94"/>
                    </a:cubicBezTo>
                    <a:lnTo>
                      <a:pt x="88" y="43"/>
                    </a:lnTo>
                    <a:cubicBezTo>
                      <a:pt x="88" y="42"/>
                      <a:pt x="88" y="41"/>
                      <a:pt x="88" y="41"/>
                    </a:cubicBezTo>
                    <a:lnTo>
                      <a:pt x="46" y="1"/>
                    </a:lnTo>
                    <a:cubicBezTo>
                      <a:pt x="45" y="0"/>
                      <a:pt x="43" y="0"/>
                      <a:pt x="42" y="1"/>
                    </a:cubicBezTo>
                    <a:lnTo>
                      <a:pt x="1" y="40"/>
                    </a:lnTo>
                    <a:cubicBezTo>
                      <a:pt x="0" y="40"/>
                      <a:pt x="0" y="41"/>
                      <a:pt x="0" y="42"/>
                    </a:cubicBezTo>
                    <a:lnTo>
                      <a:pt x="0" y="93"/>
                    </a:lnTo>
                    <a:cubicBezTo>
                      <a:pt x="0" y="95"/>
                      <a:pt x="1" y="96"/>
                      <a:pt x="3" y="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3" name="Google Shape;1063;p25"/>
            <p:cNvGrpSpPr/>
            <p:nvPr/>
          </p:nvGrpSpPr>
          <p:grpSpPr>
            <a:xfrm>
              <a:off x="1210622" y="-170354"/>
              <a:ext cx="367390" cy="638263"/>
              <a:chOff x="5914097" y="1631784"/>
              <a:chExt cx="367390" cy="638263"/>
            </a:xfrm>
          </p:grpSpPr>
          <p:sp>
            <p:nvSpPr>
              <p:cNvPr id="1064" name="Google Shape;1064;p25"/>
              <p:cNvSpPr/>
              <p:nvPr/>
            </p:nvSpPr>
            <p:spPr>
              <a:xfrm>
                <a:off x="6227002" y="2215561"/>
                <a:ext cx="54486" cy="54486"/>
              </a:xfrm>
              <a:custGeom>
                <a:rect b="b" l="l" r="r" t="t"/>
                <a:pathLst>
                  <a:path extrusionOk="0" h="35" w="35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25"/>
              <p:cNvSpPr/>
              <p:nvPr/>
            </p:nvSpPr>
            <p:spPr>
              <a:xfrm>
                <a:off x="5914097" y="1631784"/>
                <a:ext cx="342483" cy="618026"/>
              </a:xfrm>
              <a:custGeom>
                <a:rect b="b" l="l" r="r" t="t"/>
                <a:pathLst>
                  <a:path extrusionOk="0" h="397" w="220">
                    <a:moveTo>
                      <a:pt x="220" y="397"/>
                    </a:moveTo>
                    <a:lnTo>
                      <a:pt x="51" y="397"/>
                    </a:lnTo>
                    <a:cubicBezTo>
                      <a:pt x="23" y="397"/>
                      <a:pt x="0" y="374"/>
                      <a:pt x="0" y="345"/>
                    </a:cubicBezTo>
                    <a:lnTo>
                      <a:pt x="0" y="51"/>
                    </a:lnTo>
                    <a:cubicBezTo>
                      <a:pt x="0" y="23"/>
                      <a:pt x="23" y="0"/>
                      <a:pt x="51" y="0"/>
                    </a:cubicBezTo>
                    <a:lnTo>
                      <a:pt x="136" y="0"/>
                    </a:lnTo>
                    <a:lnTo>
                      <a:pt x="136" y="6"/>
                    </a:lnTo>
                    <a:lnTo>
                      <a:pt x="51" y="6"/>
                    </a:lnTo>
                    <a:cubicBezTo>
                      <a:pt x="27" y="6"/>
                      <a:pt x="6" y="27"/>
                      <a:pt x="6" y="51"/>
                    </a:cubicBezTo>
                    <a:lnTo>
                      <a:pt x="6" y="345"/>
                    </a:lnTo>
                    <a:cubicBezTo>
                      <a:pt x="6" y="370"/>
                      <a:pt x="27" y="390"/>
                      <a:pt x="51" y="390"/>
                    </a:cubicBezTo>
                    <a:lnTo>
                      <a:pt x="220" y="390"/>
                    </a:lnTo>
                    <a:lnTo>
                      <a:pt x="220" y="39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066" name="Google Shape;10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6950" y="151225"/>
            <a:ext cx="1105224" cy="110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6"/>
          <p:cNvSpPr txBox="1"/>
          <p:nvPr>
            <p:ph type="title"/>
          </p:nvPr>
        </p:nvSpPr>
        <p:spPr>
          <a:xfrm>
            <a:off x="-3145875" y="1227050"/>
            <a:ext cx="344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072" name="Google Shape;1072;p26"/>
          <p:cNvSpPr txBox="1"/>
          <p:nvPr>
            <p:ph idx="1" type="subTitle"/>
          </p:nvPr>
        </p:nvSpPr>
        <p:spPr>
          <a:xfrm>
            <a:off x="695975" y="1415725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chemeClr val="lt1"/>
                </a:highlight>
                <a:latin typeface="Dosis"/>
                <a:ea typeface="Dosis"/>
                <a:cs typeface="Dosis"/>
                <a:sym typeface="Dosis"/>
              </a:rPr>
              <a:t>In the rapidly evolving landscape of freelance work, time is not only money—it's a competitive advantage. As freelancers, mastering </a:t>
            </a:r>
            <a:r>
              <a:rPr b="1" i="1" lang="en" sz="2600">
                <a:highlight>
                  <a:schemeClr val="lt1"/>
                </a:highlight>
                <a:latin typeface="Dosis"/>
                <a:ea typeface="Dosis"/>
                <a:cs typeface="Dosis"/>
                <a:sym typeface="Dosis"/>
              </a:rPr>
              <a:t>time </a:t>
            </a:r>
            <a:r>
              <a:rPr lang="en" sz="2100">
                <a:highlight>
                  <a:schemeClr val="lt1"/>
                </a:highlight>
                <a:latin typeface="Dosis"/>
                <a:ea typeface="Dosis"/>
                <a:cs typeface="Dosis"/>
                <a:sym typeface="Dosis"/>
              </a:rPr>
              <a:t>management is crucial for productivity, client satisfaction, and personal well-being.</a:t>
            </a:r>
            <a:endParaRPr sz="2100">
              <a:highlight>
                <a:schemeClr val="lt1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73" name="Google Shape;1073;p26"/>
          <p:cNvGrpSpPr/>
          <p:nvPr/>
        </p:nvGrpSpPr>
        <p:grpSpPr>
          <a:xfrm>
            <a:off x="4990776" y="173915"/>
            <a:ext cx="3565103" cy="4781911"/>
            <a:chOff x="4990776" y="173915"/>
            <a:chExt cx="3565103" cy="4781911"/>
          </a:xfrm>
        </p:grpSpPr>
        <p:grpSp>
          <p:nvGrpSpPr>
            <p:cNvPr id="1074" name="Google Shape;1074;p26"/>
            <p:cNvGrpSpPr/>
            <p:nvPr/>
          </p:nvGrpSpPr>
          <p:grpSpPr>
            <a:xfrm rot="-5400000">
              <a:off x="7792297" y="3706921"/>
              <a:ext cx="367390" cy="638263"/>
              <a:chOff x="5914097" y="1631784"/>
              <a:chExt cx="367390" cy="638263"/>
            </a:xfrm>
          </p:grpSpPr>
          <p:sp>
            <p:nvSpPr>
              <p:cNvPr id="1075" name="Google Shape;1075;p26"/>
              <p:cNvSpPr/>
              <p:nvPr/>
            </p:nvSpPr>
            <p:spPr>
              <a:xfrm>
                <a:off x="6227002" y="2215561"/>
                <a:ext cx="54486" cy="54486"/>
              </a:xfrm>
              <a:custGeom>
                <a:rect b="b" l="l" r="r" t="t"/>
                <a:pathLst>
                  <a:path extrusionOk="0" h="35" w="35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p26"/>
              <p:cNvSpPr/>
              <p:nvPr/>
            </p:nvSpPr>
            <p:spPr>
              <a:xfrm>
                <a:off x="5914097" y="1631784"/>
                <a:ext cx="342483" cy="618026"/>
              </a:xfrm>
              <a:custGeom>
                <a:rect b="b" l="l" r="r" t="t"/>
                <a:pathLst>
                  <a:path extrusionOk="0" h="397" w="220">
                    <a:moveTo>
                      <a:pt x="220" y="397"/>
                    </a:moveTo>
                    <a:lnTo>
                      <a:pt x="51" y="397"/>
                    </a:lnTo>
                    <a:cubicBezTo>
                      <a:pt x="23" y="397"/>
                      <a:pt x="0" y="374"/>
                      <a:pt x="0" y="345"/>
                    </a:cubicBezTo>
                    <a:lnTo>
                      <a:pt x="0" y="51"/>
                    </a:lnTo>
                    <a:cubicBezTo>
                      <a:pt x="0" y="23"/>
                      <a:pt x="23" y="0"/>
                      <a:pt x="51" y="0"/>
                    </a:cubicBezTo>
                    <a:lnTo>
                      <a:pt x="136" y="0"/>
                    </a:lnTo>
                    <a:lnTo>
                      <a:pt x="136" y="6"/>
                    </a:lnTo>
                    <a:lnTo>
                      <a:pt x="51" y="6"/>
                    </a:lnTo>
                    <a:cubicBezTo>
                      <a:pt x="27" y="6"/>
                      <a:pt x="6" y="27"/>
                      <a:pt x="6" y="51"/>
                    </a:cubicBezTo>
                    <a:lnTo>
                      <a:pt x="6" y="345"/>
                    </a:lnTo>
                    <a:cubicBezTo>
                      <a:pt x="6" y="370"/>
                      <a:pt x="27" y="390"/>
                      <a:pt x="51" y="390"/>
                    </a:cubicBezTo>
                    <a:lnTo>
                      <a:pt x="220" y="390"/>
                    </a:lnTo>
                    <a:lnTo>
                      <a:pt x="220" y="39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7" name="Google Shape;1077;p26"/>
            <p:cNvSpPr/>
            <p:nvPr/>
          </p:nvSpPr>
          <p:spPr>
            <a:xfrm>
              <a:off x="7232649" y="173915"/>
              <a:ext cx="1095950" cy="1095950"/>
            </a:xfrm>
            <a:custGeom>
              <a:rect b="b" l="l" r="r" t="t"/>
              <a:pathLst>
                <a:path extrusionOk="0" h="478" w="478">
                  <a:moveTo>
                    <a:pt x="90" y="109"/>
                  </a:moveTo>
                  <a:cubicBezTo>
                    <a:pt x="102" y="95"/>
                    <a:pt x="115" y="84"/>
                    <a:pt x="130" y="74"/>
                  </a:cubicBezTo>
                  <a:lnTo>
                    <a:pt x="125" y="26"/>
                  </a:lnTo>
                  <a:lnTo>
                    <a:pt x="201" y="0"/>
                  </a:lnTo>
                  <a:lnTo>
                    <a:pt x="226" y="41"/>
                  </a:lnTo>
                  <a:cubicBezTo>
                    <a:pt x="243" y="40"/>
                    <a:pt x="261" y="41"/>
                    <a:pt x="278" y="45"/>
                  </a:cubicBezTo>
                  <a:lnTo>
                    <a:pt x="309" y="7"/>
                  </a:lnTo>
                  <a:lnTo>
                    <a:pt x="381" y="43"/>
                  </a:lnTo>
                  <a:lnTo>
                    <a:pt x="369" y="90"/>
                  </a:lnTo>
                  <a:cubicBezTo>
                    <a:pt x="383" y="101"/>
                    <a:pt x="394" y="115"/>
                    <a:pt x="404" y="129"/>
                  </a:cubicBezTo>
                  <a:lnTo>
                    <a:pt x="452" y="124"/>
                  </a:lnTo>
                  <a:lnTo>
                    <a:pt x="478" y="200"/>
                  </a:lnTo>
                  <a:lnTo>
                    <a:pt x="437" y="226"/>
                  </a:lnTo>
                  <a:cubicBezTo>
                    <a:pt x="438" y="243"/>
                    <a:pt x="437" y="260"/>
                    <a:pt x="433" y="278"/>
                  </a:cubicBezTo>
                  <a:lnTo>
                    <a:pt x="471" y="308"/>
                  </a:lnTo>
                  <a:lnTo>
                    <a:pt x="435" y="380"/>
                  </a:lnTo>
                  <a:lnTo>
                    <a:pt x="388" y="369"/>
                  </a:lnTo>
                  <a:cubicBezTo>
                    <a:pt x="377" y="382"/>
                    <a:pt x="363" y="394"/>
                    <a:pt x="349" y="404"/>
                  </a:cubicBezTo>
                  <a:lnTo>
                    <a:pt x="354" y="452"/>
                  </a:lnTo>
                  <a:lnTo>
                    <a:pt x="278" y="478"/>
                  </a:lnTo>
                  <a:lnTo>
                    <a:pt x="252" y="436"/>
                  </a:lnTo>
                  <a:cubicBezTo>
                    <a:pt x="235" y="438"/>
                    <a:pt x="218" y="436"/>
                    <a:pt x="200" y="433"/>
                  </a:cubicBezTo>
                  <a:lnTo>
                    <a:pt x="170" y="471"/>
                  </a:lnTo>
                  <a:lnTo>
                    <a:pt x="98" y="435"/>
                  </a:lnTo>
                  <a:lnTo>
                    <a:pt x="109" y="388"/>
                  </a:lnTo>
                  <a:cubicBezTo>
                    <a:pt x="96" y="376"/>
                    <a:pt x="84" y="363"/>
                    <a:pt x="74" y="349"/>
                  </a:cubicBezTo>
                  <a:lnTo>
                    <a:pt x="26" y="354"/>
                  </a:lnTo>
                  <a:lnTo>
                    <a:pt x="0" y="278"/>
                  </a:lnTo>
                  <a:lnTo>
                    <a:pt x="42" y="252"/>
                  </a:lnTo>
                  <a:cubicBezTo>
                    <a:pt x="41" y="235"/>
                    <a:pt x="42" y="217"/>
                    <a:pt x="45" y="200"/>
                  </a:cubicBezTo>
                  <a:lnTo>
                    <a:pt x="7" y="169"/>
                  </a:lnTo>
                  <a:lnTo>
                    <a:pt x="43" y="97"/>
                  </a:lnTo>
                  <a:lnTo>
                    <a:pt x="90" y="109"/>
                  </a:lnTo>
                  <a:moveTo>
                    <a:pt x="164" y="197"/>
                  </a:moveTo>
                  <a:cubicBezTo>
                    <a:pt x="143" y="240"/>
                    <a:pt x="160" y="292"/>
                    <a:pt x="203" y="313"/>
                  </a:cubicBezTo>
                  <a:cubicBezTo>
                    <a:pt x="246" y="334"/>
                    <a:pt x="297" y="317"/>
                    <a:pt x="318" y="274"/>
                  </a:cubicBezTo>
                  <a:cubicBezTo>
                    <a:pt x="339" y="232"/>
                    <a:pt x="322" y="179"/>
                    <a:pt x="279" y="158"/>
                  </a:cubicBezTo>
                  <a:cubicBezTo>
                    <a:pt x="236" y="137"/>
                    <a:pt x="185" y="155"/>
                    <a:pt x="164" y="1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</a:t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8" name="Google Shape;1078;p26"/>
            <p:cNvGrpSpPr/>
            <p:nvPr/>
          </p:nvGrpSpPr>
          <p:grpSpPr>
            <a:xfrm flipH="1" rot="10800000">
              <a:off x="5259180" y="972000"/>
              <a:ext cx="1629907" cy="509054"/>
              <a:chOff x="5401930" y="789587"/>
              <a:chExt cx="1629907" cy="509054"/>
            </a:xfrm>
          </p:grpSpPr>
          <p:sp>
            <p:nvSpPr>
              <p:cNvPr id="1079" name="Google Shape;1079;p26"/>
              <p:cNvSpPr/>
              <p:nvPr/>
            </p:nvSpPr>
            <p:spPr>
              <a:xfrm>
                <a:off x="5401930" y="1244155"/>
                <a:ext cx="54486" cy="54486"/>
              </a:xfrm>
              <a:custGeom>
                <a:rect b="b" l="l" r="r" t="t"/>
                <a:pathLst>
                  <a:path extrusionOk="0" h="35" w="35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p26"/>
              <p:cNvSpPr/>
              <p:nvPr/>
            </p:nvSpPr>
            <p:spPr>
              <a:xfrm>
                <a:off x="5423724" y="789587"/>
                <a:ext cx="1608112" cy="470135"/>
              </a:xfrm>
              <a:custGeom>
                <a:rect b="b" l="l" r="r" t="t"/>
                <a:pathLst>
                  <a:path extrusionOk="0" h="302" w="1033">
                    <a:moveTo>
                      <a:pt x="6" y="302"/>
                    </a:moveTo>
                    <a:lnTo>
                      <a:pt x="0" y="302"/>
                    </a:lnTo>
                    <a:lnTo>
                      <a:pt x="0" y="96"/>
                    </a:lnTo>
                    <a:cubicBezTo>
                      <a:pt x="0" y="43"/>
                      <a:pt x="43" y="0"/>
                      <a:pt x="95" y="0"/>
                    </a:cubicBezTo>
                    <a:lnTo>
                      <a:pt x="937" y="0"/>
                    </a:lnTo>
                    <a:cubicBezTo>
                      <a:pt x="990" y="0"/>
                      <a:pt x="1033" y="43"/>
                      <a:pt x="1033" y="96"/>
                    </a:cubicBezTo>
                    <a:lnTo>
                      <a:pt x="1033" y="129"/>
                    </a:lnTo>
                    <a:lnTo>
                      <a:pt x="1026" y="129"/>
                    </a:lnTo>
                    <a:lnTo>
                      <a:pt x="1026" y="96"/>
                    </a:lnTo>
                    <a:cubicBezTo>
                      <a:pt x="1026" y="47"/>
                      <a:pt x="986" y="7"/>
                      <a:pt x="937" y="7"/>
                    </a:cubicBezTo>
                    <a:lnTo>
                      <a:pt x="95" y="7"/>
                    </a:lnTo>
                    <a:cubicBezTo>
                      <a:pt x="46" y="7"/>
                      <a:pt x="6" y="47"/>
                      <a:pt x="6" y="96"/>
                    </a:cubicBezTo>
                    <a:lnTo>
                      <a:pt x="6" y="30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81" name="Google Shape;1081;p26"/>
            <p:cNvSpPr/>
            <p:nvPr/>
          </p:nvSpPr>
          <p:spPr>
            <a:xfrm>
              <a:off x="5458047" y="1631785"/>
              <a:ext cx="516838" cy="516838"/>
            </a:xfrm>
            <a:custGeom>
              <a:rect b="b" l="l" r="r" t="t"/>
              <a:pathLst>
                <a:path extrusionOk="0" h="332" w="332">
                  <a:moveTo>
                    <a:pt x="62" y="75"/>
                  </a:moveTo>
                  <a:cubicBezTo>
                    <a:pt x="70" y="66"/>
                    <a:pt x="80" y="58"/>
                    <a:pt x="90" y="51"/>
                  </a:cubicBezTo>
                  <a:lnTo>
                    <a:pt x="86" y="18"/>
                  </a:lnTo>
                  <a:lnTo>
                    <a:pt x="139" y="0"/>
                  </a:lnTo>
                  <a:lnTo>
                    <a:pt x="157" y="28"/>
                  </a:lnTo>
                  <a:cubicBezTo>
                    <a:pt x="169" y="28"/>
                    <a:pt x="181" y="28"/>
                    <a:pt x="193" y="31"/>
                  </a:cubicBezTo>
                  <a:lnTo>
                    <a:pt x="214" y="5"/>
                  </a:lnTo>
                  <a:lnTo>
                    <a:pt x="265" y="29"/>
                  </a:lnTo>
                  <a:lnTo>
                    <a:pt x="257" y="62"/>
                  </a:lnTo>
                  <a:cubicBezTo>
                    <a:pt x="266" y="70"/>
                    <a:pt x="274" y="80"/>
                    <a:pt x="281" y="90"/>
                  </a:cubicBezTo>
                  <a:lnTo>
                    <a:pt x="314" y="86"/>
                  </a:lnTo>
                  <a:lnTo>
                    <a:pt x="332" y="139"/>
                  </a:lnTo>
                  <a:lnTo>
                    <a:pt x="304" y="157"/>
                  </a:lnTo>
                  <a:cubicBezTo>
                    <a:pt x="304" y="169"/>
                    <a:pt x="304" y="181"/>
                    <a:pt x="301" y="193"/>
                  </a:cubicBezTo>
                  <a:lnTo>
                    <a:pt x="327" y="214"/>
                  </a:lnTo>
                  <a:lnTo>
                    <a:pt x="303" y="264"/>
                  </a:lnTo>
                  <a:lnTo>
                    <a:pt x="270" y="257"/>
                  </a:lnTo>
                  <a:cubicBezTo>
                    <a:pt x="262" y="266"/>
                    <a:pt x="252" y="274"/>
                    <a:pt x="242" y="281"/>
                  </a:cubicBezTo>
                  <a:lnTo>
                    <a:pt x="246" y="314"/>
                  </a:lnTo>
                  <a:lnTo>
                    <a:pt x="193" y="332"/>
                  </a:lnTo>
                  <a:lnTo>
                    <a:pt x="175" y="303"/>
                  </a:lnTo>
                  <a:cubicBezTo>
                    <a:pt x="163" y="304"/>
                    <a:pt x="151" y="303"/>
                    <a:pt x="139" y="301"/>
                  </a:cubicBezTo>
                  <a:lnTo>
                    <a:pt x="118" y="327"/>
                  </a:lnTo>
                  <a:lnTo>
                    <a:pt x="68" y="303"/>
                  </a:lnTo>
                  <a:lnTo>
                    <a:pt x="75" y="270"/>
                  </a:lnTo>
                  <a:cubicBezTo>
                    <a:pt x="66" y="262"/>
                    <a:pt x="58" y="252"/>
                    <a:pt x="51" y="242"/>
                  </a:cubicBezTo>
                  <a:lnTo>
                    <a:pt x="18" y="246"/>
                  </a:lnTo>
                  <a:lnTo>
                    <a:pt x="0" y="193"/>
                  </a:lnTo>
                  <a:lnTo>
                    <a:pt x="29" y="175"/>
                  </a:lnTo>
                  <a:cubicBezTo>
                    <a:pt x="28" y="163"/>
                    <a:pt x="29" y="151"/>
                    <a:pt x="31" y="139"/>
                  </a:cubicBezTo>
                  <a:lnTo>
                    <a:pt x="5" y="117"/>
                  </a:lnTo>
                  <a:lnTo>
                    <a:pt x="29" y="67"/>
                  </a:lnTo>
                  <a:lnTo>
                    <a:pt x="62" y="75"/>
                  </a:lnTo>
                  <a:moveTo>
                    <a:pt x="113" y="137"/>
                  </a:moveTo>
                  <a:cubicBezTo>
                    <a:pt x="99" y="167"/>
                    <a:pt x="112" y="203"/>
                    <a:pt x="141" y="217"/>
                  </a:cubicBezTo>
                  <a:cubicBezTo>
                    <a:pt x="171" y="232"/>
                    <a:pt x="206" y="220"/>
                    <a:pt x="221" y="190"/>
                  </a:cubicBezTo>
                  <a:cubicBezTo>
                    <a:pt x="236" y="160"/>
                    <a:pt x="224" y="125"/>
                    <a:pt x="194" y="110"/>
                  </a:cubicBezTo>
                  <a:cubicBezTo>
                    <a:pt x="164" y="96"/>
                    <a:pt x="128" y="107"/>
                    <a:pt x="113" y="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2" name="Google Shape;1082;p26"/>
            <p:cNvGrpSpPr/>
            <p:nvPr/>
          </p:nvGrpSpPr>
          <p:grpSpPr>
            <a:xfrm>
              <a:off x="5743507" y="539743"/>
              <a:ext cx="2038446" cy="4064645"/>
              <a:chOff x="6019955" y="1071357"/>
              <a:chExt cx="1927244" cy="3627204"/>
            </a:xfrm>
          </p:grpSpPr>
          <p:sp>
            <p:nvSpPr>
              <p:cNvPr id="1083" name="Google Shape;1083;p26"/>
              <p:cNvSpPr/>
              <p:nvPr/>
            </p:nvSpPr>
            <p:spPr>
              <a:xfrm>
                <a:off x="6021512" y="1072914"/>
                <a:ext cx="1924131" cy="3622534"/>
              </a:xfrm>
              <a:custGeom>
                <a:rect b="b" l="l" r="r" t="t"/>
                <a:pathLst>
                  <a:path extrusionOk="0" h="2327" w="1236">
                    <a:moveTo>
                      <a:pt x="1093" y="4"/>
                    </a:moveTo>
                    <a:lnTo>
                      <a:pt x="911" y="3"/>
                    </a:lnTo>
                    <a:cubicBezTo>
                      <a:pt x="886" y="3"/>
                      <a:pt x="866" y="21"/>
                      <a:pt x="866" y="44"/>
                    </a:cubicBezTo>
                    <a:lnTo>
                      <a:pt x="866" y="74"/>
                    </a:lnTo>
                    <a:cubicBezTo>
                      <a:pt x="866" y="97"/>
                      <a:pt x="846" y="115"/>
                      <a:pt x="822" y="115"/>
                    </a:cubicBezTo>
                    <a:lnTo>
                      <a:pt x="466" y="114"/>
                    </a:lnTo>
                    <a:cubicBezTo>
                      <a:pt x="442" y="114"/>
                      <a:pt x="422" y="95"/>
                      <a:pt x="422" y="72"/>
                    </a:cubicBezTo>
                    <a:lnTo>
                      <a:pt x="422" y="42"/>
                    </a:lnTo>
                    <a:cubicBezTo>
                      <a:pt x="422" y="19"/>
                      <a:pt x="403" y="1"/>
                      <a:pt x="378" y="1"/>
                    </a:cubicBezTo>
                    <a:lnTo>
                      <a:pt x="314" y="0"/>
                    </a:lnTo>
                    <a:lnTo>
                      <a:pt x="154" y="0"/>
                    </a:lnTo>
                    <a:cubicBezTo>
                      <a:pt x="75" y="-1"/>
                      <a:pt x="10" y="57"/>
                      <a:pt x="10" y="128"/>
                    </a:cubicBezTo>
                    <a:lnTo>
                      <a:pt x="0" y="2194"/>
                    </a:lnTo>
                    <a:cubicBezTo>
                      <a:pt x="0" y="2265"/>
                      <a:pt x="64" y="2323"/>
                      <a:pt x="143" y="2323"/>
                    </a:cubicBezTo>
                    <a:lnTo>
                      <a:pt x="1082" y="2327"/>
                    </a:lnTo>
                    <a:cubicBezTo>
                      <a:pt x="1162" y="2328"/>
                      <a:pt x="1226" y="2270"/>
                      <a:pt x="1226" y="2199"/>
                    </a:cubicBezTo>
                    <a:lnTo>
                      <a:pt x="1236" y="133"/>
                    </a:lnTo>
                    <a:cubicBezTo>
                      <a:pt x="1237" y="62"/>
                      <a:pt x="1173" y="4"/>
                      <a:pt x="1093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26"/>
              <p:cNvSpPr/>
              <p:nvPr/>
            </p:nvSpPr>
            <p:spPr>
              <a:xfrm>
                <a:off x="6019955" y="1071357"/>
                <a:ext cx="1927244" cy="3627204"/>
              </a:xfrm>
              <a:custGeom>
                <a:rect b="b" l="l" r="r" t="t"/>
                <a:pathLst>
                  <a:path extrusionOk="0" h="2330" w="1238">
                    <a:moveTo>
                      <a:pt x="1094" y="5"/>
                    </a:moveTo>
                    <a:cubicBezTo>
                      <a:pt x="1094" y="5"/>
                      <a:pt x="1096" y="5"/>
                      <a:pt x="1099" y="5"/>
                    </a:cubicBezTo>
                    <a:cubicBezTo>
                      <a:pt x="1102" y="5"/>
                      <a:pt x="1107" y="5"/>
                      <a:pt x="1114" y="6"/>
                    </a:cubicBezTo>
                    <a:cubicBezTo>
                      <a:pt x="1126" y="7"/>
                      <a:pt x="1146" y="11"/>
                      <a:pt x="1167" y="23"/>
                    </a:cubicBezTo>
                    <a:cubicBezTo>
                      <a:pt x="1178" y="28"/>
                      <a:pt x="1189" y="36"/>
                      <a:pt x="1200" y="46"/>
                    </a:cubicBezTo>
                    <a:cubicBezTo>
                      <a:pt x="1210" y="57"/>
                      <a:pt x="1220" y="70"/>
                      <a:pt x="1227" y="85"/>
                    </a:cubicBezTo>
                    <a:cubicBezTo>
                      <a:pt x="1234" y="100"/>
                      <a:pt x="1238" y="118"/>
                      <a:pt x="1238" y="137"/>
                    </a:cubicBezTo>
                    <a:cubicBezTo>
                      <a:pt x="1238" y="156"/>
                      <a:pt x="1238" y="177"/>
                      <a:pt x="1238" y="198"/>
                    </a:cubicBezTo>
                    <a:cubicBezTo>
                      <a:pt x="1237" y="370"/>
                      <a:pt x="1236" y="618"/>
                      <a:pt x="1235" y="925"/>
                    </a:cubicBezTo>
                    <a:cubicBezTo>
                      <a:pt x="1233" y="1233"/>
                      <a:pt x="1232" y="1598"/>
                      <a:pt x="1230" y="2004"/>
                    </a:cubicBezTo>
                    <a:cubicBezTo>
                      <a:pt x="1230" y="2055"/>
                      <a:pt x="1229" y="2106"/>
                      <a:pt x="1229" y="2158"/>
                    </a:cubicBezTo>
                    <a:cubicBezTo>
                      <a:pt x="1229" y="2171"/>
                      <a:pt x="1229" y="2184"/>
                      <a:pt x="1229" y="2197"/>
                    </a:cubicBezTo>
                    <a:cubicBezTo>
                      <a:pt x="1229" y="2211"/>
                      <a:pt x="1227" y="2224"/>
                      <a:pt x="1223" y="2237"/>
                    </a:cubicBezTo>
                    <a:cubicBezTo>
                      <a:pt x="1219" y="2249"/>
                      <a:pt x="1212" y="2262"/>
                      <a:pt x="1204" y="2273"/>
                    </a:cubicBezTo>
                    <a:cubicBezTo>
                      <a:pt x="1195" y="2284"/>
                      <a:pt x="1185" y="2294"/>
                      <a:pt x="1173" y="2302"/>
                    </a:cubicBezTo>
                    <a:cubicBezTo>
                      <a:pt x="1162" y="2310"/>
                      <a:pt x="1148" y="2317"/>
                      <a:pt x="1134" y="2321"/>
                    </a:cubicBezTo>
                    <a:cubicBezTo>
                      <a:pt x="1127" y="2324"/>
                      <a:pt x="1120" y="2325"/>
                      <a:pt x="1113" y="2327"/>
                    </a:cubicBezTo>
                    <a:cubicBezTo>
                      <a:pt x="1105" y="2328"/>
                      <a:pt x="1098" y="2329"/>
                      <a:pt x="1090" y="2329"/>
                    </a:cubicBezTo>
                    <a:cubicBezTo>
                      <a:pt x="1060" y="2330"/>
                      <a:pt x="1030" y="2329"/>
                      <a:pt x="1000" y="2329"/>
                    </a:cubicBezTo>
                    <a:cubicBezTo>
                      <a:pt x="940" y="2329"/>
                      <a:pt x="879" y="2329"/>
                      <a:pt x="818" y="2329"/>
                    </a:cubicBezTo>
                    <a:cubicBezTo>
                      <a:pt x="695" y="2328"/>
                      <a:pt x="570" y="2328"/>
                      <a:pt x="443" y="2327"/>
                    </a:cubicBezTo>
                    <a:cubicBezTo>
                      <a:pt x="380" y="2327"/>
                      <a:pt x="316" y="2327"/>
                      <a:pt x="252" y="2326"/>
                    </a:cubicBezTo>
                    <a:cubicBezTo>
                      <a:pt x="220" y="2326"/>
                      <a:pt x="187" y="2326"/>
                      <a:pt x="155" y="2326"/>
                    </a:cubicBezTo>
                    <a:cubicBezTo>
                      <a:pt x="123" y="2327"/>
                      <a:pt x="89" y="2320"/>
                      <a:pt x="62" y="2303"/>
                    </a:cubicBezTo>
                    <a:cubicBezTo>
                      <a:pt x="35" y="2286"/>
                      <a:pt x="15" y="2260"/>
                      <a:pt x="5" y="2232"/>
                    </a:cubicBezTo>
                    <a:cubicBezTo>
                      <a:pt x="0" y="2218"/>
                      <a:pt x="0" y="2204"/>
                      <a:pt x="0" y="2189"/>
                    </a:cubicBezTo>
                    <a:cubicBezTo>
                      <a:pt x="1" y="2175"/>
                      <a:pt x="0" y="2160"/>
                      <a:pt x="0" y="2145"/>
                    </a:cubicBezTo>
                    <a:cubicBezTo>
                      <a:pt x="0" y="2087"/>
                      <a:pt x="0" y="2030"/>
                      <a:pt x="1" y="1973"/>
                    </a:cubicBezTo>
                    <a:cubicBezTo>
                      <a:pt x="1" y="1859"/>
                      <a:pt x="2" y="1746"/>
                      <a:pt x="2" y="1636"/>
                    </a:cubicBezTo>
                    <a:cubicBezTo>
                      <a:pt x="3" y="1415"/>
                      <a:pt x="4" y="1202"/>
                      <a:pt x="5" y="999"/>
                    </a:cubicBezTo>
                    <a:cubicBezTo>
                      <a:pt x="6" y="795"/>
                      <a:pt x="7" y="603"/>
                      <a:pt x="8" y="422"/>
                    </a:cubicBezTo>
                    <a:cubicBezTo>
                      <a:pt x="9" y="332"/>
                      <a:pt x="9" y="245"/>
                      <a:pt x="10" y="161"/>
                    </a:cubicBezTo>
                    <a:cubicBezTo>
                      <a:pt x="10" y="150"/>
                      <a:pt x="10" y="140"/>
                      <a:pt x="10" y="129"/>
                    </a:cubicBezTo>
                    <a:cubicBezTo>
                      <a:pt x="10" y="124"/>
                      <a:pt x="10" y="119"/>
                      <a:pt x="11" y="114"/>
                    </a:cubicBezTo>
                    <a:cubicBezTo>
                      <a:pt x="12" y="109"/>
                      <a:pt x="12" y="104"/>
                      <a:pt x="14" y="99"/>
                    </a:cubicBezTo>
                    <a:cubicBezTo>
                      <a:pt x="20" y="78"/>
                      <a:pt x="30" y="60"/>
                      <a:pt x="45" y="44"/>
                    </a:cubicBezTo>
                    <a:cubicBezTo>
                      <a:pt x="60" y="29"/>
                      <a:pt x="79" y="17"/>
                      <a:pt x="99" y="9"/>
                    </a:cubicBezTo>
                    <a:cubicBezTo>
                      <a:pt x="104" y="8"/>
                      <a:pt x="109" y="6"/>
                      <a:pt x="114" y="5"/>
                    </a:cubicBezTo>
                    <a:cubicBezTo>
                      <a:pt x="120" y="4"/>
                      <a:pt x="125" y="2"/>
                      <a:pt x="130" y="1"/>
                    </a:cubicBezTo>
                    <a:cubicBezTo>
                      <a:pt x="136" y="1"/>
                      <a:pt x="141" y="0"/>
                      <a:pt x="147" y="0"/>
                    </a:cubicBezTo>
                    <a:cubicBezTo>
                      <a:pt x="152" y="0"/>
                      <a:pt x="157" y="-1"/>
                      <a:pt x="163" y="0"/>
                    </a:cubicBezTo>
                    <a:cubicBezTo>
                      <a:pt x="205" y="0"/>
                      <a:pt x="247" y="0"/>
                      <a:pt x="287" y="0"/>
                    </a:cubicBezTo>
                    <a:cubicBezTo>
                      <a:pt x="308" y="0"/>
                      <a:pt x="328" y="0"/>
                      <a:pt x="348" y="0"/>
                    </a:cubicBezTo>
                    <a:cubicBezTo>
                      <a:pt x="357" y="0"/>
                      <a:pt x="367" y="0"/>
                      <a:pt x="377" y="0"/>
                    </a:cubicBezTo>
                    <a:cubicBezTo>
                      <a:pt x="387" y="0"/>
                      <a:pt x="397" y="3"/>
                      <a:pt x="405" y="8"/>
                    </a:cubicBezTo>
                    <a:cubicBezTo>
                      <a:pt x="413" y="13"/>
                      <a:pt x="419" y="21"/>
                      <a:pt x="422" y="29"/>
                    </a:cubicBezTo>
                    <a:cubicBezTo>
                      <a:pt x="425" y="38"/>
                      <a:pt x="424" y="46"/>
                      <a:pt x="424" y="55"/>
                    </a:cubicBezTo>
                    <a:cubicBezTo>
                      <a:pt x="424" y="59"/>
                      <a:pt x="424" y="63"/>
                      <a:pt x="424" y="67"/>
                    </a:cubicBezTo>
                    <a:cubicBezTo>
                      <a:pt x="424" y="72"/>
                      <a:pt x="424" y="76"/>
                      <a:pt x="425" y="80"/>
                    </a:cubicBezTo>
                    <a:cubicBezTo>
                      <a:pt x="426" y="88"/>
                      <a:pt x="430" y="95"/>
                      <a:pt x="436" y="101"/>
                    </a:cubicBezTo>
                    <a:cubicBezTo>
                      <a:pt x="442" y="107"/>
                      <a:pt x="450" y="111"/>
                      <a:pt x="458" y="113"/>
                    </a:cubicBezTo>
                    <a:cubicBezTo>
                      <a:pt x="462" y="114"/>
                      <a:pt x="467" y="114"/>
                      <a:pt x="471" y="114"/>
                    </a:cubicBezTo>
                    <a:cubicBezTo>
                      <a:pt x="476" y="114"/>
                      <a:pt x="480" y="114"/>
                      <a:pt x="484" y="114"/>
                    </a:cubicBezTo>
                    <a:cubicBezTo>
                      <a:pt x="502" y="114"/>
                      <a:pt x="519" y="114"/>
                      <a:pt x="536" y="114"/>
                    </a:cubicBezTo>
                    <a:cubicBezTo>
                      <a:pt x="604" y="114"/>
                      <a:pt x="667" y="115"/>
                      <a:pt x="725" y="115"/>
                    </a:cubicBezTo>
                    <a:cubicBezTo>
                      <a:pt x="754" y="115"/>
                      <a:pt x="782" y="115"/>
                      <a:pt x="808" y="115"/>
                    </a:cubicBezTo>
                    <a:cubicBezTo>
                      <a:pt x="815" y="115"/>
                      <a:pt x="821" y="116"/>
                      <a:pt x="828" y="115"/>
                    </a:cubicBezTo>
                    <a:cubicBezTo>
                      <a:pt x="834" y="115"/>
                      <a:pt x="840" y="113"/>
                      <a:pt x="845" y="110"/>
                    </a:cubicBezTo>
                    <a:cubicBezTo>
                      <a:pt x="856" y="104"/>
                      <a:pt x="863" y="94"/>
                      <a:pt x="865" y="84"/>
                    </a:cubicBezTo>
                    <a:cubicBezTo>
                      <a:pt x="867" y="78"/>
                      <a:pt x="866" y="73"/>
                      <a:pt x="866" y="68"/>
                    </a:cubicBezTo>
                    <a:cubicBezTo>
                      <a:pt x="866" y="63"/>
                      <a:pt x="867" y="58"/>
                      <a:pt x="867" y="52"/>
                    </a:cubicBezTo>
                    <a:cubicBezTo>
                      <a:pt x="867" y="47"/>
                      <a:pt x="866" y="42"/>
                      <a:pt x="867" y="37"/>
                    </a:cubicBezTo>
                    <a:cubicBezTo>
                      <a:pt x="869" y="33"/>
                      <a:pt x="870" y="28"/>
                      <a:pt x="873" y="24"/>
                    </a:cubicBezTo>
                    <a:cubicBezTo>
                      <a:pt x="878" y="15"/>
                      <a:pt x="887" y="9"/>
                      <a:pt x="896" y="6"/>
                    </a:cubicBezTo>
                    <a:cubicBezTo>
                      <a:pt x="906" y="2"/>
                      <a:pt x="916" y="4"/>
                      <a:pt x="925" y="3"/>
                    </a:cubicBezTo>
                    <a:cubicBezTo>
                      <a:pt x="961" y="4"/>
                      <a:pt x="992" y="4"/>
                      <a:pt x="1018" y="4"/>
                    </a:cubicBezTo>
                    <a:cubicBezTo>
                      <a:pt x="1043" y="4"/>
                      <a:pt x="1062" y="4"/>
                      <a:pt x="1075" y="4"/>
                    </a:cubicBezTo>
                    <a:cubicBezTo>
                      <a:pt x="1088" y="4"/>
                      <a:pt x="1094" y="5"/>
                      <a:pt x="1094" y="5"/>
                    </a:cubicBezTo>
                    <a:cubicBezTo>
                      <a:pt x="1094" y="5"/>
                      <a:pt x="1088" y="5"/>
                      <a:pt x="1075" y="5"/>
                    </a:cubicBezTo>
                    <a:cubicBezTo>
                      <a:pt x="1062" y="5"/>
                      <a:pt x="1043" y="5"/>
                      <a:pt x="1018" y="5"/>
                    </a:cubicBezTo>
                    <a:cubicBezTo>
                      <a:pt x="992" y="5"/>
                      <a:pt x="961" y="4"/>
                      <a:pt x="925" y="4"/>
                    </a:cubicBezTo>
                    <a:cubicBezTo>
                      <a:pt x="916" y="5"/>
                      <a:pt x="906" y="3"/>
                      <a:pt x="897" y="7"/>
                    </a:cubicBezTo>
                    <a:cubicBezTo>
                      <a:pt x="887" y="10"/>
                      <a:pt x="879" y="16"/>
                      <a:pt x="874" y="24"/>
                    </a:cubicBezTo>
                    <a:cubicBezTo>
                      <a:pt x="872" y="28"/>
                      <a:pt x="870" y="33"/>
                      <a:pt x="869" y="38"/>
                    </a:cubicBezTo>
                    <a:cubicBezTo>
                      <a:pt x="868" y="42"/>
                      <a:pt x="868" y="47"/>
                      <a:pt x="868" y="52"/>
                    </a:cubicBezTo>
                    <a:cubicBezTo>
                      <a:pt x="868" y="58"/>
                      <a:pt x="868" y="63"/>
                      <a:pt x="868" y="68"/>
                    </a:cubicBezTo>
                    <a:cubicBezTo>
                      <a:pt x="868" y="73"/>
                      <a:pt x="868" y="78"/>
                      <a:pt x="867" y="84"/>
                    </a:cubicBezTo>
                    <a:cubicBezTo>
                      <a:pt x="864" y="94"/>
                      <a:pt x="857" y="105"/>
                      <a:pt x="846" y="111"/>
                    </a:cubicBezTo>
                    <a:cubicBezTo>
                      <a:pt x="841" y="114"/>
                      <a:pt x="834" y="116"/>
                      <a:pt x="828" y="117"/>
                    </a:cubicBezTo>
                    <a:cubicBezTo>
                      <a:pt x="821" y="117"/>
                      <a:pt x="815" y="117"/>
                      <a:pt x="808" y="117"/>
                    </a:cubicBezTo>
                    <a:cubicBezTo>
                      <a:pt x="782" y="117"/>
                      <a:pt x="754" y="117"/>
                      <a:pt x="725" y="117"/>
                    </a:cubicBezTo>
                    <a:cubicBezTo>
                      <a:pt x="667" y="116"/>
                      <a:pt x="604" y="116"/>
                      <a:pt x="536" y="116"/>
                    </a:cubicBezTo>
                    <a:cubicBezTo>
                      <a:pt x="519" y="116"/>
                      <a:pt x="502" y="116"/>
                      <a:pt x="484" y="116"/>
                    </a:cubicBezTo>
                    <a:cubicBezTo>
                      <a:pt x="480" y="116"/>
                      <a:pt x="476" y="116"/>
                      <a:pt x="471" y="116"/>
                    </a:cubicBezTo>
                    <a:cubicBezTo>
                      <a:pt x="467" y="116"/>
                      <a:pt x="462" y="116"/>
                      <a:pt x="458" y="115"/>
                    </a:cubicBezTo>
                    <a:cubicBezTo>
                      <a:pt x="449" y="113"/>
                      <a:pt x="440" y="108"/>
                      <a:pt x="434" y="102"/>
                    </a:cubicBezTo>
                    <a:cubicBezTo>
                      <a:pt x="428" y="96"/>
                      <a:pt x="424" y="88"/>
                      <a:pt x="422" y="80"/>
                    </a:cubicBezTo>
                    <a:cubicBezTo>
                      <a:pt x="422" y="76"/>
                      <a:pt x="422" y="71"/>
                      <a:pt x="422" y="67"/>
                    </a:cubicBezTo>
                    <a:cubicBezTo>
                      <a:pt x="422" y="63"/>
                      <a:pt x="422" y="59"/>
                      <a:pt x="422" y="55"/>
                    </a:cubicBezTo>
                    <a:cubicBezTo>
                      <a:pt x="422" y="46"/>
                      <a:pt x="423" y="38"/>
                      <a:pt x="420" y="30"/>
                    </a:cubicBezTo>
                    <a:cubicBezTo>
                      <a:pt x="417" y="22"/>
                      <a:pt x="411" y="15"/>
                      <a:pt x="403" y="10"/>
                    </a:cubicBezTo>
                    <a:cubicBezTo>
                      <a:pt x="396" y="5"/>
                      <a:pt x="387" y="2"/>
                      <a:pt x="377" y="3"/>
                    </a:cubicBezTo>
                    <a:cubicBezTo>
                      <a:pt x="367" y="3"/>
                      <a:pt x="357" y="2"/>
                      <a:pt x="347" y="2"/>
                    </a:cubicBezTo>
                    <a:cubicBezTo>
                      <a:pt x="328" y="2"/>
                      <a:pt x="308" y="2"/>
                      <a:pt x="287" y="2"/>
                    </a:cubicBezTo>
                    <a:cubicBezTo>
                      <a:pt x="247" y="2"/>
                      <a:pt x="205" y="2"/>
                      <a:pt x="163" y="2"/>
                    </a:cubicBezTo>
                    <a:cubicBezTo>
                      <a:pt x="157" y="2"/>
                      <a:pt x="152" y="2"/>
                      <a:pt x="147" y="2"/>
                    </a:cubicBezTo>
                    <a:cubicBezTo>
                      <a:pt x="141" y="2"/>
                      <a:pt x="136" y="3"/>
                      <a:pt x="131" y="4"/>
                    </a:cubicBezTo>
                    <a:cubicBezTo>
                      <a:pt x="125" y="4"/>
                      <a:pt x="120" y="6"/>
                      <a:pt x="115" y="7"/>
                    </a:cubicBezTo>
                    <a:cubicBezTo>
                      <a:pt x="110" y="8"/>
                      <a:pt x="105" y="10"/>
                      <a:pt x="100" y="12"/>
                    </a:cubicBezTo>
                    <a:cubicBezTo>
                      <a:pt x="80" y="19"/>
                      <a:pt x="62" y="31"/>
                      <a:pt x="47" y="46"/>
                    </a:cubicBezTo>
                    <a:cubicBezTo>
                      <a:pt x="32" y="61"/>
                      <a:pt x="22" y="79"/>
                      <a:pt x="17" y="99"/>
                    </a:cubicBezTo>
                    <a:cubicBezTo>
                      <a:pt x="11" y="119"/>
                      <a:pt x="13" y="140"/>
                      <a:pt x="12" y="161"/>
                    </a:cubicBezTo>
                    <a:cubicBezTo>
                      <a:pt x="12" y="244"/>
                      <a:pt x="11" y="332"/>
                      <a:pt x="11" y="422"/>
                    </a:cubicBezTo>
                    <a:cubicBezTo>
                      <a:pt x="10" y="602"/>
                      <a:pt x="9" y="795"/>
                      <a:pt x="9" y="999"/>
                    </a:cubicBezTo>
                    <a:cubicBezTo>
                      <a:pt x="8" y="1202"/>
                      <a:pt x="7" y="1415"/>
                      <a:pt x="6" y="1636"/>
                    </a:cubicBezTo>
                    <a:cubicBezTo>
                      <a:pt x="5" y="1746"/>
                      <a:pt x="5" y="1859"/>
                      <a:pt x="4" y="1973"/>
                    </a:cubicBezTo>
                    <a:cubicBezTo>
                      <a:pt x="4" y="2030"/>
                      <a:pt x="4" y="2087"/>
                      <a:pt x="3" y="2145"/>
                    </a:cubicBezTo>
                    <a:cubicBezTo>
                      <a:pt x="3" y="2160"/>
                      <a:pt x="3" y="2174"/>
                      <a:pt x="3" y="2189"/>
                    </a:cubicBezTo>
                    <a:cubicBezTo>
                      <a:pt x="3" y="2203"/>
                      <a:pt x="4" y="2217"/>
                      <a:pt x="9" y="2231"/>
                    </a:cubicBezTo>
                    <a:cubicBezTo>
                      <a:pt x="18" y="2259"/>
                      <a:pt x="38" y="2284"/>
                      <a:pt x="64" y="2300"/>
                    </a:cubicBezTo>
                    <a:cubicBezTo>
                      <a:pt x="91" y="2317"/>
                      <a:pt x="123" y="2324"/>
                      <a:pt x="155" y="2323"/>
                    </a:cubicBezTo>
                    <a:cubicBezTo>
                      <a:pt x="187" y="2323"/>
                      <a:pt x="220" y="2323"/>
                      <a:pt x="252" y="2323"/>
                    </a:cubicBezTo>
                    <a:cubicBezTo>
                      <a:pt x="316" y="2324"/>
                      <a:pt x="380" y="2324"/>
                      <a:pt x="443" y="2324"/>
                    </a:cubicBezTo>
                    <a:cubicBezTo>
                      <a:pt x="570" y="2325"/>
                      <a:pt x="695" y="2325"/>
                      <a:pt x="818" y="2326"/>
                    </a:cubicBezTo>
                    <a:cubicBezTo>
                      <a:pt x="879" y="2326"/>
                      <a:pt x="940" y="2326"/>
                      <a:pt x="1000" y="2326"/>
                    </a:cubicBezTo>
                    <a:cubicBezTo>
                      <a:pt x="1030" y="2326"/>
                      <a:pt x="1060" y="2327"/>
                      <a:pt x="1090" y="2326"/>
                    </a:cubicBezTo>
                    <a:cubicBezTo>
                      <a:pt x="1097" y="2326"/>
                      <a:pt x="1105" y="2325"/>
                      <a:pt x="1112" y="2324"/>
                    </a:cubicBezTo>
                    <a:cubicBezTo>
                      <a:pt x="1119" y="2323"/>
                      <a:pt x="1126" y="2321"/>
                      <a:pt x="1133" y="2319"/>
                    </a:cubicBezTo>
                    <a:cubicBezTo>
                      <a:pt x="1147" y="2314"/>
                      <a:pt x="1160" y="2308"/>
                      <a:pt x="1171" y="2299"/>
                    </a:cubicBezTo>
                    <a:cubicBezTo>
                      <a:pt x="1183" y="2291"/>
                      <a:pt x="1193" y="2282"/>
                      <a:pt x="1201" y="2271"/>
                    </a:cubicBezTo>
                    <a:cubicBezTo>
                      <a:pt x="1209" y="2260"/>
                      <a:pt x="1215" y="2248"/>
                      <a:pt x="1220" y="2236"/>
                    </a:cubicBezTo>
                    <a:cubicBezTo>
                      <a:pt x="1228" y="2211"/>
                      <a:pt x="1225" y="2184"/>
                      <a:pt x="1226" y="2158"/>
                    </a:cubicBezTo>
                    <a:cubicBezTo>
                      <a:pt x="1226" y="2106"/>
                      <a:pt x="1226" y="2055"/>
                      <a:pt x="1227" y="2004"/>
                    </a:cubicBezTo>
                    <a:cubicBezTo>
                      <a:pt x="1229" y="1598"/>
                      <a:pt x="1231" y="1233"/>
                      <a:pt x="1232" y="925"/>
                    </a:cubicBezTo>
                    <a:cubicBezTo>
                      <a:pt x="1234" y="618"/>
                      <a:pt x="1235" y="370"/>
                      <a:pt x="1236" y="198"/>
                    </a:cubicBezTo>
                    <a:cubicBezTo>
                      <a:pt x="1236" y="177"/>
                      <a:pt x="1236" y="156"/>
                      <a:pt x="1236" y="137"/>
                    </a:cubicBezTo>
                    <a:cubicBezTo>
                      <a:pt x="1237" y="118"/>
                      <a:pt x="1233" y="101"/>
                      <a:pt x="1226" y="85"/>
                    </a:cubicBezTo>
                    <a:cubicBezTo>
                      <a:pt x="1219" y="70"/>
                      <a:pt x="1210" y="57"/>
                      <a:pt x="1199" y="47"/>
                    </a:cubicBezTo>
                    <a:cubicBezTo>
                      <a:pt x="1189" y="37"/>
                      <a:pt x="1178" y="29"/>
                      <a:pt x="1167" y="23"/>
                    </a:cubicBezTo>
                    <a:cubicBezTo>
                      <a:pt x="1146" y="11"/>
                      <a:pt x="1126" y="7"/>
                      <a:pt x="1114" y="6"/>
                    </a:cubicBezTo>
                    <a:cubicBezTo>
                      <a:pt x="1107" y="5"/>
                      <a:pt x="1102" y="5"/>
                      <a:pt x="1099" y="5"/>
                    </a:cubicBezTo>
                    <a:cubicBezTo>
                      <a:pt x="1096" y="5"/>
                      <a:pt x="1094" y="4"/>
                      <a:pt x="1094" y="4"/>
                    </a:cubicBezTo>
                    <a:lnTo>
                      <a:pt x="1094" y="5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5" name="Google Shape;1085;p26"/>
            <p:cNvGrpSpPr/>
            <p:nvPr/>
          </p:nvGrpSpPr>
          <p:grpSpPr>
            <a:xfrm>
              <a:off x="5106775" y="4252177"/>
              <a:ext cx="726166" cy="703650"/>
              <a:chOff x="5259175" y="4018652"/>
              <a:chExt cx="726166" cy="703650"/>
            </a:xfrm>
          </p:grpSpPr>
          <p:sp>
            <p:nvSpPr>
              <p:cNvPr id="1086" name="Google Shape;1086;p26"/>
              <p:cNvSpPr/>
              <p:nvPr/>
            </p:nvSpPr>
            <p:spPr>
              <a:xfrm>
                <a:off x="5259175" y="4018652"/>
                <a:ext cx="726166" cy="703650"/>
              </a:xfrm>
              <a:custGeom>
                <a:rect b="b" l="l" r="r" t="t"/>
                <a:pathLst>
                  <a:path extrusionOk="0" h="406" w="419">
                    <a:moveTo>
                      <a:pt x="0" y="0"/>
                    </a:moveTo>
                    <a:lnTo>
                      <a:pt x="419" y="0"/>
                    </a:lnTo>
                    <a:lnTo>
                      <a:pt x="419" y="406"/>
                    </a:lnTo>
                    <a:lnTo>
                      <a:pt x="0" y="4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p26"/>
              <p:cNvSpPr/>
              <p:nvPr/>
            </p:nvSpPr>
            <p:spPr>
              <a:xfrm>
                <a:off x="5333698" y="4280354"/>
                <a:ext cx="615248" cy="362224"/>
              </a:xfrm>
              <a:custGeom>
                <a:rect b="b" l="l" r="r" t="t"/>
                <a:pathLst>
                  <a:path extrusionOk="0" h="209" w="355">
                    <a:moveTo>
                      <a:pt x="0" y="209"/>
                    </a:moveTo>
                    <a:lnTo>
                      <a:pt x="116" y="0"/>
                    </a:lnTo>
                    <a:lnTo>
                      <a:pt x="211" y="133"/>
                    </a:lnTo>
                    <a:lnTo>
                      <a:pt x="269" y="63"/>
                    </a:lnTo>
                    <a:lnTo>
                      <a:pt x="355" y="209"/>
                    </a:lnTo>
                    <a:lnTo>
                      <a:pt x="0" y="2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30225" lIns="90000" spcFirstLastPara="1" rIns="90000" wrap="square" tIns="302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p26"/>
              <p:cNvSpPr/>
              <p:nvPr/>
            </p:nvSpPr>
            <p:spPr>
              <a:xfrm>
                <a:off x="5664718" y="4157302"/>
                <a:ext cx="105719" cy="103988"/>
              </a:xfrm>
              <a:custGeom>
                <a:rect b="b" l="l" r="r" t="t"/>
                <a:pathLst>
                  <a:path extrusionOk="0" h="60" w="61">
                    <a:moveTo>
                      <a:pt x="61" y="30"/>
                    </a:moveTo>
                    <a:cubicBezTo>
                      <a:pt x="61" y="47"/>
                      <a:pt x="48" y="60"/>
                      <a:pt x="31" y="60"/>
                    </a:cubicBezTo>
                    <a:cubicBezTo>
                      <a:pt x="15" y="60"/>
                      <a:pt x="0" y="47"/>
                      <a:pt x="0" y="30"/>
                    </a:cubicBezTo>
                    <a:cubicBezTo>
                      <a:pt x="0" y="14"/>
                      <a:pt x="15" y="0"/>
                      <a:pt x="31" y="0"/>
                    </a:cubicBezTo>
                    <a:cubicBezTo>
                      <a:pt x="48" y="0"/>
                      <a:pt x="61" y="14"/>
                      <a:pt x="61" y="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26"/>
              <p:cNvSpPr/>
              <p:nvPr/>
            </p:nvSpPr>
            <p:spPr>
              <a:xfrm>
                <a:off x="5312901" y="4072379"/>
                <a:ext cx="620447" cy="594463"/>
              </a:xfrm>
              <a:custGeom>
                <a:rect b="b" l="l" r="r" t="t"/>
                <a:pathLst>
                  <a:path extrusionOk="0" h="343" w="358">
                    <a:moveTo>
                      <a:pt x="356" y="341"/>
                    </a:moveTo>
                    <a:lnTo>
                      <a:pt x="356" y="339"/>
                    </a:lnTo>
                    <a:cubicBezTo>
                      <a:pt x="356" y="338"/>
                      <a:pt x="356" y="337"/>
                      <a:pt x="356" y="335"/>
                    </a:cubicBezTo>
                    <a:cubicBezTo>
                      <a:pt x="356" y="330"/>
                      <a:pt x="356" y="324"/>
                      <a:pt x="356" y="316"/>
                    </a:cubicBezTo>
                    <a:cubicBezTo>
                      <a:pt x="355" y="300"/>
                      <a:pt x="355" y="277"/>
                      <a:pt x="355" y="247"/>
                    </a:cubicBezTo>
                    <a:cubicBezTo>
                      <a:pt x="355" y="188"/>
                      <a:pt x="355" y="104"/>
                      <a:pt x="354" y="2"/>
                    </a:cubicBezTo>
                    <a:lnTo>
                      <a:pt x="356" y="4"/>
                    </a:lnTo>
                    <a:cubicBezTo>
                      <a:pt x="253" y="4"/>
                      <a:pt x="131" y="4"/>
                      <a:pt x="1" y="4"/>
                    </a:cubicBezTo>
                    <a:cubicBezTo>
                      <a:pt x="1" y="5"/>
                      <a:pt x="5" y="0"/>
                      <a:pt x="3" y="2"/>
                    </a:cubicBezTo>
                    <a:lnTo>
                      <a:pt x="3" y="2"/>
                    </a:lnTo>
                    <a:lnTo>
                      <a:pt x="3" y="48"/>
                    </a:lnTo>
                    <a:cubicBezTo>
                      <a:pt x="3" y="63"/>
                      <a:pt x="3" y="79"/>
                      <a:pt x="3" y="93"/>
                    </a:cubicBezTo>
                    <a:cubicBezTo>
                      <a:pt x="3" y="123"/>
                      <a:pt x="3" y="152"/>
                      <a:pt x="3" y="181"/>
                    </a:cubicBezTo>
                    <a:cubicBezTo>
                      <a:pt x="3" y="238"/>
                      <a:pt x="3" y="292"/>
                      <a:pt x="3" y="341"/>
                    </a:cubicBezTo>
                    <a:lnTo>
                      <a:pt x="1" y="339"/>
                    </a:lnTo>
                    <a:cubicBezTo>
                      <a:pt x="107" y="340"/>
                      <a:pt x="196" y="340"/>
                      <a:pt x="258" y="340"/>
                    </a:cubicBezTo>
                    <a:cubicBezTo>
                      <a:pt x="289" y="340"/>
                      <a:pt x="313" y="340"/>
                      <a:pt x="330" y="341"/>
                    </a:cubicBezTo>
                    <a:cubicBezTo>
                      <a:pt x="338" y="341"/>
                      <a:pt x="345" y="341"/>
                      <a:pt x="349" y="341"/>
                    </a:cubicBezTo>
                    <a:cubicBezTo>
                      <a:pt x="351" y="341"/>
                      <a:pt x="353" y="341"/>
                      <a:pt x="354" y="341"/>
                    </a:cubicBezTo>
                    <a:cubicBezTo>
                      <a:pt x="355" y="341"/>
                      <a:pt x="356" y="341"/>
                      <a:pt x="356" y="341"/>
                    </a:cubicBezTo>
                    <a:lnTo>
                      <a:pt x="354" y="341"/>
                    </a:lnTo>
                    <a:cubicBezTo>
                      <a:pt x="353" y="341"/>
                      <a:pt x="352" y="341"/>
                      <a:pt x="350" y="341"/>
                    </a:cubicBezTo>
                    <a:cubicBezTo>
                      <a:pt x="345" y="341"/>
                      <a:pt x="339" y="341"/>
                      <a:pt x="331" y="341"/>
                    </a:cubicBezTo>
                    <a:cubicBezTo>
                      <a:pt x="314" y="342"/>
                      <a:pt x="290" y="342"/>
                      <a:pt x="259" y="342"/>
                    </a:cubicBezTo>
                    <a:cubicBezTo>
                      <a:pt x="197" y="342"/>
                      <a:pt x="108" y="342"/>
                      <a:pt x="1" y="343"/>
                    </a:cubicBezTo>
                    <a:lnTo>
                      <a:pt x="0" y="343"/>
                    </a:lnTo>
                    <a:lnTo>
                      <a:pt x="0" y="341"/>
                    </a:lnTo>
                    <a:cubicBezTo>
                      <a:pt x="0" y="292"/>
                      <a:pt x="0" y="238"/>
                      <a:pt x="0" y="181"/>
                    </a:cubicBezTo>
                    <a:cubicBezTo>
                      <a:pt x="0" y="152"/>
                      <a:pt x="0" y="123"/>
                      <a:pt x="0" y="93"/>
                    </a:cubicBezTo>
                    <a:cubicBezTo>
                      <a:pt x="0" y="78"/>
                      <a:pt x="0" y="63"/>
                      <a:pt x="0" y="48"/>
                    </a:cubicBezTo>
                    <a:lnTo>
                      <a:pt x="0" y="2"/>
                    </a:lnTo>
                    <a:lnTo>
                      <a:pt x="0" y="2"/>
                    </a:lnTo>
                    <a:cubicBezTo>
                      <a:pt x="-2" y="4"/>
                      <a:pt x="2" y="0"/>
                      <a:pt x="2" y="0"/>
                    </a:cubicBezTo>
                    <a:cubicBezTo>
                      <a:pt x="132" y="0"/>
                      <a:pt x="253" y="0"/>
                      <a:pt x="356" y="0"/>
                    </a:cubicBezTo>
                    <a:lnTo>
                      <a:pt x="358" y="0"/>
                    </a:lnTo>
                    <a:lnTo>
                      <a:pt x="358" y="2"/>
                    </a:lnTo>
                    <a:cubicBezTo>
                      <a:pt x="358" y="104"/>
                      <a:pt x="357" y="189"/>
                      <a:pt x="357" y="249"/>
                    </a:cubicBezTo>
                    <a:cubicBezTo>
                      <a:pt x="357" y="278"/>
                      <a:pt x="357" y="301"/>
                      <a:pt x="357" y="317"/>
                    </a:cubicBezTo>
                    <a:cubicBezTo>
                      <a:pt x="356" y="325"/>
                      <a:pt x="356" y="331"/>
                      <a:pt x="356" y="335"/>
                    </a:cubicBezTo>
                    <a:cubicBezTo>
                      <a:pt x="356" y="337"/>
                      <a:pt x="356" y="338"/>
                      <a:pt x="356" y="340"/>
                    </a:cubicBezTo>
                    <a:cubicBezTo>
                      <a:pt x="356" y="341"/>
                      <a:pt x="356" y="341"/>
                      <a:pt x="356" y="34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90" name="Google Shape;1090;p26"/>
            <p:cNvSpPr/>
            <p:nvPr/>
          </p:nvSpPr>
          <p:spPr>
            <a:xfrm>
              <a:off x="8155796" y="3367253"/>
              <a:ext cx="400082" cy="400082"/>
            </a:xfrm>
            <a:custGeom>
              <a:rect b="b" l="l" r="r" t="t"/>
              <a:pathLst>
                <a:path extrusionOk="0" h="257" w="257">
                  <a:moveTo>
                    <a:pt x="28" y="96"/>
                  </a:moveTo>
                  <a:cubicBezTo>
                    <a:pt x="31" y="87"/>
                    <a:pt x="35" y="78"/>
                    <a:pt x="40" y="70"/>
                  </a:cubicBezTo>
                  <a:lnTo>
                    <a:pt x="28" y="48"/>
                  </a:lnTo>
                  <a:lnTo>
                    <a:pt x="60" y="19"/>
                  </a:lnTo>
                  <a:lnTo>
                    <a:pt x="81" y="34"/>
                  </a:lnTo>
                  <a:cubicBezTo>
                    <a:pt x="89" y="30"/>
                    <a:pt x="98" y="27"/>
                    <a:pt x="107" y="25"/>
                  </a:cubicBezTo>
                  <a:lnTo>
                    <a:pt x="114" y="0"/>
                  </a:lnTo>
                  <a:lnTo>
                    <a:pt x="157" y="2"/>
                  </a:lnTo>
                  <a:lnTo>
                    <a:pt x="162" y="28"/>
                  </a:lnTo>
                  <a:cubicBezTo>
                    <a:pt x="170" y="31"/>
                    <a:pt x="179" y="35"/>
                    <a:pt x="187" y="40"/>
                  </a:cubicBezTo>
                  <a:lnTo>
                    <a:pt x="209" y="28"/>
                  </a:lnTo>
                  <a:lnTo>
                    <a:pt x="238" y="60"/>
                  </a:lnTo>
                  <a:lnTo>
                    <a:pt x="223" y="81"/>
                  </a:lnTo>
                  <a:cubicBezTo>
                    <a:pt x="227" y="89"/>
                    <a:pt x="230" y="98"/>
                    <a:pt x="232" y="107"/>
                  </a:cubicBezTo>
                  <a:lnTo>
                    <a:pt x="257" y="114"/>
                  </a:lnTo>
                  <a:lnTo>
                    <a:pt x="255" y="157"/>
                  </a:lnTo>
                  <a:lnTo>
                    <a:pt x="229" y="161"/>
                  </a:lnTo>
                  <a:cubicBezTo>
                    <a:pt x="226" y="170"/>
                    <a:pt x="222" y="179"/>
                    <a:pt x="217" y="186"/>
                  </a:cubicBezTo>
                  <a:lnTo>
                    <a:pt x="229" y="209"/>
                  </a:lnTo>
                  <a:lnTo>
                    <a:pt x="198" y="238"/>
                  </a:lnTo>
                  <a:lnTo>
                    <a:pt x="176" y="223"/>
                  </a:lnTo>
                  <a:cubicBezTo>
                    <a:pt x="168" y="227"/>
                    <a:pt x="159" y="230"/>
                    <a:pt x="150" y="232"/>
                  </a:cubicBezTo>
                  <a:lnTo>
                    <a:pt x="143" y="257"/>
                  </a:lnTo>
                  <a:lnTo>
                    <a:pt x="100" y="254"/>
                  </a:lnTo>
                  <a:lnTo>
                    <a:pt x="96" y="229"/>
                  </a:lnTo>
                  <a:cubicBezTo>
                    <a:pt x="87" y="226"/>
                    <a:pt x="78" y="222"/>
                    <a:pt x="71" y="217"/>
                  </a:cubicBezTo>
                  <a:lnTo>
                    <a:pt x="48" y="229"/>
                  </a:lnTo>
                  <a:lnTo>
                    <a:pt x="20" y="197"/>
                  </a:lnTo>
                  <a:lnTo>
                    <a:pt x="35" y="176"/>
                  </a:lnTo>
                  <a:cubicBezTo>
                    <a:pt x="30" y="168"/>
                    <a:pt x="27" y="159"/>
                    <a:pt x="25" y="150"/>
                  </a:cubicBezTo>
                  <a:lnTo>
                    <a:pt x="0" y="143"/>
                  </a:lnTo>
                  <a:lnTo>
                    <a:pt x="3" y="100"/>
                  </a:lnTo>
                  <a:lnTo>
                    <a:pt x="28" y="96"/>
                  </a:lnTo>
                  <a:moveTo>
                    <a:pt x="83" y="124"/>
                  </a:moveTo>
                  <a:cubicBezTo>
                    <a:pt x="81" y="149"/>
                    <a:pt x="101" y="171"/>
                    <a:pt x="126" y="172"/>
                  </a:cubicBezTo>
                  <a:cubicBezTo>
                    <a:pt x="152" y="174"/>
                    <a:pt x="174" y="154"/>
                    <a:pt x="175" y="129"/>
                  </a:cubicBezTo>
                  <a:cubicBezTo>
                    <a:pt x="177" y="104"/>
                    <a:pt x="157" y="82"/>
                    <a:pt x="131" y="81"/>
                  </a:cubicBezTo>
                  <a:cubicBezTo>
                    <a:pt x="106" y="79"/>
                    <a:pt x="84" y="99"/>
                    <a:pt x="83" y="1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8328599" y="1725188"/>
              <a:ext cx="54486" cy="54486"/>
            </a:xfrm>
            <a:custGeom>
              <a:rect b="b" l="l" r="r" t="t"/>
              <a:pathLst>
                <a:path extrusionOk="0" h="35" w="35">
                  <a:moveTo>
                    <a:pt x="35" y="17"/>
                  </a:moveTo>
                  <a:cubicBezTo>
                    <a:pt x="35" y="27"/>
                    <a:pt x="27" y="35"/>
                    <a:pt x="17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7936301" y="1508801"/>
              <a:ext cx="418763" cy="249078"/>
            </a:xfrm>
            <a:custGeom>
              <a:rect b="b" l="l" r="r" t="t"/>
              <a:pathLst>
                <a:path extrusionOk="0" h="160" w="269">
                  <a:moveTo>
                    <a:pt x="269" y="160"/>
                  </a:moveTo>
                  <a:lnTo>
                    <a:pt x="211" y="160"/>
                  </a:lnTo>
                  <a:cubicBezTo>
                    <a:pt x="158" y="160"/>
                    <a:pt x="115" y="117"/>
                    <a:pt x="115" y="64"/>
                  </a:cubicBezTo>
                  <a:cubicBezTo>
                    <a:pt x="115" y="29"/>
                    <a:pt x="113" y="7"/>
                    <a:pt x="82" y="7"/>
                  </a:cubicBezTo>
                  <a:lnTo>
                    <a:pt x="0" y="7"/>
                  </a:lnTo>
                  <a:lnTo>
                    <a:pt x="0" y="0"/>
                  </a:lnTo>
                  <a:lnTo>
                    <a:pt x="82" y="0"/>
                  </a:lnTo>
                  <a:cubicBezTo>
                    <a:pt x="122" y="0"/>
                    <a:pt x="122" y="34"/>
                    <a:pt x="122" y="63"/>
                  </a:cubicBezTo>
                  <a:cubicBezTo>
                    <a:pt x="122" y="113"/>
                    <a:pt x="162" y="153"/>
                    <a:pt x="211" y="153"/>
                  </a:cubicBezTo>
                  <a:lnTo>
                    <a:pt x="269" y="153"/>
                  </a:lnTo>
                  <a:lnTo>
                    <a:pt x="269" y="1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12600" lIns="90000" spcFirstLastPara="1" rIns="90000" wrap="square" tIns="126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93" name="Google Shape;1093;p26"/>
            <p:cNvGrpSpPr/>
            <p:nvPr/>
          </p:nvGrpSpPr>
          <p:grpSpPr>
            <a:xfrm>
              <a:off x="4990776" y="257734"/>
              <a:ext cx="563540" cy="563540"/>
              <a:chOff x="4838376" y="257734"/>
              <a:chExt cx="563540" cy="563540"/>
            </a:xfrm>
          </p:grpSpPr>
          <p:sp>
            <p:nvSpPr>
              <p:cNvPr id="1094" name="Google Shape;1094;p26"/>
              <p:cNvSpPr/>
              <p:nvPr/>
            </p:nvSpPr>
            <p:spPr>
              <a:xfrm>
                <a:off x="4838376" y="257734"/>
                <a:ext cx="563540" cy="563540"/>
              </a:xfrm>
              <a:custGeom>
                <a:rect b="b" l="l" r="r" t="t"/>
                <a:pathLst>
                  <a:path extrusionOk="0" h="362" w="362">
                    <a:moveTo>
                      <a:pt x="181" y="362"/>
                    </a:moveTo>
                    <a:lnTo>
                      <a:pt x="285" y="362"/>
                    </a:lnTo>
                    <a:cubicBezTo>
                      <a:pt x="328" y="362"/>
                      <a:pt x="362" y="328"/>
                      <a:pt x="362" y="286"/>
                    </a:cubicBezTo>
                    <a:lnTo>
                      <a:pt x="362" y="77"/>
                    </a:lnTo>
                    <a:cubicBezTo>
                      <a:pt x="362" y="35"/>
                      <a:pt x="328" y="0"/>
                      <a:pt x="285" y="0"/>
                    </a:cubicBezTo>
                    <a:lnTo>
                      <a:pt x="77" y="0"/>
                    </a:lnTo>
                    <a:cubicBezTo>
                      <a:pt x="34" y="0"/>
                      <a:pt x="0" y="35"/>
                      <a:pt x="0" y="77"/>
                    </a:cubicBezTo>
                    <a:lnTo>
                      <a:pt x="0" y="286"/>
                    </a:lnTo>
                    <a:cubicBezTo>
                      <a:pt x="0" y="328"/>
                      <a:pt x="34" y="362"/>
                      <a:pt x="77" y="362"/>
                    </a:cubicBezTo>
                    <a:lnTo>
                      <a:pt x="181" y="3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p26"/>
              <p:cNvSpPr/>
              <p:nvPr/>
            </p:nvSpPr>
            <p:spPr>
              <a:xfrm>
                <a:off x="5029855" y="441429"/>
                <a:ext cx="199263" cy="216387"/>
              </a:xfrm>
              <a:custGeom>
                <a:rect b="b" l="l" r="r" t="t"/>
                <a:pathLst>
                  <a:path extrusionOk="0" h="139" w="128">
                    <a:moveTo>
                      <a:pt x="4" y="138"/>
                    </a:moveTo>
                    <a:lnTo>
                      <a:pt x="42" y="138"/>
                    </a:lnTo>
                    <a:cubicBezTo>
                      <a:pt x="44" y="138"/>
                      <a:pt x="46" y="136"/>
                      <a:pt x="46" y="134"/>
                    </a:cubicBezTo>
                    <a:lnTo>
                      <a:pt x="46" y="94"/>
                    </a:lnTo>
                    <a:cubicBezTo>
                      <a:pt x="46" y="92"/>
                      <a:pt x="48" y="90"/>
                      <a:pt x="50" y="90"/>
                    </a:cubicBezTo>
                    <a:lnTo>
                      <a:pt x="77" y="90"/>
                    </a:lnTo>
                    <a:cubicBezTo>
                      <a:pt x="80" y="90"/>
                      <a:pt x="81" y="92"/>
                      <a:pt x="81" y="94"/>
                    </a:cubicBezTo>
                    <a:lnTo>
                      <a:pt x="81" y="135"/>
                    </a:lnTo>
                    <a:cubicBezTo>
                      <a:pt x="81" y="137"/>
                      <a:pt x="83" y="139"/>
                      <a:pt x="86" y="139"/>
                    </a:cubicBezTo>
                    <a:lnTo>
                      <a:pt x="123" y="139"/>
                    </a:lnTo>
                    <a:cubicBezTo>
                      <a:pt x="126" y="139"/>
                      <a:pt x="128" y="137"/>
                      <a:pt x="128" y="135"/>
                    </a:cubicBezTo>
                    <a:lnTo>
                      <a:pt x="128" y="61"/>
                    </a:lnTo>
                    <a:cubicBezTo>
                      <a:pt x="128" y="60"/>
                      <a:pt x="127" y="59"/>
                      <a:pt x="126" y="59"/>
                    </a:cubicBezTo>
                    <a:lnTo>
                      <a:pt x="66" y="1"/>
                    </a:lnTo>
                    <a:cubicBezTo>
                      <a:pt x="65" y="-1"/>
                      <a:pt x="62" y="-1"/>
                      <a:pt x="61" y="1"/>
                    </a:cubicBezTo>
                    <a:lnTo>
                      <a:pt x="1" y="57"/>
                    </a:lnTo>
                    <a:cubicBezTo>
                      <a:pt x="0" y="58"/>
                      <a:pt x="0" y="59"/>
                      <a:pt x="0" y="60"/>
                    </a:cubicBezTo>
                    <a:lnTo>
                      <a:pt x="0" y="134"/>
                    </a:lnTo>
                    <a:cubicBezTo>
                      <a:pt x="0" y="136"/>
                      <a:pt x="2" y="138"/>
                      <a:pt x="4" y="1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5025" lIns="90000" spcFirstLastPara="1" rIns="90000" wrap="square" tIns="50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096" name="Google Shape;1096;p2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4113" r="34116" t="0"/>
          <a:stretch/>
        </p:blipFill>
        <p:spPr>
          <a:xfrm>
            <a:off x="5882956" y="910538"/>
            <a:ext cx="1759550" cy="3323074"/>
          </a:xfrm>
          <a:prstGeom prst="rect">
            <a:avLst/>
          </a:prstGeom>
        </p:spPr>
      </p:pic>
      <p:pic>
        <p:nvPicPr>
          <p:cNvPr id="1097" name="Google Shape;109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6950" y="151225"/>
            <a:ext cx="1105224" cy="110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Google Shape;11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6950" y="151225"/>
            <a:ext cx="1105224" cy="11052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3" name="Google Shape;1103;p27"/>
          <p:cNvSpPr/>
          <p:nvPr/>
        </p:nvSpPr>
        <p:spPr>
          <a:xfrm>
            <a:off x="5854488" y="1496062"/>
            <a:ext cx="865200" cy="821100"/>
          </a:xfrm>
          <a:prstGeom prst="roundRect">
            <a:avLst>
              <a:gd fmla="val 1060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27"/>
          <p:cNvSpPr/>
          <p:nvPr/>
        </p:nvSpPr>
        <p:spPr>
          <a:xfrm>
            <a:off x="2424313" y="1496062"/>
            <a:ext cx="865200" cy="821100"/>
          </a:xfrm>
          <a:prstGeom prst="roundRect">
            <a:avLst>
              <a:gd fmla="val 1060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27"/>
          <p:cNvSpPr txBox="1"/>
          <p:nvPr>
            <p:ph idx="4" type="subTitle"/>
          </p:nvPr>
        </p:nvSpPr>
        <p:spPr>
          <a:xfrm>
            <a:off x="4983888" y="2527525"/>
            <a:ext cx="2606400" cy="43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Socially loud</a:t>
            </a:r>
            <a:endParaRPr/>
          </a:p>
        </p:txBody>
      </p:sp>
      <p:sp>
        <p:nvSpPr>
          <p:cNvPr id="1106" name="Google Shape;110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Contained</a:t>
            </a:r>
            <a:endParaRPr/>
          </a:p>
        </p:txBody>
      </p:sp>
      <p:sp>
        <p:nvSpPr>
          <p:cNvPr id="1107" name="Google Shape;1107;p27"/>
          <p:cNvSpPr txBox="1"/>
          <p:nvPr>
            <p:ph idx="1" type="subTitle"/>
          </p:nvPr>
        </p:nvSpPr>
        <p:spPr>
          <a:xfrm>
            <a:off x="4983888" y="2878947"/>
            <a:ext cx="2606400" cy="14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being socially loud is an important factor to attain the client, the lack of experience and knowledge in this sector will cause a huge problem for them.also apart from being a non-recognisable person to influencer is a milestone.</a:t>
            </a:r>
            <a:endParaRPr/>
          </a:p>
        </p:txBody>
      </p:sp>
      <p:sp>
        <p:nvSpPr>
          <p:cNvPr id="1108" name="Google Shape;1108;p27"/>
          <p:cNvSpPr txBox="1"/>
          <p:nvPr>
            <p:ph idx="2" type="subTitle"/>
          </p:nvPr>
        </p:nvSpPr>
        <p:spPr>
          <a:xfrm>
            <a:off x="1553713" y="2878946"/>
            <a:ext cx="2606400" cy="14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Freelancers need to spend time communicating with clients, discussing project requirements, providing updates, and addressing feedback. Poor communication can result in misunderstandings, delays, and dissatisfaction on both sides.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09" name="Google Shape;1109;p27"/>
          <p:cNvSpPr txBox="1"/>
          <p:nvPr>
            <p:ph idx="3" type="subTitle"/>
          </p:nvPr>
        </p:nvSpPr>
        <p:spPr>
          <a:xfrm>
            <a:off x="1553713" y="2527525"/>
            <a:ext cx="2606400" cy="43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Understanding</a:t>
            </a:r>
            <a:endParaRPr/>
          </a:p>
        </p:txBody>
      </p:sp>
      <p:grpSp>
        <p:nvGrpSpPr>
          <p:cNvPr id="1110" name="Google Shape;1110;p27"/>
          <p:cNvGrpSpPr/>
          <p:nvPr/>
        </p:nvGrpSpPr>
        <p:grpSpPr>
          <a:xfrm>
            <a:off x="6075693" y="1681743"/>
            <a:ext cx="422789" cy="449740"/>
            <a:chOff x="5364750" y="3235150"/>
            <a:chExt cx="277275" cy="294950"/>
          </a:xfrm>
        </p:grpSpPr>
        <p:sp>
          <p:nvSpPr>
            <p:cNvPr id="1111" name="Google Shape;1111;p27"/>
            <p:cNvSpPr/>
            <p:nvPr/>
          </p:nvSpPr>
          <p:spPr>
            <a:xfrm>
              <a:off x="5502600" y="3235150"/>
              <a:ext cx="17350" cy="44125"/>
            </a:xfrm>
            <a:custGeom>
              <a:rect b="b" l="l" r="r" t="t"/>
              <a:pathLst>
                <a:path extrusionOk="0" h="1765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7"/>
            <p:cNvSpPr/>
            <p:nvPr/>
          </p:nvSpPr>
          <p:spPr>
            <a:xfrm>
              <a:off x="5555375" y="3253850"/>
              <a:ext cx="35450" cy="34100"/>
            </a:xfrm>
            <a:custGeom>
              <a:rect b="b" l="l" r="r" t="t"/>
              <a:pathLst>
                <a:path extrusionOk="0" h="1364" w="1418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7"/>
            <p:cNvSpPr/>
            <p:nvPr/>
          </p:nvSpPr>
          <p:spPr>
            <a:xfrm>
              <a:off x="5606550" y="335722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7"/>
            <p:cNvSpPr/>
            <p:nvPr/>
          </p:nvSpPr>
          <p:spPr>
            <a:xfrm>
              <a:off x="5364750" y="3357225"/>
              <a:ext cx="35475" cy="17350"/>
            </a:xfrm>
            <a:custGeom>
              <a:rect b="b" l="l" r="r" t="t"/>
              <a:pathLst>
                <a:path extrusionOk="0" h="694" w="1419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7"/>
            <p:cNvSpPr/>
            <p:nvPr/>
          </p:nvSpPr>
          <p:spPr>
            <a:xfrm>
              <a:off x="5433275" y="3253850"/>
              <a:ext cx="35475" cy="34100"/>
            </a:xfrm>
            <a:custGeom>
              <a:rect b="b" l="l" r="r" t="t"/>
              <a:pathLst>
                <a:path extrusionOk="0" h="1364" w="1419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7"/>
            <p:cNvSpPr/>
            <p:nvPr/>
          </p:nvSpPr>
          <p:spPr>
            <a:xfrm>
              <a:off x="5380500" y="3287775"/>
              <a:ext cx="37050" cy="25975"/>
            </a:xfrm>
            <a:custGeom>
              <a:rect b="b" l="l" r="r" t="t"/>
              <a:pathLst>
                <a:path extrusionOk="0" h="1039" w="1482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7"/>
            <p:cNvSpPr/>
            <p:nvPr/>
          </p:nvSpPr>
          <p:spPr>
            <a:xfrm>
              <a:off x="5588450" y="3288075"/>
              <a:ext cx="37025" cy="26800"/>
            </a:xfrm>
            <a:custGeom>
              <a:rect b="b" l="l" r="r" t="t"/>
              <a:pathLst>
                <a:path extrusionOk="0" h="1072" w="1481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7"/>
            <p:cNvSpPr/>
            <p:nvPr/>
          </p:nvSpPr>
          <p:spPr>
            <a:xfrm>
              <a:off x="5412025" y="3286350"/>
              <a:ext cx="177225" cy="243750"/>
            </a:xfrm>
            <a:custGeom>
              <a:rect b="b" l="l" r="r" t="t"/>
              <a:pathLst>
                <a:path extrusionOk="0" h="9750" w="7089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9" name="Google Shape;1119;p27"/>
          <p:cNvGrpSpPr/>
          <p:nvPr/>
        </p:nvGrpSpPr>
        <p:grpSpPr>
          <a:xfrm>
            <a:off x="2630499" y="1696686"/>
            <a:ext cx="452827" cy="419854"/>
            <a:chOff x="6543825" y="3202075"/>
            <a:chExt cx="296975" cy="275350"/>
          </a:xfrm>
        </p:grpSpPr>
        <p:sp>
          <p:nvSpPr>
            <p:cNvPr id="1120" name="Google Shape;1120;p27"/>
            <p:cNvSpPr/>
            <p:nvPr/>
          </p:nvSpPr>
          <p:spPr>
            <a:xfrm>
              <a:off x="6683250" y="3202075"/>
              <a:ext cx="17350" cy="43350"/>
            </a:xfrm>
            <a:custGeom>
              <a:rect b="b" l="l" r="r" t="t"/>
              <a:pathLst>
                <a:path extrusionOk="0" h="173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7"/>
            <p:cNvSpPr/>
            <p:nvPr/>
          </p:nvSpPr>
          <p:spPr>
            <a:xfrm>
              <a:off x="6613925" y="3236125"/>
              <a:ext cx="35475" cy="34700"/>
            </a:xfrm>
            <a:custGeom>
              <a:rect b="b" l="l" r="r" t="t"/>
              <a:pathLst>
                <a:path extrusionOk="0" h="1388" w="1419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7"/>
            <p:cNvSpPr/>
            <p:nvPr/>
          </p:nvSpPr>
          <p:spPr>
            <a:xfrm>
              <a:off x="6734425" y="3236425"/>
              <a:ext cx="35475" cy="34400"/>
            </a:xfrm>
            <a:custGeom>
              <a:rect b="b" l="l" r="r" t="t"/>
              <a:pathLst>
                <a:path extrusionOk="0" h="1376" w="1419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7"/>
            <p:cNvSpPr/>
            <p:nvPr/>
          </p:nvSpPr>
          <p:spPr>
            <a:xfrm>
              <a:off x="6805325" y="3322575"/>
              <a:ext cx="35475" cy="121325"/>
            </a:xfrm>
            <a:custGeom>
              <a:rect b="b" l="l" r="r" t="t"/>
              <a:pathLst>
                <a:path extrusionOk="0" h="4853" w="1419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7"/>
            <p:cNvSpPr/>
            <p:nvPr/>
          </p:nvSpPr>
          <p:spPr>
            <a:xfrm>
              <a:off x="6543825" y="3323275"/>
              <a:ext cx="35475" cy="121400"/>
            </a:xfrm>
            <a:custGeom>
              <a:rect b="b" l="l" r="r" t="t"/>
              <a:pathLst>
                <a:path extrusionOk="0" h="4856" w="1419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7"/>
            <p:cNvSpPr/>
            <p:nvPr/>
          </p:nvSpPr>
          <p:spPr>
            <a:xfrm>
              <a:off x="6643075" y="3332025"/>
              <a:ext cx="143375" cy="104000"/>
            </a:xfrm>
            <a:custGeom>
              <a:rect b="b" l="l" r="r" t="t"/>
              <a:pathLst>
                <a:path extrusionOk="0" h="4160" w="5735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7"/>
            <p:cNvSpPr/>
            <p:nvPr/>
          </p:nvSpPr>
          <p:spPr>
            <a:xfrm>
              <a:off x="6595025" y="3288700"/>
              <a:ext cx="175675" cy="188725"/>
            </a:xfrm>
            <a:custGeom>
              <a:rect b="b" l="l" r="r" t="t"/>
              <a:pathLst>
                <a:path extrusionOk="0" h="7549" w="7027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28"/>
          <p:cNvSpPr/>
          <p:nvPr/>
        </p:nvSpPr>
        <p:spPr>
          <a:xfrm>
            <a:off x="1507262" y="1654937"/>
            <a:ext cx="865200" cy="821100"/>
          </a:xfrm>
          <a:prstGeom prst="roundRect">
            <a:avLst>
              <a:gd fmla="val 1060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2" name="Google Shape;1132;p28"/>
          <p:cNvSpPr/>
          <p:nvPr/>
        </p:nvSpPr>
        <p:spPr>
          <a:xfrm>
            <a:off x="4139399" y="1654937"/>
            <a:ext cx="865200" cy="821100"/>
          </a:xfrm>
          <a:prstGeom prst="roundRect">
            <a:avLst>
              <a:gd fmla="val 1060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3" name="Google Shape;1133;p28"/>
          <p:cNvSpPr/>
          <p:nvPr/>
        </p:nvSpPr>
        <p:spPr>
          <a:xfrm>
            <a:off x="6771399" y="1654937"/>
            <a:ext cx="865200" cy="821100"/>
          </a:xfrm>
          <a:prstGeom prst="roundRect">
            <a:avLst>
              <a:gd fmla="val 1060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4" name="Google Shape;1134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135" name="Google Shape;1135;p28"/>
          <p:cNvSpPr txBox="1"/>
          <p:nvPr>
            <p:ph idx="4" type="subTitle"/>
          </p:nvPr>
        </p:nvSpPr>
        <p:spPr>
          <a:xfrm>
            <a:off x="713225" y="2694750"/>
            <a:ext cx="2453400" cy="4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Bridging communication gap</a:t>
            </a:r>
            <a:endParaRPr/>
          </a:p>
        </p:txBody>
      </p:sp>
      <p:sp>
        <p:nvSpPr>
          <p:cNvPr id="1136" name="Google Shape;1136;p28"/>
          <p:cNvSpPr txBox="1"/>
          <p:nvPr>
            <p:ph idx="5" type="subTitle"/>
          </p:nvPr>
        </p:nvSpPr>
        <p:spPr>
          <a:xfrm>
            <a:off x="3345339" y="2694750"/>
            <a:ext cx="2453400" cy="4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 Advices</a:t>
            </a:r>
            <a:endParaRPr/>
          </a:p>
        </p:txBody>
      </p:sp>
      <p:sp>
        <p:nvSpPr>
          <p:cNvPr id="1137" name="Google Shape;1137;p28"/>
          <p:cNvSpPr txBox="1"/>
          <p:nvPr>
            <p:ph idx="1" type="subTitle"/>
          </p:nvPr>
        </p:nvSpPr>
        <p:spPr>
          <a:xfrm>
            <a:off x="713225" y="3113225"/>
            <a:ext cx="2453400" cy="14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suggested points</a:t>
            </a:r>
            <a:r>
              <a:rPr lang="en"/>
              <a:t> regarding their topic of concern </a:t>
            </a:r>
            <a:r>
              <a:rPr lang="en"/>
              <a:t>,from which the user will be selecting one option.our interface will be helping them with best tone to communicate with clients</a:t>
            </a:r>
            <a:endParaRPr/>
          </a:p>
        </p:txBody>
      </p:sp>
      <p:sp>
        <p:nvSpPr>
          <p:cNvPr id="1138" name="Google Shape;1138;p28"/>
          <p:cNvSpPr txBox="1"/>
          <p:nvPr>
            <p:ph idx="2" type="subTitle"/>
          </p:nvPr>
        </p:nvSpPr>
        <p:spPr>
          <a:xfrm>
            <a:off x="3345334" y="3113225"/>
            <a:ext cx="2453400" cy="14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be Suggesting the trending hashtags,audios required for their social media posts.which will make them </a:t>
            </a:r>
            <a:r>
              <a:rPr lang="en"/>
              <a:t>stand out</a:t>
            </a:r>
            <a:r>
              <a:rPr lang="en"/>
              <a:t> loud.</a:t>
            </a:r>
            <a:endParaRPr/>
          </a:p>
        </p:txBody>
      </p:sp>
      <p:sp>
        <p:nvSpPr>
          <p:cNvPr id="1139" name="Google Shape;1139;p28"/>
          <p:cNvSpPr txBox="1"/>
          <p:nvPr>
            <p:ph idx="3" type="subTitle"/>
          </p:nvPr>
        </p:nvSpPr>
        <p:spPr>
          <a:xfrm>
            <a:off x="5977452" y="3113225"/>
            <a:ext cx="2453400" cy="14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value of a product is determined by how much customers are willing to pay for it. It's a combination of factors, including the quality of the product, its features, and how well it meets customer needs</a:t>
            </a:r>
            <a:endParaRPr/>
          </a:p>
        </p:txBody>
      </p:sp>
      <p:sp>
        <p:nvSpPr>
          <p:cNvPr id="1140" name="Google Shape;1140;p28"/>
          <p:cNvSpPr txBox="1"/>
          <p:nvPr>
            <p:ph idx="6" type="subTitle"/>
          </p:nvPr>
        </p:nvSpPr>
        <p:spPr>
          <a:xfrm>
            <a:off x="5977452" y="2694750"/>
            <a:ext cx="2453400" cy="4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</a:t>
            </a:r>
            <a:endParaRPr/>
          </a:p>
        </p:txBody>
      </p:sp>
      <p:grpSp>
        <p:nvGrpSpPr>
          <p:cNvPr id="1141" name="Google Shape;1141;p28"/>
          <p:cNvGrpSpPr/>
          <p:nvPr/>
        </p:nvGrpSpPr>
        <p:grpSpPr>
          <a:xfrm>
            <a:off x="6960444" y="1821844"/>
            <a:ext cx="487419" cy="487265"/>
            <a:chOff x="-60255350" y="3733825"/>
            <a:chExt cx="316650" cy="316550"/>
          </a:xfrm>
        </p:grpSpPr>
        <p:sp>
          <p:nvSpPr>
            <p:cNvPr id="1142" name="Google Shape;1142;p28"/>
            <p:cNvSpPr/>
            <p:nvPr/>
          </p:nvSpPr>
          <p:spPr>
            <a:xfrm>
              <a:off x="-60218325" y="3733825"/>
              <a:ext cx="235525" cy="316550"/>
            </a:xfrm>
            <a:custGeom>
              <a:rect b="b" l="l" r="r" t="t"/>
              <a:pathLst>
                <a:path extrusionOk="0" h="12662" w="9421">
                  <a:moveTo>
                    <a:pt x="4821" y="1666"/>
                  </a:moveTo>
                  <a:cubicBezTo>
                    <a:pt x="5073" y="1666"/>
                    <a:pt x="5262" y="1886"/>
                    <a:pt x="5262" y="2075"/>
                  </a:cubicBezTo>
                  <a:lnTo>
                    <a:pt x="5262" y="2359"/>
                  </a:lnTo>
                  <a:cubicBezTo>
                    <a:pt x="5734" y="2485"/>
                    <a:pt x="6081" y="2989"/>
                    <a:pt x="6081" y="3525"/>
                  </a:cubicBezTo>
                  <a:cubicBezTo>
                    <a:pt x="6081" y="3777"/>
                    <a:pt x="5892" y="3934"/>
                    <a:pt x="5640" y="3934"/>
                  </a:cubicBezTo>
                  <a:cubicBezTo>
                    <a:pt x="5419" y="3934"/>
                    <a:pt x="5262" y="3714"/>
                    <a:pt x="5262" y="3525"/>
                  </a:cubicBezTo>
                  <a:cubicBezTo>
                    <a:pt x="5262" y="3273"/>
                    <a:pt x="5073" y="3084"/>
                    <a:pt x="4821" y="3084"/>
                  </a:cubicBezTo>
                  <a:cubicBezTo>
                    <a:pt x="4569" y="3084"/>
                    <a:pt x="4411" y="3273"/>
                    <a:pt x="4411" y="3525"/>
                  </a:cubicBezTo>
                  <a:cubicBezTo>
                    <a:pt x="4411" y="3777"/>
                    <a:pt x="4789" y="3997"/>
                    <a:pt x="5104" y="4249"/>
                  </a:cubicBezTo>
                  <a:cubicBezTo>
                    <a:pt x="5514" y="4564"/>
                    <a:pt x="6081" y="4942"/>
                    <a:pt x="6081" y="5604"/>
                  </a:cubicBezTo>
                  <a:cubicBezTo>
                    <a:pt x="6081" y="6171"/>
                    <a:pt x="5734" y="6612"/>
                    <a:pt x="5262" y="6801"/>
                  </a:cubicBezTo>
                  <a:lnTo>
                    <a:pt x="5262" y="7085"/>
                  </a:lnTo>
                  <a:cubicBezTo>
                    <a:pt x="5262" y="7305"/>
                    <a:pt x="5041" y="7463"/>
                    <a:pt x="4821" y="7463"/>
                  </a:cubicBezTo>
                  <a:cubicBezTo>
                    <a:pt x="4569" y="7463"/>
                    <a:pt x="4411" y="7274"/>
                    <a:pt x="4411" y="7085"/>
                  </a:cubicBezTo>
                  <a:lnTo>
                    <a:pt x="4411" y="6801"/>
                  </a:lnTo>
                  <a:cubicBezTo>
                    <a:pt x="3938" y="6644"/>
                    <a:pt x="3592" y="6171"/>
                    <a:pt x="3592" y="5604"/>
                  </a:cubicBezTo>
                  <a:cubicBezTo>
                    <a:pt x="3592" y="5383"/>
                    <a:pt x="3781" y="5194"/>
                    <a:pt x="4033" y="5194"/>
                  </a:cubicBezTo>
                  <a:cubicBezTo>
                    <a:pt x="4253" y="5194"/>
                    <a:pt x="4411" y="5383"/>
                    <a:pt x="4411" y="5604"/>
                  </a:cubicBezTo>
                  <a:cubicBezTo>
                    <a:pt x="4411" y="5856"/>
                    <a:pt x="4632" y="6014"/>
                    <a:pt x="4821" y="6014"/>
                  </a:cubicBezTo>
                  <a:cubicBezTo>
                    <a:pt x="5041" y="6014"/>
                    <a:pt x="5262" y="5824"/>
                    <a:pt x="5262" y="5604"/>
                  </a:cubicBezTo>
                  <a:cubicBezTo>
                    <a:pt x="5262" y="5383"/>
                    <a:pt x="4947" y="5131"/>
                    <a:pt x="4569" y="4911"/>
                  </a:cubicBezTo>
                  <a:cubicBezTo>
                    <a:pt x="4159" y="4596"/>
                    <a:pt x="3592" y="4186"/>
                    <a:pt x="3592" y="3525"/>
                  </a:cubicBezTo>
                  <a:cubicBezTo>
                    <a:pt x="3592" y="2989"/>
                    <a:pt x="3938" y="2548"/>
                    <a:pt x="4411" y="2359"/>
                  </a:cubicBezTo>
                  <a:lnTo>
                    <a:pt x="4411" y="2075"/>
                  </a:lnTo>
                  <a:cubicBezTo>
                    <a:pt x="4411" y="1823"/>
                    <a:pt x="4632" y="1666"/>
                    <a:pt x="4821" y="1666"/>
                  </a:cubicBezTo>
                  <a:close/>
                  <a:moveTo>
                    <a:pt x="6081" y="9385"/>
                  </a:moveTo>
                  <a:lnTo>
                    <a:pt x="6081" y="10235"/>
                  </a:lnTo>
                  <a:lnTo>
                    <a:pt x="3592" y="10235"/>
                  </a:lnTo>
                  <a:lnTo>
                    <a:pt x="3592" y="9385"/>
                  </a:lnTo>
                  <a:close/>
                  <a:moveTo>
                    <a:pt x="4801" y="0"/>
                  </a:moveTo>
                  <a:cubicBezTo>
                    <a:pt x="4498" y="0"/>
                    <a:pt x="4188" y="29"/>
                    <a:pt x="3875" y="91"/>
                  </a:cubicBezTo>
                  <a:cubicBezTo>
                    <a:pt x="2111" y="500"/>
                    <a:pt x="693" y="1949"/>
                    <a:pt x="378" y="3714"/>
                  </a:cubicBezTo>
                  <a:cubicBezTo>
                    <a:pt x="0" y="5698"/>
                    <a:pt x="1008" y="7652"/>
                    <a:pt x="2773" y="8565"/>
                  </a:cubicBezTo>
                  <a:lnTo>
                    <a:pt x="2773" y="10582"/>
                  </a:lnTo>
                  <a:cubicBezTo>
                    <a:pt x="2773" y="11716"/>
                    <a:pt x="3718" y="12661"/>
                    <a:pt x="4852" y="12661"/>
                  </a:cubicBezTo>
                  <a:cubicBezTo>
                    <a:pt x="5986" y="12661"/>
                    <a:pt x="6963" y="11716"/>
                    <a:pt x="6963" y="10582"/>
                  </a:cubicBezTo>
                  <a:lnTo>
                    <a:pt x="6963" y="8565"/>
                  </a:lnTo>
                  <a:cubicBezTo>
                    <a:pt x="8444" y="7778"/>
                    <a:pt x="9420" y="6234"/>
                    <a:pt x="9420" y="4501"/>
                  </a:cubicBezTo>
                  <a:cubicBezTo>
                    <a:pt x="9392" y="2000"/>
                    <a:pt x="7308" y="0"/>
                    <a:pt x="48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8"/>
            <p:cNvSpPr/>
            <p:nvPr/>
          </p:nvSpPr>
          <p:spPr>
            <a:xfrm>
              <a:off x="-60255350" y="3844775"/>
              <a:ext cx="34675" cy="20500"/>
            </a:xfrm>
            <a:custGeom>
              <a:rect b="b" l="l" r="r" t="t"/>
              <a:pathLst>
                <a:path extrusionOk="0" h="820" w="1387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58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8"/>
            <p:cNvSpPr/>
            <p:nvPr/>
          </p:nvSpPr>
          <p:spPr>
            <a:xfrm>
              <a:off x="-59974175" y="3844775"/>
              <a:ext cx="35475" cy="20500"/>
            </a:xfrm>
            <a:custGeom>
              <a:rect b="b" l="l" r="r" t="t"/>
              <a:pathLst>
                <a:path extrusionOk="0" h="820" w="1419"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cubicBezTo>
                    <a:pt x="1" y="630"/>
                    <a:pt x="221" y="819"/>
                    <a:pt x="442" y="819"/>
                  </a:cubicBezTo>
                  <a:lnTo>
                    <a:pt x="1009" y="819"/>
                  </a:lnTo>
                  <a:cubicBezTo>
                    <a:pt x="1230" y="819"/>
                    <a:pt x="1387" y="630"/>
                    <a:pt x="1387" y="378"/>
                  </a:cubicBezTo>
                  <a:cubicBezTo>
                    <a:pt x="1419" y="158"/>
                    <a:pt x="1230" y="0"/>
                    <a:pt x="1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8"/>
            <p:cNvSpPr/>
            <p:nvPr/>
          </p:nvSpPr>
          <p:spPr>
            <a:xfrm>
              <a:off x="-60212825" y="3939475"/>
              <a:ext cx="32325" cy="30350"/>
            </a:xfrm>
            <a:custGeom>
              <a:rect b="b" l="l" r="r" t="t"/>
              <a:pathLst>
                <a:path extrusionOk="0" h="1214" w="1293">
                  <a:moveTo>
                    <a:pt x="836" y="1"/>
                  </a:moveTo>
                  <a:cubicBezTo>
                    <a:pt x="725" y="1"/>
                    <a:pt x="615" y="40"/>
                    <a:pt x="536" y="119"/>
                  </a:cubicBezTo>
                  <a:lnTo>
                    <a:pt x="158" y="497"/>
                  </a:lnTo>
                  <a:cubicBezTo>
                    <a:pt x="1" y="654"/>
                    <a:pt x="1" y="938"/>
                    <a:pt x="158" y="1096"/>
                  </a:cubicBezTo>
                  <a:cubicBezTo>
                    <a:pt x="237" y="1174"/>
                    <a:pt x="340" y="1214"/>
                    <a:pt x="442" y="1214"/>
                  </a:cubicBezTo>
                  <a:cubicBezTo>
                    <a:pt x="544" y="1214"/>
                    <a:pt x="647" y="1174"/>
                    <a:pt x="725" y="1096"/>
                  </a:cubicBezTo>
                  <a:lnTo>
                    <a:pt x="1135" y="686"/>
                  </a:lnTo>
                  <a:cubicBezTo>
                    <a:pt x="1293" y="528"/>
                    <a:pt x="1293" y="245"/>
                    <a:pt x="1135" y="119"/>
                  </a:cubicBezTo>
                  <a:cubicBezTo>
                    <a:pt x="1056" y="40"/>
                    <a:pt x="946" y="1"/>
                    <a:pt x="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8"/>
            <p:cNvSpPr/>
            <p:nvPr/>
          </p:nvSpPr>
          <p:spPr>
            <a:xfrm>
              <a:off x="-60012750" y="3739425"/>
              <a:ext cx="32300" cy="30350"/>
            </a:xfrm>
            <a:custGeom>
              <a:rect b="b" l="l" r="r" t="t"/>
              <a:pathLst>
                <a:path extrusionOk="0" h="1214" w="1292">
                  <a:moveTo>
                    <a:pt x="835" y="1"/>
                  </a:moveTo>
                  <a:cubicBezTo>
                    <a:pt x="725" y="1"/>
                    <a:pt x="614" y="40"/>
                    <a:pt x="536" y="119"/>
                  </a:cubicBezTo>
                  <a:lnTo>
                    <a:pt x="126" y="497"/>
                  </a:lnTo>
                  <a:cubicBezTo>
                    <a:pt x="0" y="654"/>
                    <a:pt x="0" y="938"/>
                    <a:pt x="126" y="1095"/>
                  </a:cubicBezTo>
                  <a:cubicBezTo>
                    <a:pt x="205" y="1174"/>
                    <a:pt x="315" y="1213"/>
                    <a:pt x="425" y="1213"/>
                  </a:cubicBezTo>
                  <a:cubicBezTo>
                    <a:pt x="536" y="1213"/>
                    <a:pt x="646" y="1174"/>
                    <a:pt x="725" y="1095"/>
                  </a:cubicBezTo>
                  <a:lnTo>
                    <a:pt x="1134" y="686"/>
                  </a:lnTo>
                  <a:cubicBezTo>
                    <a:pt x="1292" y="560"/>
                    <a:pt x="1292" y="276"/>
                    <a:pt x="1134" y="119"/>
                  </a:cubicBezTo>
                  <a:cubicBezTo>
                    <a:pt x="1056" y="40"/>
                    <a:pt x="945" y="1"/>
                    <a:pt x="8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8"/>
            <p:cNvSpPr/>
            <p:nvPr/>
          </p:nvSpPr>
          <p:spPr>
            <a:xfrm>
              <a:off x="-60012750" y="3939475"/>
              <a:ext cx="32300" cy="30350"/>
            </a:xfrm>
            <a:custGeom>
              <a:rect b="b" l="l" r="r" t="t"/>
              <a:pathLst>
                <a:path extrusionOk="0" h="1214" w="1292">
                  <a:moveTo>
                    <a:pt x="425" y="1"/>
                  </a:moveTo>
                  <a:cubicBezTo>
                    <a:pt x="315" y="1"/>
                    <a:pt x="205" y="40"/>
                    <a:pt x="126" y="119"/>
                  </a:cubicBezTo>
                  <a:cubicBezTo>
                    <a:pt x="0" y="245"/>
                    <a:pt x="0" y="528"/>
                    <a:pt x="126" y="686"/>
                  </a:cubicBezTo>
                  <a:lnTo>
                    <a:pt x="536" y="1096"/>
                  </a:lnTo>
                  <a:cubicBezTo>
                    <a:pt x="614" y="1174"/>
                    <a:pt x="725" y="1214"/>
                    <a:pt x="835" y="1214"/>
                  </a:cubicBezTo>
                  <a:cubicBezTo>
                    <a:pt x="945" y="1214"/>
                    <a:pt x="1056" y="1174"/>
                    <a:pt x="1134" y="1096"/>
                  </a:cubicBezTo>
                  <a:cubicBezTo>
                    <a:pt x="1292" y="938"/>
                    <a:pt x="1292" y="654"/>
                    <a:pt x="1134" y="497"/>
                  </a:cubicBezTo>
                  <a:lnTo>
                    <a:pt x="725" y="119"/>
                  </a:lnTo>
                  <a:cubicBezTo>
                    <a:pt x="646" y="40"/>
                    <a:pt x="536" y="1"/>
                    <a:pt x="4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8"/>
            <p:cNvSpPr/>
            <p:nvPr/>
          </p:nvSpPr>
          <p:spPr>
            <a:xfrm>
              <a:off x="-60212825" y="3739425"/>
              <a:ext cx="32325" cy="30350"/>
            </a:xfrm>
            <a:custGeom>
              <a:rect b="b" l="l" r="r" t="t"/>
              <a:pathLst>
                <a:path extrusionOk="0" h="1214" w="1293">
                  <a:moveTo>
                    <a:pt x="442" y="1"/>
                  </a:moveTo>
                  <a:cubicBezTo>
                    <a:pt x="340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686"/>
                  </a:cubicBezTo>
                  <a:lnTo>
                    <a:pt x="536" y="1095"/>
                  </a:lnTo>
                  <a:cubicBezTo>
                    <a:pt x="615" y="1174"/>
                    <a:pt x="725" y="1213"/>
                    <a:pt x="836" y="1213"/>
                  </a:cubicBezTo>
                  <a:cubicBezTo>
                    <a:pt x="946" y="1213"/>
                    <a:pt x="1056" y="1174"/>
                    <a:pt x="1135" y="1095"/>
                  </a:cubicBezTo>
                  <a:cubicBezTo>
                    <a:pt x="1293" y="938"/>
                    <a:pt x="1293" y="654"/>
                    <a:pt x="1135" y="497"/>
                  </a:cubicBezTo>
                  <a:lnTo>
                    <a:pt x="725" y="119"/>
                  </a:lnTo>
                  <a:cubicBezTo>
                    <a:pt x="647" y="40"/>
                    <a:pt x="544" y="1"/>
                    <a:pt x="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9" name="Google Shape;1149;p28"/>
          <p:cNvSpPr/>
          <p:nvPr/>
        </p:nvSpPr>
        <p:spPr>
          <a:xfrm>
            <a:off x="4342393" y="1852403"/>
            <a:ext cx="459055" cy="426150"/>
          </a:xfrm>
          <a:custGeom>
            <a:rect b="b" l="l" r="r" t="t"/>
            <a:pathLst>
              <a:path extrusionOk="0" h="18196" w="19601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150" name="Google Shape;1150;p28"/>
          <p:cNvGrpSpPr/>
          <p:nvPr/>
        </p:nvGrpSpPr>
        <p:grpSpPr>
          <a:xfrm>
            <a:off x="1659995" y="1852400"/>
            <a:ext cx="559867" cy="426150"/>
            <a:chOff x="-47523400" y="3973950"/>
            <a:chExt cx="300100" cy="228425"/>
          </a:xfrm>
        </p:grpSpPr>
        <p:sp>
          <p:nvSpPr>
            <p:cNvPr id="1151" name="Google Shape;1151;p28"/>
            <p:cNvSpPr/>
            <p:nvPr/>
          </p:nvSpPr>
          <p:spPr>
            <a:xfrm>
              <a:off x="-47417075" y="4061375"/>
              <a:ext cx="15775" cy="15775"/>
            </a:xfrm>
            <a:custGeom>
              <a:rect b="b" l="l" r="r" t="t"/>
              <a:pathLst>
                <a:path extrusionOk="0" h="631" w="631">
                  <a:moveTo>
                    <a:pt x="0" y="0"/>
                  </a:moveTo>
                  <a:lnTo>
                    <a:pt x="0" y="630"/>
                  </a:lnTo>
                  <a:cubicBezTo>
                    <a:pt x="284" y="536"/>
                    <a:pt x="504" y="315"/>
                    <a:pt x="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8"/>
            <p:cNvSpPr/>
            <p:nvPr/>
          </p:nvSpPr>
          <p:spPr>
            <a:xfrm>
              <a:off x="-47417875" y="4061375"/>
              <a:ext cx="52800" cy="52775"/>
            </a:xfrm>
            <a:custGeom>
              <a:rect b="b" l="l" r="r" t="t"/>
              <a:pathLst>
                <a:path extrusionOk="0" h="2111" w="2112">
                  <a:moveTo>
                    <a:pt x="1356" y="0"/>
                  </a:moveTo>
                  <a:cubicBezTo>
                    <a:pt x="1261" y="693"/>
                    <a:pt x="694" y="1260"/>
                    <a:pt x="1" y="1386"/>
                  </a:cubicBezTo>
                  <a:lnTo>
                    <a:pt x="1" y="2111"/>
                  </a:lnTo>
                  <a:lnTo>
                    <a:pt x="2112" y="2111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8"/>
            <p:cNvSpPr/>
            <p:nvPr/>
          </p:nvSpPr>
          <p:spPr>
            <a:xfrm>
              <a:off x="-47453300" y="4026700"/>
              <a:ext cx="51200" cy="51225"/>
            </a:xfrm>
            <a:custGeom>
              <a:rect b="b" l="l" r="r" t="t"/>
              <a:pathLst>
                <a:path extrusionOk="0" h="2049" w="2048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cubicBezTo>
                    <a:pt x="0" y="1545"/>
                    <a:pt x="284" y="1891"/>
                    <a:pt x="693" y="2049"/>
                  </a:cubicBezTo>
                  <a:lnTo>
                    <a:pt x="693" y="1072"/>
                  </a:lnTo>
                  <a:cubicBezTo>
                    <a:pt x="693" y="883"/>
                    <a:pt x="851" y="725"/>
                    <a:pt x="1071" y="725"/>
                  </a:cubicBezTo>
                  <a:lnTo>
                    <a:pt x="2048" y="725"/>
                  </a:lnTo>
                  <a:cubicBezTo>
                    <a:pt x="1922" y="284"/>
                    <a:pt x="1512" y="1"/>
                    <a:pt x="10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8"/>
            <p:cNvSpPr/>
            <p:nvPr/>
          </p:nvSpPr>
          <p:spPr>
            <a:xfrm>
              <a:off x="-47506875" y="3973950"/>
              <a:ext cx="264675" cy="174875"/>
            </a:xfrm>
            <a:custGeom>
              <a:rect b="b" l="l" r="r" t="t"/>
              <a:pathLst>
                <a:path extrusionOk="0" h="6995" w="10587">
                  <a:moveTo>
                    <a:pt x="8854" y="1418"/>
                  </a:moveTo>
                  <a:cubicBezTo>
                    <a:pt x="9074" y="1418"/>
                    <a:pt x="9232" y="1575"/>
                    <a:pt x="9232" y="1764"/>
                  </a:cubicBezTo>
                  <a:cubicBezTo>
                    <a:pt x="9232" y="1953"/>
                    <a:pt x="9074" y="2111"/>
                    <a:pt x="8854" y="2111"/>
                  </a:cubicBezTo>
                  <a:lnTo>
                    <a:pt x="7436" y="2111"/>
                  </a:lnTo>
                  <a:cubicBezTo>
                    <a:pt x="7247" y="2111"/>
                    <a:pt x="7089" y="1953"/>
                    <a:pt x="7089" y="1764"/>
                  </a:cubicBezTo>
                  <a:cubicBezTo>
                    <a:pt x="7089" y="1575"/>
                    <a:pt x="7247" y="1418"/>
                    <a:pt x="7436" y="1418"/>
                  </a:cubicBezTo>
                  <a:close/>
                  <a:moveTo>
                    <a:pt x="8854" y="2772"/>
                  </a:moveTo>
                  <a:cubicBezTo>
                    <a:pt x="9074" y="2772"/>
                    <a:pt x="9232" y="2930"/>
                    <a:pt x="9232" y="3151"/>
                  </a:cubicBezTo>
                  <a:cubicBezTo>
                    <a:pt x="9232" y="3340"/>
                    <a:pt x="9074" y="3497"/>
                    <a:pt x="8854" y="3497"/>
                  </a:cubicBezTo>
                  <a:lnTo>
                    <a:pt x="7436" y="3497"/>
                  </a:lnTo>
                  <a:cubicBezTo>
                    <a:pt x="7247" y="3497"/>
                    <a:pt x="7089" y="3340"/>
                    <a:pt x="7089" y="3151"/>
                  </a:cubicBezTo>
                  <a:cubicBezTo>
                    <a:pt x="7089" y="2930"/>
                    <a:pt x="7247" y="2772"/>
                    <a:pt x="7436" y="2772"/>
                  </a:cubicBezTo>
                  <a:close/>
                  <a:moveTo>
                    <a:pt x="8854" y="4190"/>
                  </a:moveTo>
                  <a:cubicBezTo>
                    <a:pt x="9074" y="4190"/>
                    <a:pt x="9232" y="4348"/>
                    <a:pt x="9232" y="4568"/>
                  </a:cubicBezTo>
                  <a:cubicBezTo>
                    <a:pt x="9232" y="4757"/>
                    <a:pt x="9074" y="4915"/>
                    <a:pt x="8854" y="4915"/>
                  </a:cubicBezTo>
                  <a:lnTo>
                    <a:pt x="7436" y="4915"/>
                  </a:lnTo>
                  <a:cubicBezTo>
                    <a:pt x="7247" y="4915"/>
                    <a:pt x="7089" y="4757"/>
                    <a:pt x="7089" y="4568"/>
                  </a:cubicBezTo>
                  <a:cubicBezTo>
                    <a:pt x="7089" y="4348"/>
                    <a:pt x="7247" y="4190"/>
                    <a:pt x="7436" y="4190"/>
                  </a:cubicBezTo>
                  <a:close/>
                  <a:moveTo>
                    <a:pt x="3246" y="1355"/>
                  </a:moveTo>
                  <a:cubicBezTo>
                    <a:pt x="4096" y="1355"/>
                    <a:pt x="4821" y="1953"/>
                    <a:pt x="4979" y="2772"/>
                  </a:cubicBezTo>
                  <a:lnTo>
                    <a:pt x="6081" y="2772"/>
                  </a:lnTo>
                  <a:cubicBezTo>
                    <a:pt x="6270" y="2772"/>
                    <a:pt x="6428" y="2930"/>
                    <a:pt x="6428" y="3151"/>
                  </a:cubicBezTo>
                  <a:lnTo>
                    <a:pt x="6428" y="5986"/>
                  </a:lnTo>
                  <a:lnTo>
                    <a:pt x="6396" y="5986"/>
                  </a:lnTo>
                  <a:cubicBezTo>
                    <a:pt x="6396" y="6175"/>
                    <a:pt x="6239" y="6333"/>
                    <a:pt x="6018" y="6333"/>
                  </a:cubicBezTo>
                  <a:lnTo>
                    <a:pt x="3246" y="6333"/>
                  </a:lnTo>
                  <a:cubicBezTo>
                    <a:pt x="3025" y="6333"/>
                    <a:pt x="2868" y="6175"/>
                    <a:pt x="2868" y="5986"/>
                  </a:cubicBezTo>
                  <a:lnTo>
                    <a:pt x="2868" y="4883"/>
                  </a:lnTo>
                  <a:cubicBezTo>
                    <a:pt x="2080" y="4726"/>
                    <a:pt x="1450" y="4001"/>
                    <a:pt x="1450" y="3151"/>
                  </a:cubicBezTo>
                  <a:cubicBezTo>
                    <a:pt x="1450" y="2142"/>
                    <a:pt x="2238" y="1355"/>
                    <a:pt x="3246" y="1355"/>
                  </a:cubicBezTo>
                  <a:close/>
                  <a:moveTo>
                    <a:pt x="8854" y="5608"/>
                  </a:moveTo>
                  <a:cubicBezTo>
                    <a:pt x="9074" y="5608"/>
                    <a:pt x="9232" y="5765"/>
                    <a:pt x="9232" y="5986"/>
                  </a:cubicBezTo>
                  <a:cubicBezTo>
                    <a:pt x="9232" y="6175"/>
                    <a:pt x="9074" y="6333"/>
                    <a:pt x="8854" y="6333"/>
                  </a:cubicBezTo>
                  <a:lnTo>
                    <a:pt x="7436" y="6333"/>
                  </a:lnTo>
                  <a:cubicBezTo>
                    <a:pt x="7247" y="6333"/>
                    <a:pt x="7089" y="6175"/>
                    <a:pt x="7089" y="5986"/>
                  </a:cubicBezTo>
                  <a:cubicBezTo>
                    <a:pt x="7089" y="5765"/>
                    <a:pt x="7247" y="5608"/>
                    <a:pt x="7436" y="5608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94"/>
                  </a:lnTo>
                  <a:lnTo>
                    <a:pt x="10586" y="6994"/>
                  </a:lnTo>
                  <a:lnTo>
                    <a:pt x="10586" y="347"/>
                  </a:lnTo>
                  <a:cubicBezTo>
                    <a:pt x="10586" y="158"/>
                    <a:pt x="10429" y="0"/>
                    <a:pt x="10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8"/>
            <p:cNvSpPr/>
            <p:nvPr/>
          </p:nvSpPr>
          <p:spPr>
            <a:xfrm>
              <a:off x="-47523400" y="4166900"/>
              <a:ext cx="300100" cy="35475"/>
            </a:xfrm>
            <a:custGeom>
              <a:rect b="b" l="l" r="r" t="t"/>
              <a:pathLst>
                <a:path extrusionOk="0" h="1419" w="12004">
                  <a:moveTo>
                    <a:pt x="0" y="1"/>
                  </a:moveTo>
                  <a:lnTo>
                    <a:pt x="0" y="1040"/>
                  </a:lnTo>
                  <a:cubicBezTo>
                    <a:pt x="0" y="1261"/>
                    <a:pt x="158" y="1418"/>
                    <a:pt x="347" y="1418"/>
                  </a:cubicBezTo>
                  <a:lnTo>
                    <a:pt x="11657" y="1418"/>
                  </a:lnTo>
                  <a:cubicBezTo>
                    <a:pt x="11846" y="1418"/>
                    <a:pt x="12004" y="1261"/>
                    <a:pt x="12004" y="1040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56" name="Google Shape;1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6950" y="151225"/>
            <a:ext cx="1105224" cy="110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29"/>
          <p:cNvSpPr txBox="1"/>
          <p:nvPr>
            <p:ph type="title"/>
          </p:nvPr>
        </p:nvSpPr>
        <p:spPr>
          <a:xfrm>
            <a:off x="720000" y="445025"/>
            <a:ext cx="7704000" cy="8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USP</a:t>
            </a:r>
            <a:endParaRPr sz="4800"/>
          </a:p>
        </p:txBody>
      </p:sp>
      <p:sp>
        <p:nvSpPr>
          <p:cNvPr id="1162" name="Google Shape;1162;p29"/>
          <p:cNvSpPr txBox="1"/>
          <p:nvPr/>
        </p:nvSpPr>
        <p:spPr>
          <a:xfrm>
            <a:off x="1137175" y="2411575"/>
            <a:ext cx="5765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EasyLancer:Your Time-Saving Partner for Client Communication</a:t>
            </a:r>
            <a:endParaRPr b="1" sz="30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163" name="Google Shape;1163;p29"/>
          <p:cNvGrpSpPr/>
          <p:nvPr/>
        </p:nvGrpSpPr>
        <p:grpSpPr>
          <a:xfrm>
            <a:off x="5903793" y="733849"/>
            <a:ext cx="2176316" cy="2176316"/>
            <a:chOff x="-30735200" y="3192625"/>
            <a:chExt cx="292225" cy="292225"/>
          </a:xfrm>
        </p:grpSpPr>
        <p:sp>
          <p:nvSpPr>
            <p:cNvPr id="1164" name="Google Shape;1164;p29"/>
            <p:cNvSpPr/>
            <p:nvPr/>
          </p:nvSpPr>
          <p:spPr>
            <a:xfrm>
              <a:off x="-30665100" y="3192625"/>
              <a:ext cx="175650" cy="223700"/>
            </a:xfrm>
            <a:custGeom>
              <a:rect b="b" l="l" r="r" t="t"/>
              <a:pathLst>
                <a:path extrusionOk="0" h="8948" w="7026">
                  <a:moveTo>
                    <a:pt x="2363" y="0"/>
                  </a:moveTo>
                  <a:cubicBezTo>
                    <a:pt x="2143" y="0"/>
                    <a:pt x="1985" y="158"/>
                    <a:pt x="1985" y="378"/>
                  </a:cubicBezTo>
                  <a:cubicBezTo>
                    <a:pt x="1985" y="567"/>
                    <a:pt x="2143" y="725"/>
                    <a:pt x="2363" y="725"/>
                  </a:cubicBezTo>
                  <a:lnTo>
                    <a:pt x="2710" y="725"/>
                  </a:lnTo>
                  <a:lnTo>
                    <a:pt x="2710" y="1576"/>
                  </a:lnTo>
                  <a:cubicBezTo>
                    <a:pt x="1135" y="2017"/>
                    <a:pt x="0" y="3466"/>
                    <a:pt x="0" y="5199"/>
                  </a:cubicBezTo>
                  <a:cubicBezTo>
                    <a:pt x="0" y="7278"/>
                    <a:pt x="1670" y="8948"/>
                    <a:pt x="3718" y="8948"/>
                  </a:cubicBezTo>
                  <a:cubicBezTo>
                    <a:pt x="3970" y="8948"/>
                    <a:pt x="4159" y="8916"/>
                    <a:pt x="4348" y="8853"/>
                  </a:cubicBezTo>
                  <a:cubicBezTo>
                    <a:pt x="4159" y="8664"/>
                    <a:pt x="4033" y="8381"/>
                    <a:pt x="4033" y="8066"/>
                  </a:cubicBezTo>
                  <a:cubicBezTo>
                    <a:pt x="4033" y="7877"/>
                    <a:pt x="4096" y="7687"/>
                    <a:pt x="4191" y="7530"/>
                  </a:cubicBezTo>
                  <a:lnTo>
                    <a:pt x="4191" y="7530"/>
                  </a:lnTo>
                  <a:cubicBezTo>
                    <a:pt x="4033" y="7561"/>
                    <a:pt x="3876" y="7561"/>
                    <a:pt x="3686" y="7561"/>
                  </a:cubicBezTo>
                  <a:cubicBezTo>
                    <a:pt x="2363" y="7561"/>
                    <a:pt x="1292" y="6522"/>
                    <a:pt x="1292" y="5167"/>
                  </a:cubicBezTo>
                  <a:cubicBezTo>
                    <a:pt x="1292" y="3844"/>
                    <a:pt x="2363" y="2773"/>
                    <a:pt x="3686" y="2773"/>
                  </a:cubicBezTo>
                  <a:cubicBezTo>
                    <a:pt x="4348" y="2773"/>
                    <a:pt x="4978" y="3088"/>
                    <a:pt x="5451" y="3560"/>
                  </a:cubicBezTo>
                  <a:cubicBezTo>
                    <a:pt x="5608" y="3466"/>
                    <a:pt x="5766" y="3466"/>
                    <a:pt x="5923" y="3466"/>
                  </a:cubicBezTo>
                  <a:lnTo>
                    <a:pt x="7026" y="3466"/>
                  </a:lnTo>
                  <a:cubicBezTo>
                    <a:pt x="6553" y="2584"/>
                    <a:pt x="5734" y="1859"/>
                    <a:pt x="4726" y="1576"/>
                  </a:cubicBezTo>
                  <a:lnTo>
                    <a:pt x="4726" y="725"/>
                  </a:lnTo>
                  <a:lnTo>
                    <a:pt x="5073" y="725"/>
                  </a:lnTo>
                  <a:cubicBezTo>
                    <a:pt x="5262" y="725"/>
                    <a:pt x="5419" y="567"/>
                    <a:pt x="5419" y="378"/>
                  </a:cubicBezTo>
                  <a:cubicBezTo>
                    <a:pt x="5419" y="158"/>
                    <a:pt x="5262" y="0"/>
                    <a:pt x="50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1165" name="Google Shape;1165;p29"/>
            <p:cNvSpPr/>
            <p:nvPr/>
          </p:nvSpPr>
          <p:spPr>
            <a:xfrm>
              <a:off x="-30615475" y="3278475"/>
              <a:ext cx="52775" cy="52000"/>
            </a:xfrm>
            <a:custGeom>
              <a:rect b="b" l="l" r="r" t="t"/>
              <a:pathLst>
                <a:path extrusionOk="0" h="2080" w="2111">
                  <a:moveTo>
                    <a:pt x="1733" y="0"/>
                  </a:moveTo>
                  <a:cubicBezTo>
                    <a:pt x="1544" y="32"/>
                    <a:pt x="1386" y="158"/>
                    <a:pt x="1386" y="347"/>
                  </a:cubicBezTo>
                  <a:lnTo>
                    <a:pt x="1386" y="1387"/>
                  </a:lnTo>
                  <a:lnTo>
                    <a:pt x="378" y="1387"/>
                  </a:lnTo>
                  <a:cubicBezTo>
                    <a:pt x="158" y="1387"/>
                    <a:pt x="0" y="1544"/>
                    <a:pt x="0" y="1733"/>
                  </a:cubicBezTo>
                  <a:cubicBezTo>
                    <a:pt x="0" y="1922"/>
                    <a:pt x="158" y="2080"/>
                    <a:pt x="378" y="2080"/>
                  </a:cubicBezTo>
                  <a:lnTo>
                    <a:pt x="1733" y="2080"/>
                  </a:lnTo>
                  <a:cubicBezTo>
                    <a:pt x="1954" y="2080"/>
                    <a:pt x="2111" y="1922"/>
                    <a:pt x="2111" y="1733"/>
                  </a:cubicBezTo>
                  <a:lnTo>
                    <a:pt x="2111" y="347"/>
                  </a:lnTo>
                  <a:cubicBezTo>
                    <a:pt x="2111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1"/>
                </a:highlight>
              </a:endParaRPr>
            </a:p>
          </p:txBody>
        </p:sp>
        <p:sp>
          <p:nvSpPr>
            <p:cNvPr id="1166" name="Google Shape;1166;p29"/>
            <p:cNvSpPr/>
            <p:nvPr/>
          </p:nvSpPr>
          <p:spPr>
            <a:xfrm>
              <a:off x="-30528850" y="3296575"/>
              <a:ext cx="85875" cy="25250"/>
            </a:xfrm>
            <a:custGeom>
              <a:rect b="b" l="l" r="r" t="t"/>
              <a:pathLst>
                <a:path extrusionOk="0" h="1010" w="3435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cubicBezTo>
                    <a:pt x="1" y="789"/>
                    <a:pt x="253" y="1009"/>
                    <a:pt x="536" y="1009"/>
                  </a:cubicBezTo>
                  <a:lnTo>
                    <a:pt x="2931" y="1009"/>
                  </a:lnTo>
                  <a:cubicBezTo>
                    <a:pt x="3214" y="1009"/>
                    <a:pt x="3435" y="789"/>
                    <a:pt x="3435" y="505"/>
                  </a:cubicBezTo>
                  <a:cubicBezTo>
                    <a:pt x="3435" y="221"/>
                    <a:pt x="3214" y="1"/>
                    <a:pt x="2931" y="1"/>
                  </a:cubicBezTo>
                  <a:close/>
                </a:path>
              </a:pathLst>
            </a:custGeom>
            <a:solidFill>
              <a:srgbClr val="EBB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9"/>
            <p:cNvSpPr/>
            <p:nvPr/>
          </p:nvSpPr>
          <p:spPr>
            <a:xfrm>
              <a:off x="-30546175" y="3338325"/>
              <a:ext cx="85875" cy="26025"/>
            </a:xfrm>
            <a:custGeom>
              <a:rect b="b" l="l" r="r" t="t"/>
              <a:pathLst>
                <a:path extrusionOk="0" h="1041" w="3435">
                  <a:moveTo>
                    <a:pt x="505" y="1"/>
                  </a:moveTo>
                  <a:cubicBezTo>
                    <a:pt x="221" y="1"/>
                    <a:pt x="1" y="253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899" y="1040"/>
                  </a:lnTo>
                  <a:cubicBezTo>
                    <a:pt x="3183" y="1040"/>
                    <a:pt x="3435" y="851"/>
                    <a:pt x="3435" y="536"/>
                  </a:cubicBezTo>
                  <a:cubicBezTo>
                    <a:pt x="3435" y="253"/>
                    <a:pt x="3183" y="1"/>
                    <a:pt x="2899" y="1"/>
                  </a:cubicBezTo>
                  <a:close/>
                </a:path>
              </a:pathLst>
            </a:custGeom>
            <a:solidFill>
              <a:srgbClr val="EBB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9"/>
            <p:cNvSpPr/>
            <p:nvPr/>
          </p:nvSpPr>
          <p:spPr>
            <a:xfrm>
              <a:off x="-30546175" y="3381650"/>
              <a:ext cx="67750" cy="26025"/>
            </a:xfrm>
            <a:custGeom>
              <a:rect b="b" l="l" r="r" t="t"/>
              <a:pathLst>
                <a:path extrusionOk="0" h="1041" w="2710">
                  <a:moveTo>
                    <a:pt x="505" y="0"/>
                  </a:moveTo>
                  <a:cubicBezTo>
                    <a:pt x="221" y="0"/>
                    <a:pt x="1" y="252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206" y="1040"/>
                  </a:lnTo>
                  <a:cubicBezTo>
                    <a:pt x="2490" y="1040"/>
                    <a:pt x="2710" y="788"/>
                    <a:pt x="2710" y="536"/>
                  </a:cubicBezTo>
                  <a:cubicBezTo>
                    <a:pt x="2710" y="252"/>
                    <a:pt x="2490" y="0"/>
                    <a:pt x="2206" y="0"/>
                  </a:cubicBezTo>
                  <a:close/>
                </a:path>
              </a:pathLst>
            </a:custGeom>
            <a:solidFill>
              <a:srgbClr val="EBB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9"/>
            <p:cNvSpPr/>
            <p:nvPr/>
          </p:nvSpPr>
          <p:spPr>
            <a:xfrm>
              <a:off x="-30546175" y="3424175"/>
              <a:ext cx="51225" cy="26025"/>
            </a:xfrm>
            <a:custGeom>
              <a:rect b="b" l="l" r="r" t="t"/>
              <a:pathLst>
                <a:path extrusionOk="0" h="1041" w="2049">
                  <a:moveTo>
                    <a:pt x="505" y="1"/>
                  </a:moveTo>
                  <a:cubicBezTo>
                    <a:pt x="221" y="1"/>
                    <a:pt x="1" y="253"/>
                    <a:pt x="1" y="505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1544" y="1040"/>
                  </a:lnTo>
                  <a:cubicBezTo>
                    <a:pt x="1796" y="1040"/>
                    <a:pt x="2048" y="788"/>
                    <a:pt x="2048" y="505"/>
                  </a:cubicBezTo>
                  <a:cubicBezTo>
                    <a:pt x="2048" y="253"/>
                    <a:pt x="1796" y="1"/>
                    <a:pt x="1544" y="1"/>
                  </a:cubicBezTo>
                  <a:close/>
                </a:path>
              </a:pathLst>
            </a:custGeom>
            <a:solidFill>
              <a:srgbClr val="EBB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9"/>
            <p:cNvSpPr/>
            <p:nvPr/>
          </p:nvSpPr>
          <p:spPr>
            <a:xfrm>
              <a:off x="-30735200" y="3209325"/>
              <a:ext cx="174075" cy="275525"/>
            </a:xfrm>
            <a:custGeom>
              <a:rect b="b" l="l" r="r" t="t"/>
              <a:pathLst>
                <a:path extrusionOk="0" h="11021" w="6963">
                  <a:moveTo>
                    <a:pt x="3803" y="0"/>
                  </a:moveTo>
                  <a:cubicBezTo>
                    <a:pt x="3716" y="0"/>
                    <a:pt x="3637" y="52"/>
                    <a:pt x="3592" y="120"/>
                  </a:cubicBezTo>
                  <a:lnTo>
                    <a:pt x="1702" y="2231"/>
                  </a:lnTo>
                  <a:cubicBezTo>
                    <a:pt x="1544" y="2420"/>
                    <a:pt x="1418" y="2640"/>
                    <a:pt x="1418" y="2892"/>
                  </a:cubicBezTo>
                  <a:lnTo>
                    <a:pt x="1418" y="5917"/>
                  </a:lnTo>
                  <a:cubicBezTo>
                    <a:pt x="1418" y="6200"/>
                    <a:pt x="1292" y="6421"/>
                    <a:pt x="1103" y="6641"/>
                  </a:cubicBezTo>
                  <a:lnTo>
                    <a:pt x="126" y="7618"/>
                  </a:lnTo>
                  <a:cubicBezTo>
                    <a:pt x="0" y="7744"/>
                    <a:pt x="0" y="7965"/>
                    <a:pt x="126" y="8091"/>
                  </a:cubicBezTo>
                  <a:lnTo>
                    <a:pt x="2867" y="10926"/>
                  </a:lnTo>
                  <a:cubicBezTo>
                    <a:pt x="2930" y="10989"/>
                    <a:pt x="3017" y="11021"/>
                    <a:pt x="3104" y="11021"/>
                  </a:cubicBezTo>
                  <a:cubicBezTo>
                    <a:pt x="3190" y="11021"/>
                    <a:pt x="3277" y="10989"/>
                    <a:pt x="3340" y="10926"/>
                  </a:cubicBezTo>
                  <a:lnTo>
                    <a:pt x="4317" y="9949"/>
                  </a:lnTo>
                  <a:cubicBezTo>
                    <a:pt x="4537" y="9729"/>
                    <a:pt x="4758" y="9634"/>
                    <a:pt x="5041" y="9634"/>
                  </a:cubicBezTo>
                  <a:lnTo>
                    <a:pt x="6963" y="9634"/>
                  </a:lnTo>
                  <a:cubicBezTo>
                    <a:pt x="6900" y="9477"/>
                    <a:pt x="6837" y="9288"/>
                    <a:pt x="6837" y="9099"/>
                  </a:cubicBezTo>
                  <a:cubicBezTo>
                    <a:pt x="6837" y="9036"/>
                    <a:pt x="6837" y="8973"/>
                    <a:pt x="6900" y="8910"/>
                  </a:cubicBezTo>
                  <a:cubicBezTo>
                    <a:pt x="6774" y="8910"/>
                    <a:pt x="6648" y="8941"/>
                    <a:pt x="6522" y="8941"/>
                  </a:cubicBezTo>
                  <a:cubicBezTo>
                    <a:pt x="4096" y="8941"/>
                    <a:pt x="2080" y="6925"/>
                    <a:pt x="2080" y="4499"/>
                  </a:cubicBezTo>
                  <a:cubicBezTo>
                    <a:pt x="2080" y="2892"/>
                    <a:pt x="2962" y="1475"/>
                    <a:pt x="4254" y="687"/>
                  </a:cubicBezTo>
                  <a:cubicBezTo>
                    <a:pt x="4254" y="592"/>
                    <a:pt x="4222" y="529"/>
                    <a:pt x="4222" y="498"/>
                  </a:cubicBezTo>
                  <a:lnTo>
                    <a:pt x="4128" y="246"/>
                  </a:lnTo>
                  <a:cubicBezTo>
                    <a:pt x="4096" y="120"/>
                    <a:pt x="4002" y="57"/>
                    <a:pt x="3907" y="25"/>
                  </a:cubicBezTo>
                  <a:cubicBezTo>
                    <a:pt x="3872" y="8"/>
                    <a:pt x="3837" y="0"/>
                    <a:pt x="3803" y="0"/>
                  </a:cubicBezTo>
                  <a:close/>
                </a:path>
              </a:pathLst>
            </a:custGeom>
            <a:solidFill>
              <a:srgbClr val="EBB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30"/>
          <p:cNvSpPr/>
          <p:nvPr/>
        </p:nvSpPr>
        <p:spPr>
          <a:xfrm>
            <a:off x="5584456" y="2737788"/>
            <a:ext cx="471300" cy="475500"/>
          </a:xfrm>
          <a:prstGeom prst="roundRect">
            <a:avLst>
              <a:gd fmla="val 1060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6" name="Google Shape;1176;p30"/>
          <p:cNvSpPr/>
          <p:nvPr/>
        </p:nvSpPr>
        <p:spPr>
          <a:xfrm>
            <a:off x="5584456" y="3882951"/>
            <a:ext cx="471300" cy="475500"/>
          </a:xfrm>
          <a:prstGeom prst="roundRect">
            <a:avLst>
              <a:gd fmla="val 1060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7" name="Google Shape;1177;p30"/>
          <p:cNvSpPr/>
          <p:nvPr/>
        </p:nvSpPr>
        <p:spPr>
          <a:xfrm>
            <a:off x="5584456" y="1592626"/>
            <a:ext cx="471300" cy="475500"/>
          </a:xfrm>
          <a:prstGeom prst="roundRect">
            <a:avLst>
              <a:gd fmla="val 1060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30"/>
          <p:cNvSpPr/>
          <p:nvPr/>
        </p:nvSpPr>
        <p:spPr>
          <a:xfrm>
            <a:off x="3088256" y="2737788"/>
            <a:ext cx="471300" cy="475500"/>
          </a:xfrm>
          <a:prstGeom prst="roundRect">
            <a:avLst>
              <a:gd fmla="val 1060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30"/>
          <p:cNvSpPr/>
          <p:nvPr/>
        </p:nvSpPr>
        <p:spPr>
          <a:xfrm>
            <a:off x="3088256" y="3882951"/>
            <a:ext cx="471300" cy="475500"/>
          </a:xfrm>
          <a:prstGeom prst="roundRect">
            <a:avLst>
              <a:gd fmla="val 1060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0" name="Google Shape;1180;p30"/>
          <p:cNvSpPr/>
          <p:nvPr/>
        </p:nvSpPr>
        <p:spPr>
          <a:xfrm>
            <a:off x="3088256" y="1592626"/>
            <a:ext cx="471300" cy="475500"/>
          </a:xfrm>
          <a:prstGeom prst="roundRect">
            <a:avLst>
              <a:gd fmla="val 1060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1" name="Google Shape;1181;p30"/>
          <p:cNvSpPr/>
          <p:nvPr/>
        </p:nvSpPr>
        <p:spPr>
          <a:xfrm>
            <a:off x="3737500" y="1266525"/>
            <a:ext cx="1669000" cy="3327962"/>
          </a:xfrm>
          <a:custGeom>
            <a:rect b="b" l="l" r="r" t="t"/>
            <a:pathLst>
              <a:path extrusionOk="0" h="2330" w="1238">
                <a:moveTo>
                  <a:pt x="1094" y="5"/>
                </a:moveTo>
                <a:cubicBezTo>
                  <a:pt x="1094" y="5"/>
                  <a:pt x="1096" y="5"/>
                  <a:pt x="1099" y="5"/>
                </a:cubicBezTo>
                <a:cubicBezTo>
                  <a:pt x="1102" y="5"/>
                  <a:pt x="1107" y="5"/>
                  <a:pt x="1114" y="6"/>
                </a:cubicBezTo>
                <a:cubicBezTo>
                  <a:pt x="1126" y="7"/>
                  <a:pt x="1146" y="11"/>
                  <a:pt x="1167" y="23"/>
                </a:cubicBezTo>
                <a:cubicBezTo>
                  <a:pt x="1178" y="28"/>
                  <a:pt x="1189" y="36"/>
                  <a:pt x="1200" y="46"/>
                </a:cubicBezTo>
                <a:cubicBezTo>
                  <a:pt x="1210" y="57"/>
                  <a:pt x="1220" y="70"/>
                  <a:pt x="1227" y="85"/>
                </a:cubicBezTo>
                <a:cubicBezTo>
                  <a:pt x="1234" y="100"/>
                  <a:pt x="1238" y="118"/>
                  <a:pt x="1238" y="137"/>
                </a:cubicBezTo>
                <a:cubicBezTo>
                  <a:pt x="1238" y="156"/>
                  <a:pt x="1238" y="177"/>
                  <a:pt x="1238" y="198"/>
                </a:cubicBezTo>
                <a:cubicBezTo>
                  <a:pt x="1237" y="370"/>
                  <a:pt x="1236" y="618"/>
                  <a:pt x="1235" y="925"/>
                </a:cubicBezTo>
                <a:cubicBezTo>
                  <a:pt x="1233" y="1233"/>
                  <a:pt x="1232" y="1598"/>
                  <a:pt x="1230" y="2004"/>
                </a:cubicBezTo>
                <a:cubicBezTo>
                  <a:pt x="1230" y="2055"/>
                  <a:pt x="1229" y="2106"/>
                  <a:pt x="1229" y="2158"/>
                </a:cubicBezTo>
                <a:cubicBezTo>
                  <a:pt x="1229" y="2171"/>
                  <a:pt x="1229" y="2184"/>
                  <a:pt x="1229" y="2197"/>
                </a:cubicBezTo>
                <a:cubicBezTo>
                  <a:pt x="1229" y="2211"/>
                  <a:pt x="1227" y="2224"/>
                  <a:pt x="1223" y="2237"/>
                </a:cubicBezTo>
                <a:cubicBezTo>
                  <a:pt x="1219" y="2249"/>
                  <a:pt x="1212" y="2262"/>
                  <a:pt x="1204" y="2273"/>
                </a:cubicBezTo>
                <a:cubicBezTo>
                  <a:pt x="1195" y="2284"/>
                  <a:pt x="1185" y="2294"/>
                  <a:pt x="1173" y="2302"/>
                </a:cubicBezTo>
                <a:cubicBezTo>
                  <a:pt x="1162" y="2310"/>
                  <a:pt x="1148" y="2317"/>
                  <a:pt x="1134" y="2321"/>
                </a:cubicBezTo>
                <a:cubicBezTo>
                  <a:pt x="1127" y="2324"/>
                  <a:pt x="1120" y="2325"/>
                  <a:pt x="1113" y="2327"/>
                </a:cubicBezTo>
                <a:cubicBezTo>
                  <a:pt x="1105" y="2328"/>
                  <a:pt x="1098" y="2329"/>
                  <a:pt x="1090" y="2329"/>
                </a:cubicBezTo>
                <a:cubicBezTo>
                  <a:pt x="1060" y="2330"/>
                  <a:pt x="1030" y="2329"/>
                  <a:pt x="1000" y="2329"/>
                </a:cubicBezTo>
                <a:cubicBezTo>
                  <a:pt x="940" y="2329"/>
                  <a:pt x="879" y="2329"/>
                  <a:pt x="818" y="2329"/>
                </a:cubicBezTo>
                <a:cubicBezTo>
                  <a:pt x="695" y="2328"/>
                  <a:pt x="570" y="2328"/>
                  <a:pt x="443" y="2327"/>
                </a:cubicBezTo>
                <a:cubicBezTo>
                  <a:pt x="380" y="2327"/>
                  <a:pt x="316" y="2327"/>
                  <a:pt x="252" y="2326"/>
                </a:cubicBezTo>
                <a:cubicBezTo>
                  <a:pt x="220" y="2326"/>
                  <a:pt x="187" y="2326"/>
                  <a:pt x="155" y="2326"/>
                </a:cubicBezTo>
                <a:cubicBezTo>
                  <a:pt x="123" y="2327"/>
                  <a:pt x="89" y="2320"/>
                  <a:pt x="62" y="2303"/>
                </a:cubicBezTo>
                <a:cubicBezTo>
                  <a:pt x="35" y="2286"/>
                  <a:pt x="15" y="2260"/>
                  <a:pt x="5" y="2232"/>
                </a:cubicBezTo>
                <a:cubicBezTo>
                  <a:pt x="0" y="2218"/>
                  <a:pt x="0" y="2204"/>
                  <a:pt x="0" y="2189"/>
                </a:cubicBezTo>
                <a:cubicBezTo>
                  <a:pt x="1" y="2175"/>
                  <a:pt x="0" y="2160"/>
                  <a:pt x="0" y="2145"/>
                </a:cubicBezTo>
                <a:cubicBezTo>
                  <a:pt x="0" y="2087"/>
                  <a:pt x="0" y="2030"/>
                  <a:pt x="1" y="1973"/>
                </a:cubicBezTo>
                <a:cubicBezTo>
                  <a:pt x="1" y="1859"/>
                  <a:pt x="2" y="1746"/>
                  <a:pt x="2" y="1636"/>
                </a:cubicBezTo>
                <a:cubicBezTo>
                  <a:pt x="3" y="1415"/>
                  <a:pt x="4" y="1202"/>
                  <a:pt x="5" y="999"/>
                </a:cubicBezTo>
                <a:cubicBezTo>
                  <a:pt x="6" y="795"/>
                  <a:pt x="7" y="603"/>
                  <a:pt x="8" y="422"/>
                </a:cubicBezTo>
                <a:cubicBezTo>
                  <a:pt x="9" y="332"/>
                  <a:pt x="9" y="245"/>
                  <a:pt x="10" y="161"/>
                </a:cubicBezTo>
                <a:cubicBezTo>
                  <a:pt x="10" y="150"/>
                  <a:pt x="10" y="140"/>
                  <a:pt x="10" y="129"/>
                </a:cubicBezTo>
                <a:cubicBezTo>
                  <a:pt x="10" y="124"/>
                  <a:pt x="10" y="119"/>
                  <a:pt x="11" y="114"/>
                </a:cubicBezTo>
                <a:cubicBezTo>
                  <a:pt x="12" y="109"/>
                  <a:pt x="12" y="104"/>
                  <a:pt x="14" y="99"/>
                </a:cubicBezTo>
                <a:cubicBezTo>
                  <a:pt x="20" y="78"/>
                  <a:pt x="30" y="60"/>
                  <a:pt x="45" y="44"/>
                </a:cubicBezTo>
                <a:cubicBezTo>
                  <a:pt x="60" y="29"/>
                  <a:pt x="79" y="17"/>
                  <a:pt x="99" y="9"/>
                </a:cubicBezTo>
                <a:cubicBezTo>
                  <a:pt x="104" y="8"/>
                  <a:pt x="109" y="6"/>
                  <a:pt x="114" y="5"/>
                </a:cubicBezTo>
                <a:cubicBezTo>
                  <a:pt x="120" y="4"/>
                  <a:pt x="125" y="2"/>
                  <a:pt x="130" y="1"/>
                </a:cubicBezTo>
                <a:cubicBezTo>
                  <a:pt x="136" y="1"/>
                  <a:pt x="141" y="0"/>
                  <a:pt x="147" y="0"/>
                </a:cubicBezTo>
                <a:cubicBezTo>
                  <a:pt x="152" y="0"/>
                  <a:pt x="157" y="-1"/>
                  <a:pt x="163" y="0"/>
                </a:cubicBezTo>
                <a:cubicBezTo>
                  <a:pt x="205" y="0"/>
                  <a:pt x="247" y="0"/>
                  <a:pt x="287" y="0"/>
                </a:cubicBezTo>
                <a:cubicBezTo>
                  <a:pt x="308" y="0"/>
                  <a:pt x="328" y="0"/>
                  <a:pt x="348" y="0"/>
                </a:cubicBezTo>
                <a:cubicBezTo>
                  <a:pt x="357" y="0"/>
                  <a:pt x="367" y="0"/>
                  <a:pt x="377" y="0"/>
                </a:cubicBezTo>
                <a:cubicBezTo>
                  <a:pt x="387" y="0"/>
                  <a:pt x="397" y="3"/>
                  <a:pt x="405" y="8"/>
                </a:cubicBezTo>
                <a:cubicBezTo>
                  <a:pt x="413" y="13"/>
                  <a:pt x="419" y="21"/>
                  <a:pt x="422" y="29"/>
                </a:cubicBezTo>
                <a:cubicBezTo>
                  <a:pt x="425" y="38"/>
                  <a:pt x="424" y="46"/>
                  <a:pt x="424" y="55"/>
                </a:cubicBezTo>
                <a:cubicBezTo>
                  <a:pt x="424" y="59"/>
                  <a:pt x="424" y="63"/>
                  <a:pt x="424" y="67"/>
                </a:cubicBezTo>
                <a:cubicBezTo>
                  <a:pt x="424" y="72"/>
                  <a:pt x="424" y="76"/>
                  <a:pt x="425" y="80"/>
                </a:cubicBezTo>
                <a:cubicBezTo>
                  <a:pt x="426" y="88"/>
                  <a:pt x="430" y="95"/>
                  <a:pt x="436" y="101"/>
                </a:cubicBezTo>
                <a:cubicBezTo>
                  <a:pt x="442" y="107"/>
                  <a:pt x="450" y="111"/>
                  <a:pt x="458" y="113"/>
                </a:cubicBezTo>
                <a:cubicBezTo>
                  <a:pt x="462" y="114"/>
                  <a:pt x="467" y="114"/>
                  <a:pt x="471" y="114"/>
                </a:cubicBezTo>
                <a:cubicBezTo>
                  <a:pt x="476" y="114"/>
                  <a:pt x="480" y="114"/>
                  <a:pt x="484" y="114"/>
                </a:cubicBezTo>
                <a:cubicBezTo>
                  <a:pt x="502" y="114"/>
                  <a:pt x="519" y="114"/>
                  <a:pt x="536" y="114"/>
                </a:cubicBezTo>
                <a:cubicBezTo>
                  <a:pt x="604" y="114"/>
                  <a:pt x="667" y="115"/>
                  <a:pt x="725" y="115"/>
                </a:cubicBezTo>
                <a:cubicBezTo>
                  <a:pt x="754" y="115"/>
                  <a:pt x="782" y="115"/>
                  <a:pt x="808" y="115"/>
                </a:cubicBezTo>
                <a:cubicBezTo>
                  <a:pt x="815" y="115"/>
                  <a:pt x="821" y="116"/>
                  <a:pt x="828" y="115"/>
                </a:cubicBezTo>
                <a:cubicBezTo>
                  <a:pt x="834" y="115"/>
                  <a:pt x="840" y="113"/>
                  <a:pt x="845" y="110"/>
                </a:cubicBezTo>
                <a:cubicBezTo>
                  <a:pt x="856" y="104"/>
                  <a:pt x="863" y="94"/>
                  <a:pt x="865" y="84"/>
                </a:cubicBezTo>
                <a:cubicBezTo>
                  <a:pt x="867" y="78"/>
                  <a:pt x="866" y="73"/>
                  <a:pt x="866" y="68"/>
                </a:cubicBezTo>
                <a:cubicBezTo>
                  <a:pt x="866" y="63"/>
                  <a:pt x="867" y="58"/>
                  <a:pt x="867" y="52"/>
                </a:cubicBezTo>
                <a:cubicBezTo>
                  <a:pt x="867" y="47"/>
                  <a:pt x="866" y="42"/>
                  <a:pt x="867" y="37"/>
                </a:cubicBezTo>
                <a:cubicBezTo>
                  <a:pt x="869" y="33"/>
                  <a:pt x="870" y="28"/>
                  <a:pt x="873" y="24"/>
                </a:cubicBezTo>
                <a:cubicBezTo>
                  <a:pt x="878" y="15"/>
                  <a:pt x="887" y="9"/>
                  <a:pt x="896" y="6"/>
                </a:cubicBezTo>
                <a:cubicBezTo>
                  <a:pt x="906" y="2"/>
                  <a:pt x="916" y="4"/>
                  <a:pt x="925" y="3"/>
                </a:cubicBezTo>
                <a:cubicBezTo>
                  <a:pt x="961" y="4"/>
                  <a:pt x="992" y="4"/>
                  <a:pt x="1018" y="4"/>
                </a:cubicBezTo>
                <a:cubicBezTo>
                  <a:pt x="1043" y="4"/>
                  <a:pt x="1062" y="4"/>
                  <a:pt x="1075" y="4"/>
                </a:cubicBezTo>
                <a:cubicBezTo>
                  <a:pt x="1088" y="4"/>
                  <a:pt x="1094" y="5"/>
                  <a:pt x="1094" y="5"/>
                </a:cubicBezTo>
                <a:cubicBezTo>
                  <a:pt x="1094" y="5"/>
                  <a:pt x="1088" y="5"/>
                  <a:pt x="1075" y="5"/>
                </a:cubicBezTo>
                <a:cubicBezTo>
                  <a:pt x="1062" y="5"/>
                  <a:pt x="1043" y="5"/>
                  <a:pt x="1018" y="5"/>
                </a:cubicBezTo>
                <a:cubicBezTo>
                  <a:pt x="992" y="5"/>
                  <a:pt x="961" y="4"/>
                  <a:pt x="925" y="4"/>
                </a:cubicBezTo>
                <a:cubicBezTo>
                  <a:pt x="916" y="5"/>
                  <a:pt x="906" y="3"/>
                  <a:pt x="897" y="7"/>
                </a:cubicBezTo>
                <a:cubicBezTo>
                  <a:pt x="887" y="10"/>
                  <a:pt x="879" y="16"/>
                  <a:pt x="874" y="24"/>
                </a:cubicBezTo>
                <a:cubicBezTo>
                  <a:pt x="872" y="28"/>
                  <a:pt x="870" y="33"/>
                  <a:pt x="869" y="38"/>
                </a:cubicBezTo>
                <a:cubicBezTo>
                  <a:pt x="868" y="42"/>
                  <a:pt x="868" y="47"/>
                  <a:pt x="868" y="52"/>
                </a:cubicBezTo>
                <a:cubicBezTo>
                  <a:pt x="868" y="58"/>
                  <a:pt x="868" y="63"/>
                  <a:pt x="868" y="68"/>
                </a:cubicBezTo>
                <a:cubicBezTo>
                  <a:pt x="868" y="73"/>
                  <a:pt x="868" y="78"/>
                  <a:pt x="867" y="84"/>
                </a:cubicBezTo>
                <a:cubicBezTo>
                  <a:pt x="864" y="94"/>
                  <a:pt x="857" y="105"/>
                  <a:pt x="846" y="111"/>
                </a:cubicBezTo>
                <a:cubicBezTo>
                  <a:pt x="841" y="114"/>
                  <a:pt x="834" y="116"/>
                  <a:pt x="828" y="117"/>
                </a:cubicBezTo>
                <a:cubicBezTo>
                  <a:pt x="821" y="117"/>
                  <a:pt x="815" y="117"/>
                  <a:pt x="808" y="117"/>
                </a:cubicBezTo>
                <a:cubicBezTo>
                  <a:pt x="782" y="117"/>
                  <a:pt x="754" y="117"/>
                  <a:pt x="725" y="117"/>
                </a:cubicBezTo>
                <a:cubicBezTo>
                  <a:pt x="667" y="116"/>
                  <a:pt x="604" y="116"/>
                  <a:pt x="536" y="116"/>
                </a:cubicBezTo>
                <a:cubicBezTo>
                  <a:pt x="519" y="116"/>
                  <a:pt x="502" y="116"/>
                  <a:pt x="484" y="116"/>
                </a:cubicBezTo>
                <a:cubicBezTo>
                  <a:pt x="480" y="116"/>
                  <a:pt x="476" y="116"/>
                  <a:pt x="471" y="116"/>
                </a:cubicBezTo>
                <a:cubicBezTo>
                  <a:pt x="467" y="116"/>
                  <a:pt x="462" y="116"/>
                  <a:pt x="458" y="115"/>
                </a:cubicBezTo>
                <a:cubicBezTo>
                  <a:pt x="449" y="113"/>
                  <a:pt x="440" y="108"/>
                  <a:pt x="434" y="102"/>
                </a:cubicBezTo>
                <a:cubicBezTo>
                  <a:pt x="428" y="96"/>
                  <a:pt x="424" y="88"/>
                  <a:pt x="422" y="80"/>
                </a:cubicBezTo>
                <a:cubicBezTo>
                  <a:pt x="422" y="76"/>
                  <a:pt x="422" y="71"/>
                  <a:pt x="422" y="67"/>
                </a:cubicBezTo>
                <a:cubicBezTo>
                  <a:pt x="422" y="63"/>
                  <a:pt x="422" y="59"/>
                  <a:pt x="422" y="55"/>
                </a:cubicBezTo>
                <a:cubicBezTo>
                  <a:pt x="422" y="46"/>
                  <a:pt x="423" y="38"/>
                  <a:pt x="420" y="30"/>
                </a:cubicBezTo>
                <a:cubicBezTo>
                  <a:pt x="417" y="22"/>
                  <a:pt x="411" y="15"/>
                  <a:pt x="403" y="10"/>
                </a:cubicBezTo>
                <a:cubicBezTo>
                  <a:pt x="396" y="5"/>
                  <a:pt x="387" y="2"/>
                  <a:pt x="377" y="3"/>
                </a:cubicBezTo>
                <a:cubicBezTo>
                  <a:pt x="367" y="3"/>
                  <a:pt x="357" y="2"/>
                  <a:pt x="347" y="2"/>
                </a:cubicBezTo>
                <a:cubicBezTo>
                  <a:pt x="328" y="2"/>
                  <a:pt x="308" y="2"/>
                  <a:pt x="287" y="2"/>
                </a:cubicBezTo>
                <a:cubicBezTo>
                  <a:pt x="247" y="2"/>
                  <a:pt x="205" y="2"/>
                  <a:pt x="163" y="2"/>
                </a:cubicBezTo>
                <a:cubicBezTo>
                  <a:pt x="157" y="2"/>
                  <a:pt x="152" y="2"/>
                  <a:pt x="147" y="2"/>
                </a:cubicBezTo>
                <a:cubicBezTo>
                  <a:pt x="141" y="2"/>
                  <a:pt x="136" y="3"/>
                  <a:pt x="131" y="4"/>
                </a:cubicBezTo>
                <a:cubicBezTo>
                  <a:pt x="125" y="4"/>
                  <a:pt x="120" y="6"/>
                  <a:pt x="115" y="7"/>
                </a:cubicBezTo>
                <a:cubicBezTo>
                  <a:pt x="110" y="8"/>
                  <a:pt x="105" y="10"/>
                  <a:pt x="100" y="12"/>
                </a:cubicBezTo>
                <a:cubicBezTo>
                  <a:pt x="80" y="19"/>
                  <a:pt x="62" y="31"/>
                  <a:pt x="47" y="46"/>
                </a:cubicBezTo>
                <a:cubicBezTo>
                  <a:pt x="32" y="61"/>
                  <a:pt x="22" y="79"/>
                  <a:pt x="17" y="99"/>
                </a:cubicBezTo>
                <a:cubicBezTo>
                  <a:pt x="11" y="119"/>
                  <a:pt x="13" y="140"/>
                  <a:pt x="12" y="161"/>
                </a:cubicBezTo>
                <a:cubicBezTo>
                  <a:pt x="12" y="244"/>
                  <a:pt x="11" y="332"/>
                  <a:pt x="11" y="422"/>
                </a:cubicBezTo>
                <a:cubicBezTo>
                  <a:pt x="10" y="602"/>
                  <a:pt x="9" y="795"/>
                  <a:pt x="9" y="999"/>
                </a:cubicBezTo>
                <a:cubicBezTo>
                  <a:pt x="8" y="1202"/>
                  <a:pt x="7" y="1415"/>
                  <a:pt x="6" y="1636"/>
                </a:cubicBezTo>
                <a:cubicBezTo>
                  <a:pt x="5" y="1746"/>
                  <a:pt x="5" y="1859"/>
                  <a:pt x="4" y="1973"/>
                </a:cubicBezTo>
                <a:cubicBezTo>
                  <a:pt x="4" y="2030"/>
                  <a:pt x="4" y="2087"/>
                  <a:pt x="3" y="2145"/>
                </a:cubicBezTo>
                <a:cubicBezTo>
                  <a:pt x="3" y="2160"/>
                  <a:pt x="3" y="2174"/>
                  <a:pt x="3" y="2189"/>
                </a:cubicBezTo>
                <a:cubicBezTo>
                  <a:pt x="3" y="2203"/>
                  <a:pt x="4" y="2217"/>
                  <a:pt x="9" y="2231"/>
                </a:cubicBezTo>
                <a:cubicBezTo>
                  <a:pt x="18" y="2259"/>
                  <a:pt x="38" y="2284"/>
                  <a:pt x="64" y="2300"/>
                </a:cubicBezTo>
                <a:cubicBezTo>
                  <a:pt x="91" y="2317"/>
                  <a:pt x="123" y="2324"/>
                  <a:pt x="155" y="2323"/>
                </a:cubicBezTo>
                <a:cubicBezTo>
                  <a:pt x="187" y="2323"/>
                  <a:pt x="220" y="2323"/>
                  <a:pt x="252" y="2323"/>
                </a:cubicBezTo>
                <a:cubicBezTo>
                  <a:pt x="316" y="2324"/>
                  <a:pt x="380" y="2324"/>
                  <a:pt x="443" y="2324"/>
                </a:cubicBezTo>
                <a:cubicBezTo>
                  <a:pt x="570" y="2325"/>
                  <a:pt x="695" y="2325"/>
                  <a:pt x="818" y="2326"/>
                </a:cubicBezTo>
                <a:cubicBezTo>
                  <a:pt x="879" y="2326"/>
                  <a:pt x="940" y="2326"/>
                  <a:pt x="1000" y="2326"/>
                </a:cubicBezTo>
                <a:cubicBezTo>
                  <a:pt x="1030" y="2326"/>
                  <a:pt x="1060" y="2327"/>
                  <a:pt x="1090" y="2326"/>
                </a:cubicBezTo>
                <a:cubicBezTo>
                  <a:pt x="1097" y="2326"/>
                  <a:pt x="1105" y="2325"/>
                  <a:pt x="1112" y="2324"/>
                </a:cubicBezTo>
                <a:cubicBezTo>
                  <a:pt x="1119" y="2323"/>
                  <a:pt x="1126" y="2321"/>
                  <a:pt x="1133" y="2319"/>
                </a:cubicBezTo>
                <a:cubicBezTo>
                  <a:pt x="1147" y="2314"/>
                  <a:pt x="1160" y="2308"/>
                  <a:pt x="1171" y="2299"/>
                </a:cubicBezTo>
                <a:cubicBezTo>
                  <a:pt x="1183" y="2291"/>
                  <a:pt x="1193" y="2282"/>
                  <a:pt x="1201" y="2271"/>
                </a:cubicBezTo>
                <a:cubicBezTo>
                  <a:pt x="1209" y="2260"/>
                  <a:pt x="1215" y="2248"/>
                  <a:pt x="1220" y="2236"/>
                </a:cubicBezTo>
                <a:cubicBezTo>
                  <a:pt x="1228" y="2211"/>
                  <a:pt x="1225" y="2184"/>
                  <a:pt x="1226" y="2158"/>
                </a:cubicBezTo>
                <a:cubicBezTo>
                  <a:pt x="1226" y="2106"/>
                  <a:pt x="1226" y="2055"/>
                  <a:pt x="1227" y="2004"/>
                </a:cubicBezTo>
                <a:cubicBezTo>
                  <a:pt x="1229" y="1598"/>
                  <a:pt x="1231" y="1233"/>
                  <a:pt x="1232" y="925"/>
                </a:cubicBezTo>
                <a:cubicBezTo>
                  <a:pt x="1234" y="618"/>
                  <a:pt x="1235" y="370"/>
                  <a:pt x="1236" y="198"/>
                </a:cubicBezTo>
                <a:cubicBezTo>
                  <a:pt x="1236" y="177"/>
                  <a:pt x="1236" y="156"/>
                  <a:pt x="1236" y="137"/>
                </a:cubicBezTo>
                <a:cubicBezTo>
                  <a:pt x="1237" y="118"/>
                  <a:pt x="1233" y="101"/>
                  <a:pt x="1226" y="85"/>
                </a:cubicBezTo>
                <a:cubicBezTo>
                  <a:pt x="1219" y="70"/>
                  <a:pt x="1210" y="57"/>
                  <a:pt x="1199" y="47"/>
                </a:cubicBezTo>
                <a:cubicBezTo>
                  <a:pt x="1189" y="37"/>
                  <a:pt x="1178" y="29"/>
                  <a:pt x="1167" y="23"/>
                </a:cubicBezTo>
                <a:cubicBezTo>
                  <a:pt x="1146" y="11"/>
                  <a:pt x="1126" y="7"/>
                  <a:pt x="1114" y="6"/>
                </a:cubicBezTo>
                <a:cubicBezTo>
                  <a:pt x="1107" y="5"/>
                  <a:pt x="1102" y="5"/>
                  <a:pt x="1099" y="5"/>
                </a:cubicBezTo>
                <a:cubicBezTo>
                  <a:pt x="1096" y="5"/>
                  <a:pt x="1094" y="4"/>
                  <a:pt x="1094" y="4"/>
                </a:cubicBezTo>
                <a:lnTo>
                  <a:pt x="1094" y="5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infographic</a:t>
            </a:r>
            <a:endParaRPr/>
          </a:p>
        </p:txBody>
      </p:sp>
      <p:sp>
        <p:nvSpPr>
          <p:cNvPr id="1183" name="Google Shape;1183;p30"/>
          <p:cNvSpPr txBox="1"/>
          <p:nvPr/>
        </p:nvSpPr>
        <p:spPr>
          <a:xfrm>
            <a:off x="1181100" y="1482906"/>
            <a:ext cx="17571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Visuals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4" name="Google Shape;1184;p30"/>
          <p:cNvSpPr txBox="1"/>
          <p:nvPr/>
        </p:nvSpPr>
        <p:spPr>
          <a:xfrm>
            <a:off x="1181100" y="2624358"/>
            <a:ext cx="17571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Subscription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5" name="Google Shape;1185;p30"/>
          <p:cNvSpPr txBox="1"/>
          <p:nvPr/>
        </p:nvSpPr>
        <p:spPr>
          <a:xfrm>
            <a:off x="1181100" y="3765883"/>
            <a:ext cx="17571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Availability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6" name="Google Shape;1186;p30"/>
          <p:cNvSpPr txBox="1"/>
          <p:nvPr/>
        </p:nvSpPr>
        <p:spPr>
          <a:xfrm>
            <a:off x="6162250" y="1482906"/>
            <a:ext cx="17571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7" name="Google Shape;1187;p30"/>
          <p:cNvSpPr txBox="1"/>
          <p:nvPr/>
        </p:nvSpPr>
        <p:spPr>
          <a:xfrm>
            <a:off x="6162250" y="2624358"/>
            <a:ext cx="17571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8" name="Google Shape;1188;p30"/>
          <p:cNvSpPr txBox="1"/>
          <p:nvPr/>
        </p:nvSpPr>
        <p:spPr>
          <a:xfrm>
            <a:off x="6162250" y="3765883"/>
            <a:ext cx="17571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Updates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9" name="Google Shape;1189;p30"/>
          <p:cNvSpPr txBox="1"/>
          <p:nvPr/>
        </p:nvSpPr>
        <p:spPr>
          <a:xfrm>
            <a:off x="1181100" y="1783637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Friendly interface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0" name="Google Shape;1190;p30"/>
          <p:cNvSpPr txBox="1"/>
          <p:nvPr/>
        </p:nvSpPr>
        <p:spPr>
          <a:xfrm>
            <a:off x="1181100" y="2925159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Initially it will be free as a trial phase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1" name="Google Shape;1191;p30"/>
          <p:cNvSpPr txBox="1"/>
          <p:nvPr/>
        </p:nvSpPr>
        <p:spPr>
          <a:xfrm>
            <a:off x="1181100" y="4066684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Will be available in the playstore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2" name="Google Shape;1192;p30"/>
          <p:cNvSpPr txBox="1"/>
          <p:nvPr/>
        </p:nvSpPr>
        <p:spPr>
          <a:xfrm>
            <a:off x="6162250" y="1783637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All-In-One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3" name="Google Shape;1193;p30"/>
          <p:cNvSpPr txBox="1"/>
          <p:nvPr/>
        </p:nvSpPr>
        <p:spPr>
          <a:xfrm>
            <a:off x="6162250" y="2925159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Mainly freelancers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4" name="Google Shape;1194;p30"/>
          <p:cNvSpPr txBox="1"/>
          <p:nvPr/>
        </p:nvSpPr>
        <p:spPr>
          <a:xfrm>
            <a:off x="6162250" y="4066684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Will be integrating with gmeet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95" name="Google Shape;1195;p30"/>
          <p:cNvGrpSpPr/>
          <p:nvPr/>
        </p:nvGrpSpPr>
        <p:grpSpPr>
          <a:xfrm>
            <a:off x="3146516" y="1658628"/>
            <a:ext cx="354778" cy="339271"/>
            <a:chOff x="5045500" y="842250"/>
            <a:chExt cx="503875" cy="481850"/>
          </a:xfrm>
        </p:grpSpPr>
        <p:sp>
          <p:nvSpPr>
            <p:cNvPr id="1196" name="Google Shape;1196;p30"/>
            <p:cNvSpPr/>
            <p:nvPr/>
          </p:nvSpPr>
          <p:spPr>
            <a:xfrm>
              <a:off x="5045500" y="842250"/>
              <a:ext cx="503875" cy="481850"/>
            </a:xfrm>
            <a:custGeom>
              <a:rect b="b" l="l" r="r" t="t"/>
              <a:pathLst>
                <a:path extrusionOk="0" h="19274" w="20155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97" name="Google Shape;1197;p30"/>
            <p:cNvSpPr/>
            <p:nvPr/>
          </p:nvSpPr>
          <p:spPr>
            <a:xfrm>
              <a:off x="5221050" y="898625"/>
              <a:ext cx="254100" cy="254100"/>
            </a:xfrm>
            <a:custGeom>
              <a:rect b="b" l="l" r="r" t="t"/>
              <a:pathLst>
                <a:path extrusionOk="0" h="10164" w="10164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98" name="Google Shape;1198;p30"/>
          <p:cNvGrpSpPr/>
          <p:nvPr/>
        </p:nvGrpSpPr>
        <p:grpSpPr>
          <a:xfrm>
            <a:off x="3154279" y="3948977"/>
            <a:ext cx="339253" cy="339253"/>
            <a:chOff x="1492675" y="4992125"/>
            <a:chExt cx="481825" cy="481825"/>
          </a:xfrm>
        </p:grpSpPr>
        <p:sp>
          <p:nvSpPr>
            <p:cNvPr id="1199" name="Google Shape;1199;p30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0" name="Google Shape;1200;p30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01" name="Google Shape;1201;p30"/>
          <p:cNvGrpSpPr/>
          <p:nvPr/>
        </p:nvGrpSpPr>
        <p:grpSpPr>
          <a:xfrm>
            <a:off x="5650474" y="1658635"/>
            <a:ext cx="339253" cy="339253"/>
            <a:chOff x="1492675" y="2027925"/>
            <a:chExt cx="481825" cy="481825"/>
          </a:xfrm>
        </p:grpSpPr>
        <p:sp>
          <p:nvSpPr>
            <p:cNvPr id="1202" name="Google Shape;1202;p30"/>
            <p:cNvSpPr/>
            <p:nvPr/>
          </p:nvSpPr>
          <p:spPr>
            <a:xfrm>
              <a:off x="1719425" y="21700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3" name="Google Shape;1203;p30"/>
            <p:cNvSpPr/>
            <p:nvPr/>
          </p:nvSpPr>
          <p:spPr>
            <a:xfrm>
              <a:off x="1832350" y="22547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0"/>
                  </a:moveTo>
                  <a:cubicBezTo>
                    <a:pt x="253" y="0"/>
                    <a:pt x="0" y="250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4" name="Google Shape;1204;p30"/>
            <p:cNvSpPr/>
            <p:nvPr/>
          </p:nvSpPr>
          <p:spPr>
            <a:xfrm>
              <a:off x="1606500" y="22547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0"/>
                  </a:moveTo>
                  <a:cubicBezTo>
                    <a:pt x="254" y="0"/>
                    <a:pt x="1" y="250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5" name="Google Shape;1205;p30"/>
            <p:cNvSpPr/>
            <p:nvPr/>
          </p:nvSpPr>
          <p:spPr>
            <a:xfrm>
              <a:off x="1492675" y="2425025"/>
              <a:ext cx="481825" cy="84725"/>
            </a:xfrm>
            <a:custGeom>
              <a:rect b="b" l="l" r="r" t="t"/>
              <a:pathLst>
                <a:path extrusionOk="0" h="3389" w="19273">
                  <a:moveTo>
                    <a:pt x="1" y="1"/>
                  </a:moveTo>
                  <a:lnTo>
                    <a:pt x="1" y="1696"/>
                  </a:lnTo>
                  <a:cubicBezTo>
                    <a:pt x="1" y="2630"/>
                    <a:pt x="757" y="3389"/>
                    <a:pt x="1693" y="3389"/>
                  </a:cubicBezTo>
                  <a:lnTo>
                    <a:pt x="17577" y="3389"/>
                  </a:lnTo>
                  <a:cubicBezTo>
                    <a:pt x="18514" y="3389"/>
                    <a:pt x="19270" y="2630"/>
                    <a:pt x="19273" y="1696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6" name="Google Shape;1206;p30"/>
            <p:cNvSpPr/>
            <p:nvPr/>
          </p:nvSpPr>
          <p:spPr>
            <a:xfrm>
              <a:off x="1492675" y="2027925"/>
              <a:ext cx="481825" cy="368000"/>
            </a:xfrm>
            <a:custGeom>
              <a:rect b="b" l="l" r="r" t="t"/>
              <a:pathLst>
                <a:path extrusionOk="0" h="14720" w="19273">
                  <a:moveTo>
                    <a:pt x="5120" y="2259"/>
                  </a:moveTo>
                  <a:cubicBezTo>
                    <a:pt x="5430" y="2259"/>
                    <a:pt x="5683" y="2512"/>
                    <a:pt x="5683" y="2825"/>
                  </a:cubicBezTo>
                  <a:lnTo>
                    <a:pt x="5683" y="8047"/>
                  </a:lnTo>
                  <a:cubicBezTo>
                    <a:pt x="6360" y="8281"/>
                    <a:pt x="6812" y="8920"/>
                    <a:pt x="6812" y="9637"/>
                  </a:cubicBezTo>
                  <a:cubicBezTo>
                    <a:pt x="6812" y="10353"/>
                    <a:pt x="6360" y="10992"/>
                    <a:pt x="5683" y="11226"/>
                  </a:cubicBezTo>
                  <a:lnTo>
                    <a:pt x="5683" y="13024"/>
                  </a:lnTo>
                  <a:cubicBezTo>
                    <a:pt x="5683" y="13337"/>
                    <a:pt x="5430" y="13587"/>
                    <a:pt x="5120" y="13587"/>
                  </a:cubicBezTo>
                  <a:cubicBezTo>
                    <a:pt x="4807" y="13587"/>
                    <a:pt x="4554" y="13337"/>
                    <a:pt x="4554" y="13024"/>
                  </a:cubicBezTo>
                  <a:lnTo>
                    <a:pt x="4554" y="11226"/>
                  </a:lnTo>
                  <a:cubicBezTo>
                    <a:pt x="3876" y="10992"/>
                    <a:pt x="3425" y="10353"/>
                    <a:pt x="3425" y="9637"/>
                  </a:cubicBezTo>
                  <a:cubicBezTo>
                    <a:pt x="3425" y="8920"/>
                    <a:pt x="3876" y="8281"/>
                    <a:pt x="4554" y="8047"/>
                  </a:cubicBezTo>
                  <a:lnTo>
                    <a:pt x="4554" y="2825"/>
                  </a:lnTo>
                  <a:cubicBezTo>
                    <a:pt x="4554" y="2512"/>
                    <a:pt x="4807" y="2259"/>
                    <a:pt x="5120" y="2259"/>
                  </a:cubicBezTo>
                  <a:close/>
                  <a:moveTo>
                    <a:pt x="9637" y="2259"/>
                  </a:moveTo>
                  <a:cubicBezTo>
                    <a:pt x="9947" y="2259"/>
                    <a:pt x="10200" y="2512"/>
                    <a:pt x="10200" y="2825"/>
                  </a:cubicBezTo>
                  <a:lnTo>
                    <a:pt x="10200" y="4659"/>
                  </a:lnTo>
                  <a:cubicBezTo>
                    <a:pt x="10877" y="4894"/>
                    <a:pt x="11329" y="5532"/>
                    <a:pt x="11329" y="6249"/>
                  </a:cubicBezTo>
                  <a:cubicBezTo>
                    <a:pt x="11329" y="6966"/>
                    <a:pt x="10877" y="7604"/>
                    <a:pt x="10200" y="7839"/>
                  </a:cubicBezTo>
                  <a:lnTo>
                    <a:pt x="10200" y="13024"/>
                  </a:lnTo>
                  <a:cubicBezTo>
                    <a:pt x="10200" y="13337"/>
                    <a:pt x="9947" y="13587"/>
                    <a:pt x="9637" y="13587"/>
                  </a:cubicBezTo>
                  <a:cubicBezTo>
                    <a:pt x="9324" y="13587"/>
                    <a:pt x="9071" y="13337"/>
                    <a:pt x="9071" y="13024"/>
                  </a:cubicBezTo>
                  <a:lnTo>
                    <a:pt x="9071" y="7839"/>
                  </a:lnTo>
                  <a:cubicBezTo>
                    <a:pt x="8393" y="7604"/>
                    <a:pt x="7941" y="6966"/>
                    <a:pt x="7941" y="6249"/>
                  </a:cubicBezTo>
                  <a:cubicBezTo>
                    <a:pt x="7941" y="5532"/>
                    <a:pt x="8393" y="4894"/>
                    <a:pt x="9071" y="4659"/>
                  </a:cubicBezTo>
                  <a:lnTo>
                    <a:pt x="9071" y="2825"/>
                  </a:lnTo>
                  <a:cubicBezTo>
                    <a:pt x="9071" y="2512"/>
                    <a:pt x="9324" y="2259"/>
                    <a:pt x="9637" y="2259"/>
                  </a:cubicBezTo>
                  <a:close/>
                  <a:moveTo>
                    <a:pt x="14154" y="2259"/>
                  </a:moveTo>
                  <a:cubicBezTo>
                    <a:pt x="14464" y="2259"/>
                    <a:pt x="14717" y="2512"/>
                    <a:pt x="14717" y="2825"/>
                  </a:cubicBezTo>
                  <a:lnTo>
                    <a:pt x="14717" y="8047"/>
                  </a:lnTo>
                  <a:cubicBezTo>
                    <a:pt x="15394" y="8281"/>
                    <a:pt x="15846" y="8920"/>
                    <a:pt x="15846" y="9637"/>
                  </a:cubicBezTo>
                  <a:cubicBezTo>
                    <a:pt x="15846" y="10353"/>
                    <a:pt x="15394" y="10992"/>
                    <a:pt x="14717" y="11226"/>
                  </a:cubicBezTo>
                  <a:lnTo>
                    <a:pt x="14717" y="13024"/>
                  </a:lnTo>
                  <a:cubicBezTo>
                    <a:pt x="14717" y="13337"/>
                    <a:pt x="14464" y="13587"/>
                    <a:pt x="14154" y="13587"/>
                  </a:cubicBezTo>
                  <a:cubicBezTo>
                    <a:pt x="13840" y="13587"/>
                    <a:pt x="13587" y="13337"/>
                    <a:pt x="13587" y="13024"/>
                  </a:cubicBezTo>
                  <a:lnTo>
                    <a:pt x="13587" y="11226"/>
                  </a:lnTo>
                  <a:cubicBezTo>
                    <a:pt x="12910" y="10992"/>
                    <a:pt x="12458" y="10353"/>
                    <a:pt x="12458" y="9637"/>
                  </a:cubicBezTo>
                  <a:cubicBezTo>
                    <a:pt x="12458" y="8920"/>
                    <a:pt x="12910" y="8281"/>
                    <a:pt x="13587" y="8047"/>
                  </a:cubicBezTo>
                  <a:lnTo>
                    <a:pt x="13587" y="2825"/>
                  </a:lnTo>
                  <a:cubicBezTo>
                    <a:pt x="13587" y="2512"/>
                    <a:pt x="13840" y="2259"/>
                    <a:pt x="14154" y="2259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4720"/>
                  </a:lnTo>
                  <a:lnTo>
                    <a:pt x="19273" y="14720"/>
                  </a:lnTo>
                  <a:lnTo>
                    <a:pt x="19273" y="1696"/>
                  </a:lnTo>
                  <a:cubicBezTo>
                    <a:pt x="19270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07" name="Google Shape;1207;p30"/>
          <p:cNvGrpSpPr/>
          <p:nvPr/>
        </p:nvGrpSpPr>
        <p:grpSpPr>
          <a:xfrm>
            <a:off x="5740575" y="2800147"/>
            <a:ext cx="159039" cy="339253"/>
            <a:chOff x="4584850" y="4399275"/>
            <a:chExt cx="225875" cy="481825"/>
          </a:xfrm>
        </p:grpSpPr>
        <p:sp>
          <p:nvSpPr>
            <p:cNvPr id="1208" name="Google Shape;1208;p30"/>
            <p:cNvSpPr/>
            <p:nvPr/>
          </p:nvSpPr>
          <p:spPr>
            <a:xfrm>
              <a:off x="4655400" y="4399275"/>
              <a:ext cx="84700" cy="84725"/>
            </a:xfrm>
            <a:custGeom>
              <a:rect b="b" l="l" r="r" t="t"/>
              <a:pathLst>
                <a:path extrusionOk="0" h="3389" w="3388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9" name="Google Shape;1209;p30"/>
            <p:cNvSpPr/>
            <p:nvPr/>
          </p:nvSpPr>
          <p:spPr>
            <a:xfrm>
              <a:off x="4584850" y="4512200"/>
              <a:ext cx="225875" cy="368900"/>
            </a:xfrm>
            <a:custGeom>
              <a:rect b="b" l="l" r="r" t="t"/>
              <a:pathLst>
                <a:path extrusionOk="0" h="14756" w="9035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10" name="Google Shape;1210;p30"/>
          <p:cNvGrpSpPr/>
          <p:nvPr/>
        </p:nvGrpSpPr>
        <p:grpSpPr>
          <a:xfrm>
            <a:off x="5649251" y="3949017"/>
            <a:ext cx="340573" cy="339271"/>
            <a:chOff x="2085450" y="842250"/>
            <a:chExt cx="483700" cy="481850"/>
          </a:xfrm>
        </p:grpSpPr>
        <p:sp>
          <p:nvSpPr>
            <p:cNvPr id="1211" name="Google Shape;1211;p30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2" name="Google Shape;1212;p30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3" name="Google Shape;1213;p30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14" name="Google Shape;1214;p30"/>
          <p:cNvSpPr/>
          <p:nvPr/>
        </p:nvSpPr>
        <p:spPr>
          <a:xfrm>
            <a:off x="3868216" y="1587668"/>
            <a:ext cx="1407579" cy="2685758"/>
          </a:xfrm>
          <a:custGeom>
            <a:rect b="b" l="l" r="r" t="t"/>
            <a:pathLst>
              <a:path extrusionOk="0" h="161331" w="84552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909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5" name="Google Shape;1215;p30"/>
          <p:cNvPicPr preferRelativeResize="0"/>
          <p:nvPr/>
        </p:nvPicPr>
        <p:blipFill rotWithShape="1">
          <a:blip r:embed="rId3">
            <a:alphaModFix/>
          </a:blip>
          <a:srcRect b="0" l="10685" r="10685" t="0"/>
          <a:stretch/>
        </p:blipFill>
        <p:spPr>
          <a:xfrm>
            <a:off x="3868194" y="1587671"/>
            <a:ext cx="1407612" cy="268591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6" name="Google Shape;1216;p30"/>
          <p:cNvSpPr/>
          <p:nvPr/>
        </p:nvSpPr>
        <p:spPr>
          <a:xfrm>
            <a:off x="3152854" y="2791672"/>
            <a:ext cx="370009" cy="367724"/>
          </a:xfrm>
          <a:custGeom>
            <a:rect b="b" l="l" r="r" t="t"/>
            <a:pathLst>
              <a:path extrusionOk="0" h="12713" w="12792">
                <a:moveTo>
                  <a:pt x="8633" y="1229"/>
                </a:moveTo>
                <a:cubicBezTo>
                  <a:pt x="8854" y="1229"/>
                  <a:pt x="9011" y="1418"/>
                  <a:pt x="9011" y="1607"/>
                </a:cubicBezTo>
                <a:lnTo>
                  <a:pt x="9011" y="1890"/>
                </a:lnTo>
                <a:cubicBezTo>
                  <a:pt x="9484" y="2048"/>
                  <a:pt x="9831" y="2520"/>
                  <a:pt x="9831" y="3088"/>
                </a:cubicBezTo>
                <a:cubicBezTo>
                  <a:pt x="9831" y="3308"/>
                  <a:pt x="9641" y="3497"/>
                  <a:pt x="9452" y="3497"/>
                </a:cubicBezTo>
                <a:cubicBezTo>
                  <a:pt x="9200" y="3497"/>
                  <a:pt x="9011" y="3308"/>
                  <a:pt x="9011" y="3088"/>
                </a:cubicBezTo>
                <a:cubicBezTo>
                  <a:pt x="9011" y="2835"/>
                  <a:pt x="8822" y="2678"/>
                  <a:pt x="8633" y="2678"/>
                </a:cubicBezTo>
                <a:cubicBezTo>
                  <a:pt x="8413" y="2678"/>
                  <a:pt x="8192" y="2867"/>
                  <a:pt x="8192" y="3088"/>
                </a:cubicBezTo>
                <a:cubicBezTo>
                  <a:pt x="8224" y="3308"/>
                  <a:pt x="8570" y="3529"/>
                  <a:pt x="8885" y="3781"/>
                </a:cubicBezTo>
                <a:cubicBezTo>
                  <a:pt x="9326" y="4096"/>
                  <a:pt x="9894" y="4505"/>
                  <a:pt x="9894" y="5167"/>
                </a:cubicBezTo>
                <a:cubicBezTo>
                  <a:pt x="9894" y="5702"/>
                  <a:pt x="9515" y="6143"/>
                  <a:pt x="9043" y="6333"/>
                </a:cubicBezTo>
                <a:lnTo>
                  <a:pt x="9043" y="6616"/>
                </a:lnTo>
                <a:cubicBezTo>
                  <a:pt x="9043" y="6868"/>
                  <a:pt x="8854" y="7026"/>
                  <a:pt x="8665" y="7026"/>
                </a:cubicBezTo>
                <a:cubicBezTo>
                  <a:pt x="8476" y="7026"/>
                  <a:pt x="8224" y="6805"/>
                  <a:pt x="8224" y="6616"/>
                </a:cubicBezTo>
                <a:lnTo>
                  <a:pt x="8224" y="6333"/>
                </a:lnTo>
                <a:cubicBezTo>
                  <a:pt x="7751" y="6175"/>
                  <a:pt x="7405" y="5702"/>
                  <a:pt x="7405" y="5167"/>
                </a:cubicBezTo>
                <a:cubicBezTo>
                  <a:pt x="7405" y="4915"/>
                  <a:pt x="7594" y="4757"/>
                  <a:pt x="7783" y="4757"/>
                </a:cubicBezTo>
                <a:cubicBezTo>
                  <a:pt x="8003" y="4757"/>
                  <a:pt x="8192" y="4978"/>
                  <a:pt x="8192" y="5167"/>
                </a:cubicBezTo>
                <a:cubicBezTo>
                  <a:pt x="8192" y="5387"/>
                  <a:pt x="8381" y="5608"/>
                  <a:pt x="8633" y="5608"/>
                </a:cubicBezTo>
                <a:cubicBezTo>
                  <a:pt x="8854" y="5608"/>
                  <a:pt x="9011" y="5387"/>
                  <a:pt x="9011" y="5167"/>
                </a:cubicBezTo>
                <a:cubicBezTo>
                  <a:pt x="9011" y="4915"/>
                  <a:pt x="8696" y="4694"/>
                  <a:pt x="8350" y="4442"/>
                </a:cubicBezTo>
                <a:cubicBezTo>
                  <a:pt x="7909" y="4127"/>
                  <a:pt x="7373" y="3749"/>
                  <a:pt x="7373" y="3088"/>
                </a:cubicBezTo>
                <a:cubicBezTo>
                  <a:pt x="7373" y="2520"/>
                  <a:pt x="7720" y="2079"/>
                  <a:pt x="8192" y="1890"/>
                </a:cubicBezTo>
                <a:lnTo>
                  <a:pt x="8192" y="1607"/>
                </a:lnTo>
                <a:cubicBezTo>
                  <a:pt x="8192" y="1386"/>
                  <a:pt x="8381" y="1229"/>
                  <a:pt x="8633" y="1229"/>
                </a:cubicBezTo>
                <a:close/>
                <a:moveTo>
                  <a:pt x="6050" y="6616"/>
                </a:moveTo>
                <a:lnTo>
                  <a:pt x="5073" y="10239"/>
                </a:lnTo>
                <a:lnTo>
                  <a:pt x="4853" y="9388"/>
                </a:lnTo>
                <a:cubicBezTo>
                  <a:pt x="4793" y="9168"/>
                  <a:pt x="4617" y="9049"/>
                  <a:pt x="4433" y="9049"/>
                </a:cubicBezTo>
                <a:cubicBezTo>
                  <a:pt x="4328" y="9049"/>
                  <a:pt x="4220" y="9088"/>
                  <a:pt x="4128" y="9168"/>
                </a:cubicBezTo>
                <a:lnTo>
                  <a:pt x="1450" y="11846"/>
                </a:lnTo>
                <a:lnTo>
                  <a:pt x="852" y="11279"/>
                </a:lnTo>
                <a:lnTo>
                  <a:pt x="3530" y="8601"/>
                </a:lnTo>
                <a:cubicBezTo>
                  <a:pt x="3782" y="8349"/>
                  <a:pt x="3656" y="7939"/>
                  <a:pt x="3341" y="7876"/>
                </a:cubicBezTo>
                <a:lnTo>
                  <a:pt x="2490" y="7624"/>
                </a:lnTo>
                <a:lnTo>
                  <a:pt x="6050" y="6616"/>
                </a:lnTo>
                <a:close/>
                <a:moveTo>
                  <a:pt x="8665" y="0"/>
                </a:moveTo>
                <a:cubicBezTo>
                  <a:pt x="6365" y="0"/>
                  <a:pt x="4538" y="1859"/>
                  <a:pt x="4538" y="4127"/>
                </a:cubicBezTo>
                <a:cubicBezTo>
                  <a:pt x="4538" y="4852"/>
                  <a:pt x="4695" y="5513"/>
                  <a:pt x="5042" y="6112"/>
                </a:cubicBezTo>
                <a:lnTo>
                  <a:pt x="820" y="7341"/>
                </a:lnTo>
                <a:cubicBezTo>
                  <a:pt x="442" y="7435"/>
                  <a:pt x="442" y="8034"/>
                  <a:pt x="820" y="8128"/>
                </a:cubicBezTo>
                <a:lnTo>
                  <a:pt x="2490" y="8538"/>
                </a:lnTo>
                <a:lnTo>
                  <a:pt x="316" y="10712"/>
                </a:lnTo>
                <a:cubicBezTo>
                  <a:pt x="1" y="11027"/>
                  <a:pt x="1" y="11594"/>
                  <a:pt x="316" y="11909"/>
                </a:cubicBezTo>
                <a:lnTo>
                  <a:pt x="915" y="12476"/>
                </a:lnTo>
                <a:cubicBezTo>
                  <a:pt x="1072" y="12633"/>
                  <a:pt x="1285" y="12712"/>
                  <a:pt x="1497" y="12712"/>
                </a:cubicBezTo>
                <a:cubicBezTo>
                  <a:pt x="1710" y="12712"/>
                  <a:pt x="1923" y="12633"/>
                  <a:pt x="2080" y="12476"/>
                </a:cubicBezTo>
                <a:lnTo>
                  <a:pt x="4254" y="10334"/>
                </a:lnTo>
                <a:lnTo>
                  <a:pt x="4695" y="11972"/>
                </a:lnTo>
                <a:cubicBezTo>
                  <a:pt x="4759" y="12180"/>
                  <a:pt x="4930" y="12291"/>
                  <a:pt x="5098" y="12291"/>
                </a:cubicBezTo>
                <a:cubicBezTo>
                  <a:pt x="5261" y="12291"/>
                  <a:pt x="5421" y="12188"/>
                  <a:pt x="5483" y="11972"/>
                </a:cubicBezTo>
                <a:lnTo>
                  <a:pt x="6712" y="7750"/>
                </a:lnTo>
                <a:cubicBezTo>
                  <a:pt x="7279" y="8065"/>
                  <a:pt x="7972" y="8286"/>
                  <a:pt x="8665" y="8286"/>
                </a:cubicBezTo>
                <a:cubicBezTo>
                  <a:pt x="10965" y="8286"/>
                  <a:pt x="12792" y="6427"/>
                  <a:pt x="12792" y="4127"/>
                </a:cubicBezTo>
                <a:cubicBezTo>
                  <a:pt x="12760" y="1859"/>
                  <a:pt x="10902" y="0"/>
                  <a:pt x="86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7" name="Google Shape;121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6950" y="151225"/>
            <a:ext cx="1105224" cy="110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31"/>
          <p:cNvSpPr/>
          <p:nvPr/>
        </p:nvSpPr>
        <p:spPr>
          <a:xfrm>
            <a:off x="713249" y="1802600"/>
            <a:ext cx="865200" cy="821100"/>
          </a:xfrm>
          <a:prstGeom prst="roundRect">
            <a:avLst>
              <a:gd fmla="val 1060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3" name="Google Shape;1223;p31"/>
          <p:cNvSpPr/>
          <p:nvPr/>
        </p:nvSpPr>
        <p:spPr>
          <a:xfrm>
            <a:off x="713249" y="3381612"/>
            <a:ext cx="865200" cy="821100"/>
          </a:xfrm>
          <a:prstGeom prst="roundRect">
            <a:avLst>
              <a:gd fmla="val 1060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4" name="Google Shape;1224;p31"/>
          <p:cNvSpPr/>
          <p:nvPr/>
        </p:nvSpPr>
        <p:spPr>
          <a:xfrm>
            <a:off x="4703987" y="1802600"/>
            <a:ext cx="865200" cy="821100"/>
          </a:xfrm>
          <a:prstGeom prst="roundRect">
            <a:avLst>
              <a:gd fmla="val 1060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5" name="Google Shape;1225;p31"/>
          <p:cNvSpPr/>
          <p:nvPr/>
        </p:nvSpPr>
        <p:spPr>
          <a:xfrm>
            <a:off x="4703987" y="3381612"/>
            <a:ext cx="865200" cy="821100"/>
          </a:xfrm>
          <a:prstGeom prst="roundRect">
            <a:avLst>
              <a:gd fmla="val 1060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6" name="Google Shape;1226;p31"/>
          <p:cNvSpPr txBox="1"/>
          <p:nvPr>
            <p:ph idx="6" type="subTitle"/>
          </p:nvPr>
        </p:nvSpPr>
        <p:spPr>
          <a:xfrm>
            <a:off x="1710426" y="3256125"/>
            <a:ext cx="27366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Stay ahead of trends</a:t>
            </a:r>
            <a:endParaRPr/>
          </a:p>
        </p:txBody>
      </p:sp>
      <p:sp>
        <p:nvSpPr>
          <p:cNvPr id="1227" name="Google Shape;1227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ideas in market opportunity</a:t>
            </a:r>
            <a:endParaRPr/>
          </a:p>
        </p:txBody>
      </p:sp>
      <p:sp>
        <p:nvSpPr>
          <p:cNvPr id="1228" name="Google Shape;1228;p31"/>
          <p:cNvSpPr txBox="1"/>
          <p:nvPr>
            <p:ph idx="1" type="subTitle"/>
          </p:nvPr>
        </p:nvSpPr>
        <p:spPr>
          <a:xfrm>
            <a:off x="1710425" y="1958450"/>
            <a:ext cx="27366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product will be tested at a discount rate or even at a free rate to some beginners in the field of freelance</a:t>
            </a:r>
            <a:endParaRPr/>
          </a:p>
        </p:txBody>
      </p:sp>
      <p:sp>
        <p:nvSpPr>
          <p:cNvPr id="1229" name="Google Shape;1229;p31"/>
          <p:cNvSpPr txBox="1"/>
          <p:nvPr>
            <p:ph idx="2" type="subTitle"/>
          </p:nvPr>
        </p:nvSpPr>
        <p:spPr>
          <a:xfrm>
            <a:off x="5696152" y="1958450"/>
            <a:ext cx="27366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Utilize technology and customer feedback to come up with novel solutions that meet your customer’s demands or needs</a:t>
            </a:r>
            <a:endParaRPr/>
          </a:p>
        </p:txBody>
      </p:sp>
      <p:sp>
        <p:nvSpPr>
          <p:cNvPr id="1230" name="Google Shape;1230;p31"/>
          <p:cNvSpPr txBox="1"/>
          <p:nvPr>
            <p:ph idx="3" type="subTitle"/>
          </p:nvPr>
        </p:nvSpPr>
        <p:spPr>
          <a:xfrm>
            <a:off x="1710425" y="3565300"/>
            <a:ext cx="27366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ideas to showcase the skill set of the individual and advertise the person to an extend of high marketability.</a:t>
            </a:r>
            <a:endParaRPr/>
          </a:p>
        </p:txBody>
      </p:sp>
      <p:sp>
        <p:nvSpPr>
          <p:cNvPr id="1231" name="Google Shape;1231;p31"/>
          <p:cNvSpPr txBox="1"/>
          <p:nvPr>
            <p:ph idx="4" type="subTitle"/>
          </p:nvPr>
        </p:nvSpPr>
        <p:spPr>
          <a:xfrm>
            <a:off x="5696152" y="3565300"/>
            <a:ext cx="27366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Emerging of new skill requirement in the market result in the entry of freelancers . causing the individuals with problems due lack of inexperience</a:t>
            </a:r>
            <a:endParaRPr/>
          </a:p>
        </p:txBody>
      </p:sp>
      <p:sp>
        <p:nvSpPr>
          <p:cNvPr id="1232" name="Google Shape;1232;p31"/>
          <p:cNvSpPr txBox="1"/>
          <p:nvPr>
            <p:ph idx="5" type="subTitle"/>
          </p:nvPr>
        </p:nvSpPr>
        <p:spPr>
          <a:xfrm>
            <a:off x="1710426" y="1649250"/>
            <a:ext cx="27366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new markets</a:t>
            </a:r>
            <a:endParaRPr/>
          </a:p>
        </p:txBody>
      </p:sp>
      <p:sp>
        <p:nvSpPr>
          <p:cNvPr id="1233" name="Google Shape;1233;p31"/>
          <p:cNvSpPr txBox="1"/>
          <p:nvPr>
            <p:ph idx="7" type="subTitle"/>
          </p:nvPr>
        </p:nvSpPr>
        <p:spPr>
          <a:xfrm>
            <a:off x="5696127" y="1649250"/>
            <a:ext cx="27366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Innovative solutions</a:t>
            </a:r>
            <a:endParaRPr/>
          </a:p>
        </p:txBody>
      </p:sp>
      <p:sp>
        <p:nvSpPr>
          <p:cNvPr id="1234" name="Google Shape;1234;p31"/>
          <p:cNvSpPr txBox="1"/>
          <p:nvPr>
            <p:ph idx="8" type="subTitle"/>
          </p:nvPr>
        </p:nvSpPr>
        <p:spPr>
          <a:xfrm>
            <a:off x="5696127" y="3256125"/>
            <a:ext cx="27366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Seasonal spikes</a:t>
            </a:r>
            <a:endParaRPr/>
          </a:p>
        </p:txBody>
      </p:sp>
      <p:grpSp>
        <p:nvGrpSpPr>
          <p:cNvPr id="1235" name="Google Shape;1235;p31"/>
          <p:cNvGrpSpPr/>
          <p:nvPr/>
        </p:nvGrpSpPr>
        <p:grpSpPr>
          <a:xfrm>
            <a:off x="4966306" y="2043495"/>
            <a:ext cx="340573" cy="339271"/>
            <a:chOff x="2085450" y="842250"/>
            <a:chExt cx="483700" cy="481850"/>
          </a:xfrm>
        </p:grpSpPr>
        <p:sp>
          <p:nvSpPr>
            <p:cNvPr id="1236" name="Google Shape;1236;p31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7" name="Google Shape;1237;p31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8" name="Google Shape;1238;p31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39" name="Google Shape;1239;p31"/>
          <p:cNvGrpSpPr/>
          <p:nvPr/>
        </p:nvGrpSpPr>
        <p:grpSpPr>
          <a:xfrm>
            <a:off x="993177" y="2043828"/>
            <a:ext cx="305386" cy="338602"/>
            <a:chOff x="3300325" y="249875"/>
            <a:chExt cx="433725" cy="480900"/>
          </a:xfrm>
        </p:grpSpPr>
        <p:sp>
          <p:nvSpPr>
            <p:cNvPr id="1240" name="Google Shape;1240;p31"/>
            <p:cNvSpPr/>
            <p:nvPr/>
          </p:nvSpPr>
          <p:spPr>
            <a:xfrm>
              <a:off x="3610875" y="334550"/>
              <a:ext cx="56475" cy="28250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1" name="Google Shape;1241;p31"/>
            <p:cNvSpPr/>
            <p:nvPr/>
          </p:nvSpPr>
          <p:spPr>
            <a:xfrm>
              <a:off x="346767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2" name="Google Shape;1242;p31"/>
            <p:cNvSpPr/>
            <p:nvPr/>
          </p:nvSpPr>
          <p:spPr>
            <a:xfrm>
              <a:off x="356652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3" name="Google Shape;1243;p31"/>
            <p:cNvSpPr/>
            <p:nvPr/>
          </p:nvSpPr>
          <p:spPr>
            <a:xfrm>
              <a:off x="3413250" y="334550"/>
              <a:ext cx="56500" cy="28250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4" name="Google Shape;1244;p31"/>
            <p:cNvSpPr/>
            <p:nvPr/>
          </p:nvSpPr>
          <p:spPr>
            <a:xfrm>
              <a:off x="3300325" y="476675"/>
              <a:ext cx="84725" cy="254100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5" name="Google Shape;1245;p31"/>
            <p:cNvSpPr/>
            <p:nvPr/>
          </p:nvSpPr>
          <p:spPr>
            <a:xfrm>
              <a:off x="3413250" y="335525"/>
              <a:ext cx="320800" cy="395250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46" name="Google Shape;1246;p31"/>
          <p:cNvGrpSpPr/>
          <p:nvPr/>
        </p:nvGrpSpPr>
        <p:grpSpPr>
          <a:xfrm>
            <a:off x="4966297" y="3622531"/>
            <a:ext cx="340573" cy="339271"/>
            <a:chOff x="898875" y="4399275"/>
            <a:chExt cx="483700" cy="481850"/>
          </a:xfrm>
        </p:grpSpPr>
        <p:sp>
          <p:nvSpPr>
            <p:cNvPr id="1247" name="Google Shape;1247;p31"/>
            <p:cNvSpPr/>
            <p:nvPr/>
          </p:nvSpPr>
          <p:spPr>
            <a:xfrm>
              <a:off x="992750" y="4642900"/>
              <a:ext cx="145300" cy="144100"/>
            </a:xfrm>
            <a:custGeom>
              <a:rect b="b" l="l" r="r" t="t"/>
              <a:pathLst>
                <a:path extrusionOk="0" h="5764" w="5812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8" name="Google Shape;1248;p31"/>
            <p:cNvSpPr/>
            <p:nvPr/>
          </p:nvSpPr>
          <p:spPr>
            <a:xfrm>
              <a:off x="1138025" y="4763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9" name="Google Shape;1249;p31"/>
            <p:cNvSpPr/>
            <p:nvPr/>
          </p:nvSpPr>
          <p:spPr>
            <a:xfrm>
              <a:off x="1269550" y="4399275"/>
              <a:ext cx="113025" cy="112125"/>
            </a:xfrm>
            <a:custGeom>
              <a:rect b="b" l="l" r="r" t="t"/>
              <a:pathLst>
                <a:path extrusionOk="0" h="4485" w="4521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0" name="Google Shape;1250;p31"/>
            <p:cNvSpPr/>
            <p:nvPr/>
          </p:nvSpPr>
          <p:spPr>
            <a:xfrm>
              <a:off x="1161975" y="4531175"/>
              <a:ext cx="91400" cy="84350"/>
            </a:xfrm>
            <a:custGeom>
              <a:rect b="b" l="l" r="r" t="t"/>
              <a:pathLst>
                <a:path extrusionOk="0" h="3374" w="3656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1" name="Google Shape;1251;p31"/>
            <p:cNvSpPr/>
            <p:nvPr/>
          </p:nvSpPr>
          <p:spPr>
            <a:xfrm>
              <a:off x="1031050" y="4411100"/>
              <a:ext cx="338650" cy="338725"/>
            </a:xfrm>
            <a:custGeom>
              <a:rect b="b" l="l" r="r" t="t"/>
              <a:pathLst>
                <a:path extrusionOk="0" h="13549" w="13546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2" name="Google Shape;1252;p31"/>
            <p:cNvSpPr/>
            <p:nvPr/>
          </p:nvSpPr>
          <p:spPr>
            <a:xfrm>
              <a:off x="1130500" y="4740450"/>
              <a:ext cx="108950" cy="111250"/>
            </a:xfrm>
            <a:custGeom>
              <a:rect b="b" l="l" r="r" t="t"/>
              <a:pathLst>
                <a:path extrusionOk="0" h="4450" w="4358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3" name="Google Shape;1253;p31"/>
            <p:cNvSpPr/>
            <p:nvPr/>
          </p:nvSpPr>
          <p:spPr>
            <a:xfrm>
              <a:off x="927325" y="4539825"/>
              <a:ext cx="114150" cy="109800"/>
            </a:xfrm>
            <a:custGeom>
              <a:rect b="b" l="l" r="r" t="t"/>
              <a:pathLst>
                <a:path extrusionOk="0" h="4392" w="4566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4" name="Google Shape;1254;p31"/>
            <p:cNvSpPr/>
            <p:nvPr/>
          </p:nvSpPr>
          <p:spPr>
            <a:xfrm>
              <a:off x="898875" y="4711550"/>
              <a:ext cx="170825" cy="169575"/>
            </a:xfrm>
            <a:custGeom>
              <a:rect b="b" l="l" r="r" t="t"/>
              <a:pathLst>
                <a:path extrusionOk="0" h="6783" w="683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55" name="Google Shape;1255;p31"/>
          <p:cNvGrpSpPr/>
          <p:nvPr/>
        </p:nvGrpSpPr>
        <p:grpSpPr>
          <a:xfrm>
            <a:off x="975751" y="3643110"/>
            <a:ext cx="340204" cy="298116"/>
            <a:chOff x="899850" y="871450"/>
            <a:chExt cx="483175" cy="423400"/>
          </a:xfrm>
        </p:grpSpPr>
        <p:sp>
          <p:nvSpPr>
            <p:cNvPr id="1256" name="Google Shape;1256;p31"/>
            <p:cNvSpPr/>
            <p:nvPr/>
          </p:nvSpPr>
          <p:spPr>
            <a:xfrm>
              <a:off x="1325175" y="1040825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7" name="Google Shape;1257;p31"/>
            <p:cNvSpPr/>
            <p:nvPr/>
          </p:nvSpPr>
          <p:spPr>
            <a:xfrm>
              <a:off x="1323750" y="95610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8" name="Google Shape;1258;p31"/>
            <p:cNvSpPr/>
            <p:nvPr/>
          </p:nvSpPr>
          <p:spPr>
            <a:xfrm>
              <a:off x="1323750" y="109725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9" name="Google Shape;1259;p31"/>
            <p:cNvSpPr/>
            <p:nvPr/>
          </p:nvSpPr>
          <p:spPr>
            <a:xfrm>
              <a:off x="899850" y="871450"/>
              <a:ext cx="396150" cy="423400"/>
            </a:xfrm>
            <a:custGeom>
              <a:rect b="b" l="l" r="r" t="t"/>
              <a:pathLst>
                <a:path extrusionOk="0" h="16936" w="15846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60" name="Google Shape;1260;p31"/>
          <p:cNvSpPr/>
          <p:nvPr/>
        </p:nvSpPr>
        <p:spPr>
          <a:xfrm>
            <a:off x="8740528" y="2744274"/>
            <a:ext cx="131041" cy="144443"/>
          </a:xfrm>
          <a:custGeom>
            <a:rect b="b" l="l" r="r" t="t"/>
            <a:pathLst>
              <a:path extrusionOk="0" h="97" w="88">
                <a:moveTo>
                  <a:pt x="2" y="96"/>
                </a:moveTo>
                <a:lnTo>
                  <a:pt x="29" y="96"/>
                </a:lnTo>
                <a:cubicBezTo>
                  <a:pt x="30" y="96"/>
                  <a:pt x="32" y="95"/>
                  <a:pt x="32" y="93"/>
                </a:cubicBezTo>
                <a:lnTo>
                  <a:pt x="32" y="65"/>
                </a:lnTo>
                <a:cubicBezTo>
                  <a:pt x="32" y="64"/>
                  <a:pt x="33" y="62"/>
                  <a:pt x="34" y="62"/>
                </a:cubicBezTo>
                <a:lnTo>
                  <a:pt x="53" y="62"/>
                </a:lnTo>
                <a:cubicBezTo>
                  <a:pt x="55" y="62"/>
                  <a:pt x="56" y="64"/>
                  <a:pt x="56" y="65"/>
                </a:cubicBezTo>
                <a:lnTo>
                  <a:pt x="56" y="94"/>
                </a:lnTo>
                <a:cubicBezTo>
                  <a:pt x="56" y="95"/>
                  <a:pt x="57" y="97"/>
                  <a:pt x="59" y="97"/>
                </a:cubicBezTo>
                <a:lnTo>
                  <a:pt x="85" y="97"/>
                </a:lnTo>
                <a:cubicBezTo>
                  <a:pt x="87" y="97"/>
                  <a:pt x="88" y="95"/>
                  <a:pt x="88" y="94"/>
                </a:cubicBezTo>
                <a:lnTo>
                  <a:pt x="88" y="43"/>
                </a:lnTo>
                <a:cubicBezTo>
                  <a:pt x="88" y="42"/>
                  <a:pt x="88" y="41"/>
                  <a:pt x="87" y="41"/>
                </a:cubicBezTo>
                <a:lnTo>
                  <a:pt x="46" y="1"/>
                </a:lnTo>
                <a:cubicBezTo>
                  <a:pt x="45" y="0"/>
                  <a:pt x="43" y="0"/>
                  <a:pt x="42" y="1"/>
                </a:cubicBezTo>
                <a:lnTo>
                  <a:pt x="0" y="40"/>
                </a:lnTo>
                <a:cubicBezTo>
                  <a:pt x="0" y="40"/>
                  <a:pt x="0" y="41"/>
                  <a:pt x="0" y="42"/>
                </a:cubicBezTo>
                <a:lnTo>
                  <a:pt x="0" y="93"/>
                </a:lnTo>
                <a:cubicBezTo>
                  <a:pt x="0" y="95"/>
                  <a:pt x="1" y="96"/>
                  <a:pt x="2" y="9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1" name="Google Shape;12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6950" y="151225"/>
            <a:ext cx="1105224" cy="110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am Collaboration App Pitck Deck by Slidesgo">
  <a:themeElements>
    <a:clrScheme name="Simple Light">
      <a:dk1>
        <a:srgbClr val="263238"/>
      </a:dk1>
      <a:lt1>
        <a:srgbClr val="FFFFFF"/>
      </a:lt1>
      <a:dk2>
        <a:srgbClr val="EC442C"/>
      </a:dk2>
      <a:lt2>
        <a:srgbClr val="455A64"/>
      </a:lt2>
      <a:accent1>
        <a:srgbClr val="BBBBBB"/>
      </a:accent1>
      <a:accent2>
        <a:srgbClr val="EBEBE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