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0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29E7-926C-4815-9A16-5590CB36AB9D}" type="datetimeFigureOut">
              <a:rPr lang="id-ID" smtClean="0"/>
              <a:t>24/04/2024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AEB7-0F66-44F3-BD5E-757F9BEC2BD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60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826" y="145542"/>
            <a:ext cx="11031804" cy="1382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012" y="2356929"/>
            <a:ext cx="11284585" cy="222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" y="-24"/>
            <a:ext cx="12192000" cy="6858000"/>
          </a:xfrm>
          <a:prstGeom prst="rect">
            <a:avLst/>
          </a:prstGeom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523" y="1085843"/>
            <a:ext cx="1095477" cy="1047757"/>
          </a:xfrm>
          <a:prstGeom prst="rect">
            <a:avLst/>
          </a:prstGeom>
          <a:noFill/>
        </p:spPr>
      </p:pic>
      <p:sp>
        <p:nvSpPr>
          <p:cNvPr id="5" name="Subtitle 6"/>
          <p:cNvSpPr txBox="1">
            <a:spLocks/>
          </p:cNvSpPr>
          <p:nvPr/>
        </p:nvSpPr>
        <p:spPr>
          <a:xfrm>
            <a:off x="1552974" y="914400"/>
            <a:ext cx="9121806" cy="1143000"/>
          </a:xfrm>
          <a:prstGeom prst="rect">
            <a:avLst/>
          </a:prstGeom>
        </p:spPr>
        <p:txBody>
          <a:bodyPr vert="horz" lIns="108849" tIns="54424" rIns="108849" bIns="54424" rtlCol="0">
            <a:noAutofit/>
          </a:bodyPr>
          <a:lstStyle/>
          <a:p>
            <a:pPr algn="ctr">
              <a:lnSpc>
                <a:spcPts val="2000"/>
              </a:lnSpc>
              <a:spcBef>
                <a:spcPct val="20000"/>
              </a:spcBef>
              <a:defRPr/>
            </a:pPr>
            <a:endParaRPr lang="id-ID" sz="3200" b="1" dirty="0" smtClean="0">
              <a:solidFill>
                <a:srgbClr val="FF3300"/>
              </a:solidFill>
              <a:latin typeface="+mj-lt"/>
            </a:endParaRPr>
          </a:p>
          <a:p>
            <a:pPr algn="ctr">
              <a:lnSpc>
                <a:spcPts val="2000"/>
              </a:lnSpc>
              <a:spcBef>
                <a:spcPct val="20000"/>
              </a:spcBef>
              <a:defRPr/>
            </a:pPr>
            <a:r>
              <a:rPr lang="id-ID" sz="3200" b="1" dirty="0" smtClean="0">
                <a:solidFill>
                  <a:srgbClr val="FFFF00"/>
                </a:solidFill>
                <a:latin typeface="+mj-lt"/>
              </a:rPr>
              <a:t>DINAS </a:t>
            </a:r>
            <a:r>
              <a:rPr lang="id-ID" sz="3200" b="1" dirty="0">
                <a:solidFill>
                  <a:srgbClr val="FFFF00"/>
                </a:solidFill>
                <a:latin typeface="+mj-lt"/>
              </a:rPr>
              <a:t>PERPUSTAKAAN DAN KEARSIPAN</a:t>
            </a:r>
          </a:p>
          <a:p>
            <a:pPr algn="ctr">
              <a:lnSpc>
                <a:spcPts val="2000"/>
              </a:lnSpc>
              <a:spcBef>
                <a:spcPct val="20000"/>
              </a:spcBef>
              <a:defRPr/>
            </a:pPr>
            <a:r>
              <a:rPr lang="id-ID" sz="3200" b="1" dirty="0">
                <a:solidFill>
                  <a:srgbClr val="FFFF00"/>
                </a:solidFill>
                <a:latin typeface="+mj-lt"/>
              </a:rPr>
              <a:t>KOTA PAGAR ALAM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1672809" y="5715016"/>
            <a:ext cx="9121806" cy="571504"/>
          </a:xfrm>
          <a:prstGeom prst="rect">
            <a:avLst/>
          </a:prstGeom>
        </p:spPr>
        <p:txBody>
          <a:bodyPr vert="horz" lIns="108849" tIns="54424" rIns="108849" bIns="54424" rtlCol="0">
            <a:noAutofit/>
          </a:bodyPr>
          <a:lstStyle/>
          <a:p>
            <a:pPr algn="ctr">
              <a:lnSpc>
                <a:spcPts val="2000"/>
              </a:lnSpc>
              <a:spcBef>
                <a:spcPct val="20000"/>
              </a:spcBef>
              <a:defRPr/>
            </a:pPr>
            <a:endParaRPr lang="id-ID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Google Shape;438;p59"/>
          <p:cNvSpPr txBox="1">
            <a:spLocks noGrp="1"/>
          </p:cNvSpPr>
          <p:nvPr>
            <p:ph type="ctrTitle"/>
          </p:nvPr>
        </p:nvSpPr>
        <p:spPr>
          <a:xfrm>
            <a:off x="1813308" y="2895600"/>
            <a:ext cx="9845292" cy="1920213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rtl="0">
              <a:lnSpc>
                <a:spcPct val="100000"/>
              </a:lnSpc>
            </a:pPr>
            <a:r>
              <a:rPr lang="id-ID" sz="3200" dirty="0" smtClean="0">
                <a:solidFill>
                  <a:srgbClr val="FFFF00"/>
                </a:solidFill>
                <a:latin typeface="+mj-lt"/>
              </a:rPr>
              <a:t>IMPLEMENTASI JIKN (JARINGAN INFORMASI KEARSIPAN NASIONAL) DAN SIKN (SISTEM INFORMASI KEARSIPAN NASIONAL DI DINAS </a:t>
            </a:r>
            <a:r>
              <a:rPr lang="id-ID" sz="3200" dirty="0">
                <a:solidFill>
                  <a:srgbClr val="FFFF00"/>
                </a:solidFill>
                <a:latin typeface="+mj-lt"/>
              </a:rPr>
              <a:t>PERPUSTAKAAN DAN KEARSIPAN</a:t>
            </a:r>
            <a:endParaRPr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0" name="Google Shape;438;p59"/>
          <p:cNvSpPr txBox="1">
            <a:spLocks/>
          </p:cNvSpPr>
          <p:nvPr/>
        </p:nvSpPr>
        <p:spPr>
          <a:xfrm>
            <a:off x="7086600" y="5503146"/>
            <a:ext cx="4746185" cy="109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Impact"/>
              <a:buNone/>
              <a:defRPr sz="4800" b="1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id-ID" sz="2700" dirty="0" smtClean="0">
                <a:solidFill>
                  <a:srgbClr val="FFFF00"/>
                </a:solidFill>
                <a:latin typeface="+mn-lt"/>
              </a:rPr>
              <a:t>Ardiansyah, S.Pd, MM</a:t>
            </a:r>
            <a:endParaRPr lang="id-ID" sz="2700" dirty="0">
              <a:solidFill>
                <a:srgbClr val="FFFF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id-ID" sz="2700" dirty="0">
                <a:solidFill>
                  <a:srgbClr val="FFFF00"/>
                </a:solidFill>
                <a:latin typeface="+mn-lt"/>
              </a:rPr>
              <a:t>NIP. </a:t>
            </a:r>
            <a:r>
              <a:rPr lang="id-ID" sz="2700" dirty="0" smtClean="0">
                <a:solidFill>
                  <a:srgbClr val="FFFF00"/>
                </a:solidFill>
                <a:latin typeface="+mn-lt"/>
              </a:rPr>
              <a:t>197108091999031006</a:t>
            </a:r>
            <a:endParaRPr lang="id-ID" sz="27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666381"/>
      </p:ext>
    </p:extLst>
  </p:cSld>
  <p:clrMapOvr>
    <a:masterClrMapping/>
  </p:clrMapOvr>
  <p:transition spd="slow" advTm="194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765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34" y="3465321"/>
            <a:ext cx="11352784" cy="12334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32803" y="3701288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Umum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Dinamis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234" y="3701288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Umum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Dinamis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361" y="3580638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solidFill>
                  <a:srgbClr val="660066"/>
                </a:solidFill>
                <a:latin typeface="Arial"/>
                <a:cs typeface="Arial"/>
              </a:rPr>
              <a:t>penerimaan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3841" y="4129278"/>
            <a:ext cx="948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155" dirty="0">
                <a:solidFill>
                  <a:srgbClr val="660066"/>
                </a:solidFill>
                <a:latin typeface="Arial"/>
                <a:cs typeface="Arial"/>
              </a:rPr>
              <a:t>pengiriman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i="1" spc="-25" dirty="0">
                <a:solidFill>
                  <a:srgbClr val="660066"/>
                </a:solidFill>
                <a:latin typeface="Arial"/>
                <a:cs typeface="Arial"/>
              </a:rPr>
              <a:t>naskah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28996" y="1230630"/>
            <a:ext cx="2335530" cy="928369"/>
            <a:chOff x="4928996" y="1230630"/>
            <a:chExt cx="2335530" cy="928369"/>
          </a:xfrm>
        </p:grpSpPr>
        <p:sp>
          <p:nvSpPr>
            <p:cNvPr id="8" name="object 8"/>
            <p:cNvSpPr/>
            <p:nvPr/>
          </p:nvSpPr>
          <p:spPr>
            <a:xfrm>
              <a:off x="4938521" y="1230630"/>
              <a:ext cx="2316480" cy="928369"/>
            </a:xfrm>
            <a:custGeom>
              <a:avLst/>
              <a:gdLst/>
              <a:ahLst/>
              <a:cxnLst/>
              <a:rect l="l" t="t" r="r" b="b"/>
              <a:pathLst>
                <a:path w="2316479" h="928369">
                  <a:moveTo>
                    <a:pt x="1158239" y="0"/>
                  </a:moveTo>
                  <a:lnTo>
                    <a:pt x="1082083" y="328"/>
                  </a:lnTo>
                  <a:lnTo>
                    <a:pt x="1007241" y="1301"/>
                  </a:lnTo>
                  <a:lnTo>
                    <a:pt x="933869" y="2898"/>
                  </a:lnTo>
                  <a:lnTo>
                    <a:pt x="862117" y="5098"/>
                  </a:lnTo>
                  <a:lnTo>
                    <a:pt x="792138" y="7882"/>
                  </a:lnTo>
                  <a:lnTo>
                    <a:pt x="724086" y="11228"/>
                  </a:lnTo>
                  <a:lnTo>
                    <a:pt x="658112" y="15116"/>
                  </a:lnTo>
                  <a:lnTo>
                    <a:pt x="594370" y="19527"/>
                  </a:lnTo>
                  <a:lnTo>
                    <a:pt x="533011" y="24439"/>
                  </a:lnTo>
                  <a:lnTo>
                    <a:pt x="474189" y="29833"/>
                  </a:lnTo>
                  <a:lnTo>
                    <a:pt x="418056" y="35688"/>
                  </a:lnTo>
                  <a:lnTo>
                    <a:pt x="364765" y="41984"/>
                  </a:lnTo>
                  <a:lnTo>
                    <a:pt x="314468" y="48700"/>
                  </a:lnTo>
                  <a:lnTo>
                    <a:pt x="267317" y="55817"/>
                  </a:lnTo>
                  <a:lnTo>
                    <a:pt x="223467" y="63313"/>
                  </a:lnTo>
                  <a:lnTo>
                    <a:pt x="183068" y="71168"/>
                  </a:lnTo>
                  <a:lnTo>
                    <a:pt x="113237" y="87876"/>
                  </a:lnTo>
                  <a:lnTo>
                    <a:pt x="59045" y="105777"/>
                  </a:lnTo>
                  <a:lnTo>
                    <a:pt x="21714" y="124710"/>
                  </a:lnTo>
                  <a:lnTo>
                    <a:pt x="0" y="154686"/>
                  </a:lnTo>
                  <a:lnTo>
                    <a:pt x="0" y="773430"/>
                  </a:lnTo>
                  <a:lnTo>
                    <a:pt x="38196" y="812990"/>
                  </a:lnTo>
                  <a:lnTo>
                    <a:pt x="84110" y="831427"/>
                  </a:lnTo>
                  <a:lnTo>
                    <a:pt x="146274" y="848752"/>
                  </a:lnTo>
                  <a:lnTo>
                    <a:pt x="223467" y="864802"/>
                  </a:lnTo>
                  <a:lnTo>
                    <a:pt x="267317" y="872298"/>
                  </a:lnTo>
                  <a:lnTo>
                    <a:pt x="314468" y="879415"/>
                  </a:lnTo>
                  <a:lnTo>
                    <a:pt x="364765" y="886131"/>
                  </a:lnTo>
                  <a:lnTo>
                    <a:pt x="418056" y="892427"/>
                  </a:lnTo>
                  <a:lnTo>
                    <a:pt x="474189" y="898282"/>
                  </a:lnTo>
                  <a:lnTo>
                    <a:pt x="533011" y="903676"/>
                  </a:lnTo>
                  <a:lnTo>
                    <a:pt x="594370" y="908588"/>
                  </a:lnTo>
                  <a:lnTo>
                    <a:pt x="658112" y="912999"/>
                  </a:lnTo>
                  <a:lnTo>
                    <a:pt x="724086" y="916887"/>
                  </a:lnTo>
                  <a:lnTo>
                    <a:pt x="792138" y="920233"/>
                  </a:lnTo>
                  <a:lnTo>
                    <a:pt x="862117" y="923017"/>
                  </a:lnTo>
                  <a:lnTo>
                    <a:pt x="933869" y="925217"/>
                  </a:lnTo>
                  <a:lnTo>
                    <a:pt x="1007241" y="926814"/>
                  </a:lnTo>
                  <a:lnTo>
                    <a:pt x="1082083" y="927787"/>
                  </a:lnTo>
                  <a:lnTo>
                    <a:pt x="1158239" y="928116"/>
                  </a:lnTo>
                  <a:lnTo>
                    <a:pt x="1234396" y="927787"/>
                  </a:lnTo>
                  <a:lnTo>
                    <a:pt x="1309238" y="926814"/>
                  </a:lnTo>
                  <a:lnTo>
                    <a:pt x="1382610" y="925217"/>
                  </a:lnTo>
                  <a:lnTo>
                    <a:pt x="1454362" y="923017"/>
                  </a:lnTo>
                  <a:lnTo>
                    <a:pt x="1524341" y="920233"/>
                  </a:lnTo>
                  <a:lnTo>
                    <a:pt x="1592393" y="916887"/>
                  </a:lnTo>
                  <a:lnTo>
                    <a:pt x="1658367" y="912999"/>
                  </a:lnTo>
                  <a:lnTo>
                    <a:pt x="1722109" y="908588"/>
                  </a:lnTo>
                  <a:lnTo>
                    <a:pt x="1783468" y="903676"/>
                  </a:lnTo>
                  <a:lnTo>
                    <a:pt x="1842290" y="898282"/>
                  </a:lnTo>
                  <a:lnTo>
                    <a:pt x="1898423" y="892427"/>
                  </a:lnTo>
                  <a:lnTo>
                    <a:pt x="1951714" y="886131"/>
                  </a:lnTo>
                  <a:lnTo>
                    <a:pt x="2002011" y="879415"/>
                  </a:lnTo>
                  <a:lnTo>
                    <a:pt x="2049162" y="872298"/>
                  </a:lnTo>
                  <a:lnTo>
                    <a:pt x="2093012" y="864802"/>
                  </a:lnTo>
                  <a:lnTo>
                    <a:pt x="2133411" y="856947"/>
                  </a:lnTo>
                  <a:lnTo>
                    <a:pt x="2203242" y="840239"/>
                  </a:lnTo>
                  <a:lnTo>
                    <a:pt x="2257434" y="822338"/>
                  </a:lnTo>
                  <a:lnTo>
                    <a:pt x="2294765" y="803405"/>
                  </a:lnTo>
                  <a:lnTo>
                    <a:pt x="2316479" y="773430"/>
                  </a:lnTo>
                  <a:lnTo>
                    <a:pt x="2316479" y="154686"/>
                  </a:lnTo>
                  <a:lnTo>
                    <a:pt x="2278283" y="115125"/>
                  </a:lnTo>
                  <a:lnTo>
                    <a:pt x="2232369" y="96688"/>
                  </a:lnTo>
                  <a:lnTo>
                    <a:pt x="2170205" y="79363"/>
                  </a:lnTo>
                  <a:lnTo>
                    <a:pt x="2093012" y="63313"/>
                  </a:lnTo>
                  <a:lnTo>
                    <a:pt x="2049162" y="55817"/>
                  </a:lnTo>
                  <a:lnTo>
                    <a:pt x="2002011" y="48700"/>
                  </a:lnTo>
                  <a:lnTo>
                    <a:pt x="1951714" y="41984"/>
                  </a:lnTo>
                  <a:lnTo>
                    <a:pt x="1898423" y="35688"/>
                  </a:lnTo>
                  <a:lnTo>
                    <a:pt x="1842290" y="29833"/>
                  </a:lnTo>
                  <a:lnTo>
                    <a:pt x="1783468" y="24439"/>
                  </a:lnTo>
                  <a:lnTo>
                    <a:pt x="1722109" y="19527"/>
                  </a:lnTo>
                  <a:lnTo>
                    <a:pt x="1658367" y="15116"/>
                  </a:lnTo>
                  <a:lnTo>
                    <a:pt x="1592393" y="11228"/>
                  </a:lnTo>
                  <a:lnTo>
                    <a:pt x="1524341" y="7882"/>
                  </a:lnTo>
                  <a:lnTo>
                    <a:pt x="1454362" y="5098"/>
                  </a:lnTo>
                  <a:lnTo>
                    <a:pt x="1382610" y="2898"/>
                  </a:lnTo>
                  <a:lnTo>
                    <a:pt x="1309238" y="1301"/>
                  </a:lnTo>
                  <a:lnTo>
                    <a:pt x="1234396" y="328"/>
                  </a:lnTo>
                  <a:lnTo>
                    <a:pt x="115823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8521" y="1385316"/>
              <a:ext cx="2316480" cy="154940"/>
            </a:xfrm>
            <a:custGeom>
              <a:avLst/>
              <a:gdLst/>
              <a:ahLst/>
              <a:cxnLst/>
              <a:rect l="l" t="t" r="r" b="b"/>
              <a:pathLst>
                <a:path w="2316479" h="154940">
                  <a:moveTo>
                    <a:pt x="2316479" y="0"/>
                  </a:moveTo>
                  <a:lnTo>
                    <a:pt x="2278283" y="39560"/>
                  </a:lnTo>
                  <a:lnTo>
                    <a:pt x="2232369" y="57997"/>
                  </a:lnTo>
                  <a:lnTo>
                    <a:pt x="2170205" y="75322"/>
                  </a:lnTo>
                  <a:lnTo>
                    <a:pt x="2093012" y="91372"/>
                  </a:lnTo>
                  <a:lnTo>
                    <a:pt x="2049162" y="98868"/>
                  </a:lnTo>
                  <a:lnTo>
                    <a:pt x="2002011" y="105985"/>
                  </a:lnTo>
                  <a:lnTo>
                    <a:pt x="1951714" y="112701"/>
                  </a:lnTo>
                  <a:lnTo>
                    <a:pt x="1898423" y="118997"/>
                  </a:lnTo>
                  <a:lnTo>
                    <a:pt x="1842290" y="124852"/>
                  </a:lnTo>
                  <a:lnTo>
                    <a:pt x="1783468" y="130246"/>
                  </a:lnTo>
                  <a:lnTo>
                    <a:pt x="1722109" y="135158"/>
                  </a:lnTo>
                  <a:lnTo>
                    <a:pt x="1658367" y="139569"/>
                  </a:lnTo>
                  <a:lnTo>
                    <a:pt x="1592393" y="143457"/>
                  </a:lnTo>
                  <a:lnTo>
                    <a:pt x="1524341" y="146803"/>
                  </a:lnTo>
                  <a:lnTo>
                    <a:pt x="1454362" y="149587"/>
                  </a:lnTo>
                  <a:lnTo>
                    <a:pt x="1382610" y="151787"/>
                  </a:lnTo>
                  <a:lnTo>
                    <a:pt x="1309238" y="153384"/>
                  </a:lnTo>
                  <a:lnTo>
                    <a:pt x="1234396" y="154357"/>
                  </a:lnTo>
                  <a:lnTo>
                    <a:pt x="1158239" y="154686"/>
                  </a:lnTo>
                  <a:lnTo>
                    <a:pt x="1082083" y="154357"/>
                  </a:lnTo>
                  <a:lnTo>
                    <a:pt x="1007241" y="153384"/>
                  </a:lnTo>
                  <a:lnTo>
                    <a:pt x="933869" y="151787"/>
                  </a:lnTo>
                  <a:lnTo>
                    <a:pt x="862117" y="149587"/>
                  </a:lnTo>
                  <a:lnTo>
                    <a:pt x="792138" y="146803"/>
                  </a:lnTo>
                  <a:lnTo>
                    <a:pt x="724086" y="143457"/>
                  </a:lnTo>
                  <a:lnTo>
                    <a:pt x="658112" y="139569"/>
                  </a:lnTo>
                  <a:lnTo>
                    <a:pt x="594370" y="135158"/>
                  </a:lnTo>
                  <a:lnTo>
                    <a:pt x="533011" y="130246"/>
                  </a:lnTo>
                  <a:lnTo>
                    <a:pt x="474189" y="124852"/>
                  </a:lnTo>
                  <a:lnTo>
                    <a:pt x="418056" y="118997"/>
                  </a:lnTo>
                  <a:lnTo>
                    <a:pt x="364765" y="112701"/>
                  </a:lnTo>
                  <a:lnTo>
                    <a:pt x="314468" y="105985"/>
                  </a:lnTo>
                  <a:lnTo>
                    <a:pt x="267317" y="98868"/>
                  </a:lnTo>
                  <a:lnTo>
                    <a:pt x="223467" y="91372"/>
                  </a:lnTo>
                  <a:lnTo>
                    <a:pt x="183068" y="83517"/>
                  </a:lnTo>
                  <a:lnTo>
                    <a:pt x="113237" y="66809"/>
                  </a:lnTo>
                  <a:lnTo>
                    <a:pt x="59045" y="48908"/>
                  </a:lnTo>
                  <a:lnTo>
                    <a:pt x="21714" y="29975"/>
                  </a:lnTo>
                  <a:lnTo>
                    <a:pt x="2463" y="10175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47208" y="1608201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SIKN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/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JIKN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1061" y="3701288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Umum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Statis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949" y="3701288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Umum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Statis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9114" y="3556888"/>
            <a:ext cx="10337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55600"/>
              </a:lnSpc>
              <a:spcBef>
                <a:spcPts val="100"/>
              </a:spcBef>
            </a:pPr>
            <a:r>
              <a:rPr sz="1800" i="1" spc="-185" dirty="0">
                <a:solidFill>
                  <a:srgbClr val="660066"/>
                </a:solidFill>
                <a:latin typeface="Arial"/>
                <a:cs typeface="Arial"/>
              </a:rPr>
              <a:t>Penyerahan </a:t>
            </a:r>
            <a:r>
              <a:rPr sz="1800" i="1" spc="-160" dirty="0">
                <a:solidFill>
                  <a:srgbClr val="660066"/>
                </a:solidFill>
                <a:latin typeface="Arial"/>
                <a:cs typeface="Arial"/>
              </a:rPr>
              <a:t>Arsip</a:t>
            </a:r>
            <a:r>
              <a:rPr sz="1800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660066"/>
                </a:solidFill>
                <a:latin typeface="Arial"/>
                <a:cs typeface="Arial"/>
              </a:rPr>
              <a:t>statis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6433" y="3562350"/>
            <a:ext cx="10337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55600"/>
              </a:lnSpc>
              <a:spcBef>
                <a:spcPts val="100"/>
              </a:spcBef>
            </a:pPr>
            <a:r>
              <a:rPr sz="1800" i="1" spc="-185" dirty="0">
                <a:solidFill>
                  <a:srgbClr val="660066"/>
                </a:solidFill>
                <a:latin typeface="Arial"/>
                <a:cs typeface="Arial"/>
              </a:rPr>
              <a:t>Penyerahan </a:t>
            </a:r>
            <a:r>
              <a:rPr sz="1800" i="1" spc="-160" dirty="0">
                <a:solidFill>
                  <a:srgbClr val="660066"/>
                </a:solidFill>
                <a:latin typeface="Arial"/>
                <a:cs typeface="Arial"/>
              </a:rPr>
              <a:t>Arsip</a:t>
            </a:r>
            <a:r>
              <a:rPr sz="1800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660066"/>
                </a:solidFill>
                <a:latin typeface="Arial"/>
                <a:cs typeface="Arial"/>
              </a:rPr>
              <a:t>statis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8823" y="194563"/>
          <a:ext cx="11201400" cy="826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0"/>
                <a:gridCol w="3556000"/>
                <a:gridCol w="3822700"/>
              </a:tblGrid>
              <a:tr h="456565">
                <a:tc grid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 Black"/>
                          <a:cs typeface="Arial Black"/>
                        </a:rPr>
                        <a:t>INTEGRASI</a:t>
                      </a:r>
                      <a:r>
                        <a:rPr sz="2400" spc="-135" dirty="0">
                          <a:solidFill>
                            <a:srgbClr val="FFFF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45" dirty="0">
                          <a:solidFill>
                            <a:srgbClr val="FFFF00"/>
                          </a:solidFill>
                          <a:latin typeface="Arial Black"/>
                          <a:cs typeface="Arial Black"/>
                        </a:rPr>
                        <a:t>LAYANAN</a:t>
                      </a:r>
                      <a:r>
                        <a:rPr sz="2400" spc="-155" dirty="0">
                          <a:solidFill>
                            <a:srgbClr val="FFFF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00"/>
                          </a:solidFill>
                          <a:latin typeface="Arial Black"/>
                          <a:cs typeface="Arial Black"/>
                        </a:rPr>
                        <a:t>KEARSIPAN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205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i="1" spc="-1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Bagi</a:t>
                      </a:r>
                      <a:r>
                        <a:rPr sz="1800" b="1" i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8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pakai</a:t>
                      </a:r>
                      <a:r>
                        <a:rPr sz="1800" b="1" i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arsip/informasi</a:t>
                      </a:r>
                      <a:r>
                        <a:rPr sz="180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7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i="1" spc="-1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Basisdata</a:t>
                      </a:r>
                      <a:r>
                        <a:rPr sz="1800" b="1" i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800" b="1" i="1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7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terintegrasi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i="1" spc="-19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Sistem</a:t>
                      </a:r>
                      <a:r>
                        <a:rPr sz="1800" b="1" i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6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aplikasi</a:t>
                      </a:r>
                      <a:r>
                        <a:rPr sz="1800" b="1" i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800" b="1" i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7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terintegrasi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721357" y="2175764"/>
            <a:ext cx="8832850" cy="1277620"/>
            <a:chOff x="1721357" y="2175764"/>
            <a:chExt cx="8832850" cy="1277620"/>
          </a:xfrm>
        </p:grpSpPr>
        <p:sp>
          <p:nvSpPr>
            <p:cNvPr id="17" name="object 17"/>
            <p:cNvSpPr/>
            <p:nvPr/>
          </p:nvSpPr>
          <p:spPr>
            <a:xfrm>
              <a:off x="1721357" y="2175763"/>
              <a:ext cx="8832850" cy="1277620"/>
            </a:xfrm>
            <a:custGeom>
              <a:avLst/>
              <a:gdLst/>
              <a:ahLst/>
              <a:cxnLst/>
              <a:rect l="l" t="t" r="r" b="b"/>
              <a:pathLst>
                <a:path w="8832850" h="1277620">
                  <a:moveTo>
                    <a:pt x="3996182" y="16510"/>
                  </a:moveTo>
                  <a:lnTo>
                    <a:pt x="3901567" y="1016"/>
                  </a:lnTo>
                  <a:lnTo>
                    <a:pt x="3910088" y="28397"/>
                  </a:lnTo>
                  <a:lnTo>
                    <a:pt x="77597" y="1221701"/>
                  </a:lnTo>
                  <a:lnTo>
                    <a:pt x="69088" y="1194435"/>
                  </a:lnTo>
                  <a:lnTo>
                    <a:pt x="0" y="1260856"/>
                  </a:lnTo>
                  <a:lnTo>
                    <a:pt x="94615" y="1276223"/>
                  </a:lnTo>
                  <a:lnTo>
                    <a:pt x="87439" y="1253236"/>
                  </a:lnTo>
                  <a:lnTo>
                    <a:pt x="86106" y="1249006"/>
                  </a:lnTo>
                  <a:lnTo>
                    <a:pt x="3918597" y="55702"/>
                  </a:lnTo>
                  <a:lnTo>
                    <a:pt x="3927094" y="82931"/>
                  </a:lnTo>
                  <a:lnTo>
                    <a:pt x="3988244" y="24130"/>
                  </a:lnTo>
                  <a:lnTo>
                    <a:pt x="3996182" y="16510"/>
                  </a:lnTo>
                  <a:close/>
                </a:path>
                <a:path w="8832850" h="1277620">
                  <a:moveTo>
                    <a:pt x="4303649" y="16510"/>
                  </a:moveTo>
                  <a:lnTo>
                    <a:pt x="4211066" y="41402"/>
                  </a:lnTo>
                  <a:lnTo>
                    <a:pt x="4230027" y="62750"/>
                  </a:lnTo>
                  <a:lnTo>
                    <a:pt x="2992907" y="1160310"/>
                  </a:lnTo>
                  <a:lnTo>
                    <a:pt x="2973959" y="1138936"/>
                  </a:lnTo>
                  <a:lnTo>
                    <a:pt x="2938272" y="1227836"/>
                  </a:lnTo>
                  <a:lnTo>
                    <a:pt x="3030855" y="1203071"/>
                  </a:lnTo>
                  <a:lnTo>
                    <a:pt x="3020263" y="1191133"/>
                  </a:lnTo>
                  <a:lnTo>
                    <a:pt x="3011830" y="1181646"/>
                  </a:lnTo>
                  <a:lnTo>
                    <a:pt x="4248975" y="84061"/>
                  </a:lnTo>
                  <a:lnTo>
                    <a:pt x="4267962" y="105410"/>
                  </a:lnTo>
                  <a:lnTo>
                    <a:pt x="4288904" y="53213"/>
                  </a:lnTo>
                  <a:lnTo>
                    <a:pt x="4303649" y="16510"/>
                  </a:lnTo>
                  <a:close/>
                </a:path>
                <a:path w="8832850" h="1277620">
                  <a:moveTo>
                    <a:pt x="5844159" y="1227836"/>
                  </a:moveTo>
                  <a:lnTo>
                    <a:pt x="5829300" y="1191895"/>
                  </a:lnTo>
                  <a:lnTo>
                    <a:pt x="5807583" y="1139317"/>
                  </a:lnTo>
                  <a:lnTo>
                    <a:pt x="5788787" y="1160957"/>
                  </a:lnTo>
                  <a:lnTo>
                    <a:pt x="4521187" y="61810"/>
                  </a:lnTo>
                  <a:lnTo>
                    <a:pt x="4529302" y="52451"/>
                  </a:lnTo>
                  <a:lnTo>
                    <a:pt x="4539869" y="40259"/>
                  </a:lnTo>
                  <a:lnTo>
                    <a:pt x="4447032" y="16510"/>
                  </a:lnTo>
                  <a:lnTo>
                    <a:pt x="4483735" y="105029"/>
                  </a:lnTo>
                  <a:lnTo>
                    <a:pt x="4502442" y="83439"/>
                  </a:lnTo>
                  <a:lnTo>
                    <a:pt x="5770067" y="1182509"/>
                  </a:lnTo>
                  <a:lnTo>
                    <a:pt x="5751322" y="1204087"/>
                  </a:lnTo>
                  <a:lnTo>
                    <a:pt x="5844159" y="1227836"/>
                  </a:lnTo>
                  <a:close/>
                </a:path>
                <a:path w="8832850" h="1277620">
                  <a:moveTo>
                    <a:pt x="8832342" y="1260856"/>
                  </a:moveTo>
                  <a:lnTo>
                    <a:pt x="8825039" y="1253998"/>
                  </a:lnTo>
                  <a:lnTo>
                    <a:pt x="8762492" y="1195197"/>
                  </a:lnTo>
                  <a:lnTo>
                    <a:pt x="8754262" y="1222603"/>
                  </a:lnTo>
                  <a:lnTo>
                    <a:pt x="4766373" y="27470"/>
                  </a:lnTo>
                  <a:lnTo>
                    <a:pt x="4767592" y="23368"/>
                  </a:lnTo>
                  <a:lnTo>
                    <a:pt x="4774565" y="0"/>
                  </a:lnTo>
                  <a:lnTo>
                    <a:pt x="4680204" y="16510"/>
                  </a:lnTo>
                  <a:lnTo>
                    <a:pt x="4750054" y="82169"/>
                  </a:lnTo>
                  <a:lnTo>
                    <a:pt x="4758207" y="54800"/>
                  </a:lnTo>
                  <a:lnTo>
                    <a:pt x="8746071" y="1249883"/>
                  </a:lnTo>
                  <a:lnTo>
                    <a:pt x="8737854" y="1277239"/>
                  </a:lnTo>
                  <a:lnTo>
                    <a:pt x="8832342" y="126085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4847" y="2663952"/>
              <a:ext cx="6242685" cy="352425"/>
            </a:xfrm>
            <a:custGeom>
              <a:avLst/>
              <a:gdLst/>
              <a:ahLst/>
              <a:cxnLst/>
              <a:rect l="l" t="t" r="r" b="b"/>
              <a:pathLst>
                <a:path w="6242684" h="352425">
                  <a:moveTo>
                    <a:pt x="6242304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6242304" y="352044"/>
                  </a:lnTo>
                  <a:lnTo>
                    <a:pt x="6242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69157" y="2680791"/>
            <a:ext cx="5903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85" dirty="0">
                <a:solidFill>
                  <a:srgbClr val="660066"/>
                </a:solidFill>
                <a:latin typeface="Arial"/>
                <a:cs typeface="Arial"/>
              </a:rPr>
              <a:t>penyampaian</a:t>
            </a:r>
            <a:r>
              <a:rPr sz="1800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95" dirty="0">
                <a:solidFill>
                  <a:srgbClr val="660066"/>
                </a:solidFill>
                <a:latin typeface="Arial"/>
                <a:cs typeface="Arial"/>
              </a:rPr>
              <a:t>dan</a:t>
            </a:r>
            <a:r>
              <a:rPr sz="1800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95" dirty="0">
                <a:solidFill>
                  <a:srgbClr val="660066"/>
                </a:solidFill>
                <a:latin typeface="Arial"/>
                <a:cs typeface="Arial"/>
              </a:rPr>
              <a:t>penggunaan</a:t>
            </a:r>
            <a:r>
              <a:rPr sz="1800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55" dirty="0">
                <a:solidFill>
                  <a:srgbClr val="660066"/>
                </a:solidFill>
                <a:latin typeface="Arial"/>
                <a:cs typeface="Arial"/>
              </a:rPr>
              <a:t>data/informasi</a:t>
            </a:r>
            <a:r>
              <a:rPr sz="1800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65" dirty="0">
                <a:solidFill>
                  <a:srgbClr val="660066"/>
                </a:solidFill>
                <a:latin typeface="Arial"/>
                <a:cs typeface="Arial"/>
              </a:rPr>
              <a:t>kearsipan</a:t>
            </a:r>
            <a:r>
              <a:rPr sz="1800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25" dirty="0">
                <a:solidFill>
                  <a:srgbClr val="660066"/>
                </a:solidFill>
                <a:latin typeface="Arial"/>
                <a:cs typeface="Arial"/>
              </a:rPr>
              <a:t>dinamis/statis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66261" y="5483097"/>
            <a:ext cx="2297430" cy="1231900"/>
            <a:chOff x="3366261" y="5483097"/>
            <a:chExt cx="2297430" cy="1231900"/>
          </a:xfrm>
        </p:grpSpPr>
        <p:sp>
          <p:nvSpPr>
            <p:cNvPr id="21" name="object 21"/>
            <p:cNvSpPr/>
            <p:nvPr/>
          </p:nvSpPr>
          <p:spPr>
            <a:xfrm>
              <a:off x="3372611" y="5489447"/>
              <a:ext cx="2284730" cy="1219200"/>
            </a:xfrm>
            <a:custGeom>
              <a:avLst/>
              <a:gdLst/>
              <a:ahLst/>
              <a:cxnLst/>
              <a:rect l="l" t="t" r="r" b="b"/>
              <a:pathLst>
                <a:path w="2284729" h="1219200">
                  <a:moveTo>
                    <a:pt x="1142238" y="0"/>
                  </a:moveTo>
                  <a:lnTo>
                    <a:pt x="1079569" y="901"/>
                  </a:lnTo>
                  <a:lnTo>
                    <a:pt x="1017784" y="3576"/>
                  </a:lnTo>
                  <a:lnTo>
                    <a:pt x="956968" y="7978"/>
                  </a:lnTo>
                  <a:lnTo>
                    <a:pt x="897210" y="14060"/>
                  </a:lnTo>
                  <a:lnTo>
                    <a:pt x="838596" y="21775"/>
                  </a:lnTo>
                  <a:lnTo>
                    <a:pt x="781214" y="31077"/>
                  </a:lnTo>
                  <a:lnTo>
                    <a:pt x="725150" y="41920"/>
                  </a:lnTo>
                  <a:lnTo>
                    <a:pt x="670492" y="54257"/>
                  </a:lnTo>
                  <a:lnTo>
                    <a:pt x="617327" y="68041"/>
                  </a:lnTo>
                  <a:lnTo>
                    <a:pt x="565742" y="83227"/>
                  </a:lnTo>
                  <a:lnTo>
                    <a:pt x="515824" y="99767"/>
                  </a:lnTo>
                  <a:lnTo>
                    <a:pt x="467660" y="117616"/>
                  </a:lnTo>
                  <a:lnTo>
                    <a:pt x="421338" y="136726"/>
                  </a:lnTo>
                  <a:lnTo>
                    <a:pt x="376944" y="157051"/>
                  </a:lnTo>
                  <a:lnTo>
                    <a:pt x="334565" y="178546"/>
                  </a:lnTo>
                  <a:lnTo>
                    <a:pt x="294289" y="201162"/>
                  </a:lnTo>
                  <a:lnTo>
                    <a:pt x="256203" y="224854"/>
                  </a:lnTo>
                  <a:lnTo>
                    <a:pt x="220394" y="249576"/>
                  </a:lnTo>
                  <a:lnTo>
                    <a:pt x="186949" y="275280"/>
                  </a:lnTo>
                  <a:lnTo>
                    <a:pt x="155955" y="301921"/>
                  </a:lnTo>
                  <a:lnTo>
                    <a:pt x="127500" y="329451"/>
                  </a:lnTo>
                  <a:lnTo>
                    <a:pt x="101670" y="357825"/>
                  </a:lnTo>
                  <a:lnTo>
                    <a:pt x="58235" y="416917"/>
                  </a:lnTo>
                  <a:lnTo>
                    <a:pt x="26346" y="478825"/>
                  </a:lnTo>
                  <a:lnTo>
                    <a:pt x="6702" y="543176"/>
                  </a:lnTo>
                  <a:lnTo>
                    <a:pt x="0" y="609599"/>
                  </a:lnTo>
                  <a:lnTo>
                    <a:pt x="1690" y="643047"/>
                  </a:lnTo>
                  <a:lnTo>
                    <a:pt x="14950" y="708481"/>
                  </a:lnTo>
                  <a:lnTo>
                    <a:pt x="40804" y="771657"/>
                  </a:lnTo>
                  <a:lnTo>
                    <a:pt x="78552" y="832203"/>
                  </a:lnTo>
                  <a:lnTo>
                    <a:pt x="127500" y="889748"/>
                  </a:lnTo>
                  <a:lnTo>
                    <a:pt x="155955" y="917278"/>
                  </a:lnTo>
                  <a:lnTo>
                    <a:pt x="186949" y="943919"/>
                  </a:lnTo>
                  <a:lnTo>
                    <a:pt x="220394" y="969623"/>
                  </a:lnTo>
                  <a:lnTo>
                    <a:pt x="256203" y="994345"/>
                  </a:lnTo>
                  <a:lnTo>
                    <a:pt x="294289" y="1018037"/>
                  </a:lnTo>
                  <a:lnTo>
                    <a:pt x="334565" y="1040653"/>
                  </a:lnTo>
                  <a:lnTo>
                    <a:pt x="376944" y="1062148"/>
                  </a:lnTo>
                  <a:lnTo>
                    <a:pt x="421338" y="1082473"/>
                  </a:lnTo>
                  <a:lnTo>
                    <a:pt x="467660" y="1101583"/>
                  </a:lnTo>
                  <a:lnTo>
                    <a:pt x="515824" y="1119432"/>
                  </a:lnTo>
                  <a:lnTo>
                    <a:pt x="565742" y="1135972"/>
                  </a:lnTo>
                  <a:lnTo>
                    <a:pt x="617327" y="1151158"/>
                  </a:lnTo>
                  <a:lnTo>
                    <a:pt x="670492" y="1164942"/>
                  </a:lnTo>
                  <a:lnTo>
                    <a:pt x="725150" y="1177279"/>
                  </a:lnTo>
                  <a:lnTo>
                    <a:pt x="781214" y="1188122"/>
                  </a:lnTo>
                  <a:lnTo>
                    <a:pt x="838596" y="1197424"/>
                  </a:lnTo>
                  <a:lnTo>
                    <a:pt x="897210" y="1205139"/>
                  </a:lnTo>
                  <a:lnTo>
                    <a:pt x="956968" y="1211221"/>
                  </a:lnTo>
                  <a:lnTo>
                    <a:pt x="1017784" y="1215623"/>
                  </a:lnTo>
                  <a:lnTo>
                    <a:pt x="1079569" y="1218298"/>
                  </a:lnTo>
                  <a:lnTo>
                    <a:pt x="1142238" y="1219199"/>
                  </a:lnTo>
                  <a:lnTo>
                    <a:pt x="1204906" y="1218298"/>
                  </a:lnTo>
                  <a:lnTo>
                    <a:pt x="1266691" y="1215623"/>
                  </a:lnTo>
                  <a:lnTo>
                    <a:pt x="1327507" y="1211221"/>
                  </a:lnTo>
                  <a:lnTo>
                    <a:pt x="1387265" y="1205139"/>
                  </a:lnTo>
                  <a:lnTo>
                    <a:pt x="1445879" y="1197424"/>
                  </a:lnTo>
                  <a:lnTo>
                    <a:pt x="1503261" y="1188122"/>
                  </a:lnTo>
                  <a:lnTo>
                    <a:pt x="1559325" y="1177279"/>
                  </a:lnTo>
                  <a:lnTo>
                    <a:pt x="1613983" y="1164942"/>
                  </a:lnTo>
                  <a:lnTo>
                    <a:pt x="1667148" y="1151158"/>
                  </a:lnTo>
                  <a:lnTo>
                    <a:pt x="1718733" y="1135972"/>
                  </a:lnTo>
                  <a:lnTo>
                    <a:pt x="1768651" y="1119432"/>
                  </a:lnTo>
                  <a:lnTo>
                    <a:pt x="1816815" y="1101583"/>
                  </a:lnTo>
                  <a:lnTo>
                    <a:pt x="1863137" y="1082473"/>
                  </a:lnTo>
                  <a:lnTo>
                    <a:pt x="1907531" y="1062148"/>
                  </a:lnTo>
                  <a:lnTo>
                    <a:pt x="1949910" y="1040653"/>
                  </a:lnTo>
                  <a:lnTo>
                    <a:pt x="1990186" y="1018037"/>
                  </a:lnTo>
                  <a:lnTo>
                    <a:pt x="2028272" y="994345"/>
                  </a:lnTo>
                  <a:lnTo>
                    <a:pt x="2064081" y="969623"/>
                  </a:lnTo>
                  <a:lnTo>
                    <a:pt x="2097526" y="943919"/>
                  </a:lnTo>
                  <a:lnTo>
                    <a:pt x="2128520" y="917278"/>
                  </a:lnTo>
                  <a:lnTo>
                    <a:pt x="2156975" y="889748"/>
                  </a:lnTo>
                  <a:lnTo>
                    <a:pt x="2182805" y="861374"/>
                  </a:lnTo>
                  <a:lnTo>
                    <a:pt x="2226240" y="802282"/>
                  </a:lnTo>
                  <a:lnTo>
                    <a:pt x="2258129" y="740374"/>
                  </a:lnTo>
                  <a:lnTo>
                    <a:pt x="2277773" y="676023"/>
                  </a:lnTo>
                  <a:lnTo>
                    <a:pt x="2284476" y="609599"/>
                  </a:lnTo>
                  <a:lnTo>
                    <a:pt x="2282785" y="576152"/>
                  </a:lnTo>
                  <a:lnTo>
                    <a:pt x="2269525" y="510718"/>
                  </a:lnTo>
                  <a:lnTo>
                    <a:pt x="2243671" y="447542"/>
                  </a:lnTo>
                  <a:lnTo>
                    <a:pt x="2205923" y="386996"/>
                  </a:lnTo>
                  <a:lnTo>
                    <a:pt x="2156975" y="329451"/>
                  </a:lnTo>
                  <a:lnTo>
                    <a:pt x="2128520" y="301921"/>
                  </a:lnTo>
                  <a:lnTo>
                    <a:pt x="2097526" y="275280"/>
                  </a:lnTo>
                  <a:lnTo>
                    <a:pt x="2064081" y="249576"/>
                  </a:lnTo>
                  <a:lnTo>
                    <a:pt x="2028272" y="224854"/>
                  </a:lnTo>
                  <a:lnTo>
                    <a:pt x="1990186" y="201162"/>
                  </a:lnTo>
                  <a:lnTo>
                    <a:pt x="1949910" y="178546"/>
                  </a:lnTo>
                  <a:lnTo>
                    <a:pt x="1907531" y="157051"/>
                  </a:lnTo>
                  <a:lnTo>
                    <a:pt x="1863137" y="136726"/>
                  </a:lnTo>
                  <a:lnTo>
                    <a:pt x="1816815" y="117616"/>
                  </a:lnTo>
                  <a:lnTo>
                    <a:pt x="1768651" y="99767"/>
                  </a:lnTo>
                  <a:lnTo>
                    <a:pt x="1718733" y="83227"/>
                  </a:lnTo>
                  <a:lnTo>
                    <a:pt x="1667148" y="68041"/>
                  </a:lnTo>
                  <a:lnTo>
                    <a:pt x="1613983" y="54257"/>
                  </a:lnTo>
                  <a:lnTo>
                    <a:pt x="1559325" y="41920"/>
                  </a:lnTo>
                  <a:lnTo>
                    <a:pt x="1503261" y="31077"/>
                  </a:lnTo>
                  <a:lnTo>
                    <a:pt x="1445879" y="21775"/>
                  </a:lnTo>
                  <a:lnTo>
                    <a:pt x="1387265" y="14060"/>
                  </a:lnTo>
                  <a:lnTo>
                    <a:pt x="1327507" y="7978"/>
                  </a:lnTo>
                  <a:lnTo>
                    <a:pt x="1266691" y="3576"/>
                  </a:lnTo>
                  <a:lnTo>
                    <a:pt x="1204906" y="901"/>
                  </a:lnTo>
                  <a:lnTo>
                    <a:pt x="114223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2611" y="5489447"/>
              <a:ext cx="2284730" cy="1219200"/>
            </a:xfrm>
            <a:custGeom>
              <a:avLst/>
              <a:gdLst/>
              <a:ahLst/>
              <a:cxnLst/>
              <a:rect l="l" t="t" r="r" b="b"/>
              <a:pathLst>
                <a:path w="2284729" h="1219200">
                  <a:moveTo>
                    <a:pt x="0" y="609599"/>
                  </a:moveTo>
                  <a:lnTo>
                    <a:pt x="6702" y="543176"/>
                  </a:lnTo>
                  <a:lnTo>
                    <a:pt x="26346" y="478825"/>
                  </a:lnTo>
                  <a:lnTo>
                    <a:pt x="58235" y="416917"/>
                  </a:lnTo>
                  <a:lnTo>
                    <a:pt x="101670" y="357825"/>
                  </a:lnTo>
                  <a:lnTo>
                    <a:pt x="127500" y="329451"/>
                  </a:lnTo>
                  <a:lnTo>
                    <a:pt x="155955" y="301921"/>
                  </a:lnTo>
                  <a:lnTo>
                    <a:pt x="186949" y="275280"/>
                  </a:lnTo>
                  <a:lnTo>
                    <a:pt x="220394" y="249576"/>
                  </a:lnTo>
                  <a:lnTo>
                    <a:pt x="256203" y="224854"/>
                  </a:lnTo>
                  <a:lnTo>
                    <a:pt x="294289" y="201162"/>
                  </a:lnTo>
                  <a:lnTo>
                    <a:pt x="334565" y="178546"/>
                  </a:lnTo>
                  <a:lnTo>
                    <a:pt x="376944" y="157051"/>
                  </a:lnTo>
                  <a:lnTo>
                    <a:pt x="421338" y="136726"/>
                  </a:lnTo>
                  <a:lnTo>
                    <a:pt x="467660" y="117616"/>
                  </a:lnTo>
                  <a:lnTo>
                    <a:pt x="515824" y="99767"/>
                  </a:lnTo>
                  <a:lnTo>
                    <a:pt x="565742" y="83227"/>
                  </a:lnTo>
                  <a:lnTo>
                    <a:pt x="617327" y="68041"/>
                  </a:lnTo>
                  <a:lnTo>
                    <a:pt x="670492" y="54257"/>
                  </a:lnTo>
                  <a:lnTo>
                    <a:pt x="725150" y="41920"/>
                  </a:lnTo>
                  <a:lnTo>
                    <a:pt x="781214" y="31077"/>
                  </a:lnTo>
                  <a:lnTo>
                    <a:pt x="838596" y="21775"/>
                  </a:lnTo>
                  <a:lnTo>
                    <a:pt x="897210" y="14060"/>
                  </a:lnTo>
                  <a:lnTo>
                    <a:pt x="956968" y="7978"/>
                  </a:lnTo>
                  <a:lnTo>
                    <a:pt x="1017784" y="3576"/>
                  </a:lnTo>
                  <a:lnTo>
                    <a:pt x="1079569" y="901"/>
                  </a:lnTo>
                  <a:lnTo>
                    <a:pt x="1142238" y="0"/>
                  </a:lnTo>
                  <a:lnTo>
                    <a:pt x="1204906" y="901"/>
                  </a:lnTo>
                  <a:lnTo>
                    <a:pt x="1266691" y="3576"/>
                  </a:lnTo>
                  <a:lnTo>
                    <a:pt x="1327507" y="7978"/>
                  </a:lnTo>
                  <a:lnTo>
                    <a:pt x="1387265" y="14060"/>
                  </a:lnTo>
                  <a:lnTo>
                    <a:pt x="1445879" y="21775"/>
                  </a:lnTo>
                  <a:lnTo>
                    <a:pt x="1503261" y="31077"/>
                  </a:lnTo>
                  <a:lnTo>
                    <a:pt x="1559325" y="41920"/>
                  </a:lnTo>
                  <a:lnTo>
                    <a:pt x="1613983" y="54257"/>
                  </a:lnTo>
                  <a:lnTo>
                    <a:pt x="1667148" y="68041"/>
                  </a:lnTo>
                  <a:lnTo>
                    <a:pt x="1718733" y="83227"/>
                  </a:lnTo>
                  <a:lnTo>
                    <a:pt x="1768651" y="99767"/>
                  </a:lnTo>
                  <a:lnTo>
                    <a:pt x="1816815" y="117616"/>
                  </a:lnTo>
                  <a:lnTo>
                    <a:pt x="1863137" y="136726"/>
                  </a:lnTo>
                  <a:lnTo>
                    <a:pt x="1907531" y="157051"/>
                  </a:lnTo>
                  <a:lnTo>
                    <a:pt x="1949910" y="178546"/>
                  </a:lnTo>
                  <a:lnTo>
                    <a:pt x="1990186" y="201162"/>
                  </a:lnTo>
                  <a:lnTo>
                    <a:pt x="2028272" y="224854"/>
                  </a:lnTo>
                  <a:lnTo>
                    <a:pt x="2064081" y="249576"/>
                  </a:lnTo>
                  <a:lnTo>
                    <a:pt x="2097526" y="275280"/>
                  </a:lnTo>
                  <a:lnTo>
                    <a:pt x="2128520" y="301921"/>
                  </a:lnTo>
                  <a:lnTo>
                    <a:pt x="2156975" y="329451"/>
                  </a:lnTo>
                  <a:lnTo>
                    <a:pt x="2182805" y="357825"/>
                  </a:lnTo>
                  <a:lnTo>
                    <a:pt x="2226240" y="416917"/>
                  </a:lnTo>
                  <a:lnTo>
                    <a:pt x="2258129" y="478825"/>
                  </a:lnTo>
                  <a:lnTo>
                    <a:pt x="2277773" y="543176"/>
                  </a:lnTo>
                  <a:lnTo>
                    <a:pt x="2284476" y="609599"/>
                  </a:lnTo>
                  <a:lnTo>
                    <a:pt x="2282785" y="643047"/>
                  </a:lnTo>
                  <a:lnTo>
                    <a:pt x="2269525" y="708481"/>
                  </a:lnTo>
                  <a:lnTo>
                    <a:pt x="2243671" y="771657"/>
                  </a:lnTo>
                  <a:lnTo>
                    <a:pt x="2205923" y="832203"/>
                  </a:lnTo>
                  <a:lnTo>
                    <a:pt x="2156975" y="889748"/>
                  </a:lnTo>
                  <a:lnTo>
                    <a:pt x="2128520" y="917278"/>
                  </a:lnTo>
                  <a:lnTo>
                    <a:pt x="2097526" y="943919"/>
                  </a:lnTo>
                  <a:lnTo>
                    <a:pt x="2064081" y="969623"/>
                  </a:lnTo>
                  <a:lnTo>
                    <a:pt x="2028272" y="994345"/>
                  </a:lnTo>
                  <a:lnTo>
                    <a:pt x="1990186" y="1018037"/>
                  </a:lnTo>
                  <a:lnTo>
                    <a:pt x="1949910" y="1040653"/>
                  </a:lnTo>
                  <a:lnTo>
                    <a:pt x="1907531" y="1062148"/>
                  </a:lnTo>
                  <a:lnTo>
                    <a:pt x="1863137" y="1082473"/>
                  </a:lnTo>
                  <a:lnTo>
                    <a:pt x="1816815" y="1101583"/>
                  </a:lnTo>
                  <a:lnTo>
                    <a:pt x="1768651" y="1119432"/>
                  </a:lnTo>
                  <a:lnTo>
                    <a:pt x="1718733" y="1135972"/>
                  </a:lnTo>
                  <a:lnTo>
                    <a:pt x="1667148" y="1151158"/>
                  </a:lnTo>
                  <a:lnTo>
                    <a:pt x="1613983" y="1164942"/>
                  </a:lnTo>
                  <a:lnTo>
                    <a:pt x="1559325" y="1177279"/>
                  </a:lnTo>
                  <a:lnTo>
                    <a:pt x="1503261" y="1188122"/>
                  </a:lnTo>
                  <a:lnTo>
                    <a:pt x="1445879" y="1197424"/>
                  </a:lnTo>
                  <a:lnTo>
                    <a:pt x="1387265" y="1205139"/>
                  </a:lnTo>
                  <a:lnTo>
                    <a:pt x="1327507" y="1211221"/>
                  </a:lnTo>
                  <a:lnTo>
                    <a:pt x="1266691" y="1215623"/>
                  </a:lnTo>
                  <a:lnTo>
                    <a:pt x="1204906" y="1218298"/>
                  </a:lnTo>
                  <a:lnTo>
                    <a:pt x="1142238" y="1219199"/>
                  </a:lnTo>
                  <a:lnTo>
                    <a:pt x="1079569" y="1218298"/>
                  </a:lnTo>
                  <a:lnTo>
                    <a:pt x="1017784" y="1215623"/>
                  </a:lnTo>
                  <a:lnTo>
                    <a:pt x="956968" y="1211221"/>
                  </a:lnTo>
                  <a:lnTo>
                    <a:pt x="897210" y="1205139"/>
                  </a:lnTo>
                  <a:lnTo>
                    <a:pt x="838596" y="1197424"/>
                  </a:lnTo>
                  <a:lnTo>
                    <a:pt x="781214" y="1188122"/>
                  </a:lnTo>
                  <a:lnTo>
                    <a:pt x="725150" y="1177279"/>
                  </a:lnTo>
                  <a:lnTo>
                    <a:pt x="670492" y="1164942"/>
                  </a:lnTo>
                  <a:lnTo>
                    <a:pt x="617327" y="1151158"/>
                  </a:lnTo>
                  <a:lnTo>
                    <a:pt x="565742" y="1135972"/>
                  </a:lnTo>
                  <a:lnTo>
                    <a:pt x="515824" y="1119432"/>
                  </a:lnTo>
                  <a:lnTo>
                    <a:pt x="467660" y="1101583"/>
                  </a:lnTo>
                  <a:lnTo>
                    <a:pt x="421338" y="1082473"/>
                  </a:lnTo>
                  <a:lnTo>
                    <a:pt x="376944" y="1062148"/>
                  </a:lnTo>
                  <a:lnTo>
                    <a:pt x="334565" y="1040653"/>
                  </a:lnTo>
                  <a:lnTo>
                    <a:pt x="294289" y="1018037"/>
                  </a:lnTo>
                  <a:lnTo>
                    <a:pt x="256203" y="994345"/>
                  </a:lnTo>
                  <a:lnTo>
                    <a:pt x="220394" y="969623"/>
                  </a:lnTo>
                  <a:lnTo>
                    <a:pt x="186949" y="943919"/>
                  </a:lnTo>
                  <a:lnTo>
                    <a:pt x="155955" y="917278"/>
                  </a:lnTo>
                  <a:lnTo>
                    <a:pt x="127500" y="889748"/>
                  </a:lnTo>
                  <a:lnTo>
                    <a:pt x="101670" y="861374"/>
                  </a:lnTo>
                  <a:lnTo>
                    <a:pt x="58235" y="802282"/>
                  </a:lnTo>
                  <a:lnTo>
                    <a:pt x="26346" y="740374"/>
                  </a:lnTo>
                  <a:lnTo>
                    <a:pt x="6702" y="676023"/>
                  </a:lnTo>
                  <a:lnTo>
                    <a:pt x="0" y="6095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6461" y="5701690"/>
            <a:ext cx="1632585" cy="78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200"/>
              </a:lnSpc>
              <a:spcBef>
                <a:spcPts val="9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Aplikasi </a:t>
            </a:r>
            <a:r>
              <a:rPr sz="1600" b="1" spc="-200" dirty="0">
                <a:solidFill>
                  <a:srgbClr val="FFFFFF"/>
                </a:solidFill>
                <a:latin typeface="Arial"/>
                <a:cs typeface="Arial"/>
              </a:rPr>
              <a:t>Umum/Khusus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Menghasilkan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Arsip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93008" y="4734305"/>
            <a:ext cx="4226560" cy="756285"/>
            <a:chOff x="3493008" y="4734305"/>
            <a:chExt cx="4226560" cy="756285"/>
          </a:xfrm>
        </p:grpSpPr>
        <p:sp>
          <p:nvSpPr>
            <p:cNvPr id="25" name="object 25"/>
            <p:cNvSpPr/>
            <p:nvPr/>
          </p:nvSpPr>
          <p:spPr>
            <a:xfrm>
              <a:off x="4450080" y="4734305"/>
              <a:ext cx="3268979" cy="756285"/>
            </a:xfrm>
            <a:custGeom>
              <a:avLst/>
              <a:gdLst/>
              <a:ahLst/>
              <a:cxnLst/>
              <a:rect l="l" t="t" r="r" b="b"/>
              <a:pathLst>
                <a:path w="3268979" h="75628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56031"/>
                  </a:lnTo>
                  <a:lnTo>
                    <a:pt x="76200" y="756031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3268979" h="756285">
                  <a:moveTo>
                    <a:pt x="3268980" y="114300"/>
                  </a:moveTo>
                  <a:lnTo>
                    <a:pt x="3259455" y="95250"/>
                  </a:lnTo>
                  <a:lnTo>
                    <a:pt x="3211830" y="0"/>
                  </a:lnTo>
                  <a:lnTo>
                    <a:pt x="3154680" y="114300"/>
                  </a:lnTo>
                  <a:lnTo>
                    <a:pt x="3192780" y="114300"/>
                  </a:lnTo>
                  <a:lnTo>
                    <a:pt x="3192780" y="756031"/>
                  </a:lnTo>
                  <a:lnTo>
                    <a:pt x="3230880" y="756031"/>
                  </a:lnTo>
                  <a:lnTo>
                    <a:pt x="3230880" y="114300"/>
                  </a:lnTo>
                  <a:lnTo>
                    <a:pt x="3268980" y="1143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3008" y="5023103"/>
              <a:ext cx="2047239" cy="277495"/>
            </a:xfrm>
            <a:custGeom>
              <a:avLst/>
              <a:gdLst/>
              <a:ahLst/>
              <a:cxnLst/>
              <a:rect l="l" t="t" r="r" b="b"/>
              <a:pathLst>
                <a:path w="2047239" h="277495">
                  <a:moveTo>
                    <a:pt x="2046732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2046732" y="277368"/>
                  </a:lnTo>
                  <a:lnTo>
                    <a:pt x="204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93389" y="5005527"/>
            <a:ext cx="2048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95" dirty="0">
                <a:solidFill>
                  <a:srgbClr val="660066"/>
                </a:solidFill>
                <a:latin typeface="Arial"/>
                <a:cs typeface="Arial"/>
              </a:rPr>
              <a:t>Penyampaian</a:t>
            </a:r>
            <a:r>
              <a:rPr sz="1800" i="1" spc="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40" dirty="0">
                <a:solidFill>
                  <a:srgbClr val="660066"/>
                </a:solidFill>
                <a:latin typeface="Arial"/>
                <a:cs typeface="Arial"/>
              </a:rPr>
              <a:t>data/arsip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32447" y="5013959"/>
            <a:ext cx="2047239" cy="276225"/>
          </a:xfrm>
          <a:custGeom>
            <a:avLst/>
            <a:gdLst/>
            <a:ahLst/>
            <a:cxnLst/>
            <a:rect l="l" t="t" r="r" b="b"/>
            <a:pathLst>
              <a:path w="2047240" h="276225">
                <a:moveTo>
                  <a:pt x="2046731" y="0"/>
                </a:moveTo>
                <a:lnTo>
                  <a:pt x="0" y="0"/>
                </a:lnTo>
                <a:lnTo>
                  <a:pt x="0" y="275843"/>
                </a:lnTo>
                <a:lnTo>
                  <a:pt x="2046731" y="275843"/>
                </a:lnTo>
                <a:lnTo>
                  <a:pt x="2046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33209" y="4995798"/>
            <a:ext cx="204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95" dirty="0">
                <a:solidFill>
                  <a:srgbClr val="660066"/>
                </a:solidFill>
                <a:latin typeface="Arial"/>
                <a:cs typeface="Arial"/>
              </a:rPr>
              <a:t>Penyampaian</a:t>
            </a:r>
            <a:r>
              <a:rPr sz="1800" i="1" spc="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i="1" spc="-140" dirty="0">
                <a:solidFill>
                  <a:srgbClr val="660066"/>
                </a:solidFill>
                <a:latin typeface="Arial"/>
                <a:cs typeface="Arial"/>
              </a:rPr>
              <a:t>data/arsip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27038" y="5483097"/>
            <a:ext cx="2297430" cy="1231900"/>
            <a:chOff x="6527038" y="5483097"/>
            <a:chExt cx="2297430" cy="1231900"/>
          </a:xfrm>
        </p:grpSpPr>
        <p:sp>
          <p:nvSpPr>
            <p:cNvPr id="31" name="object 31"/>
            <p:cNvSpPr/>
            <p:nvPr/>
          </p:nvSpPr>
          <p:spPr>
            <a:xfrm>
              <a:off x="6533388" y="5489447"/>
              <a:ext cx="2284730" cy="1219200"/>
            </a:xfrm>
            <a:custGeom>
              <a:avLst/>
              <a:gdLst/>
              <a:ahLst/>
              <a:cxnLst/>
              <a:rect l="l" t="t" r="r" b="b"/>
              <a:pathLst>
                <a:path w="2284729" h="1219200">
                  <a:moveTo>
                    <a:pt x="1142237" y="0"/>
                  </a:moveTo>
                  <a:lnTo>
                    <a:pt x="1079569" y="901"/>
                  </a:lnTo>
                  <a:lnTo>
                    <a:pt x="1017784" y="3576"/>
                  </a:lnTo>
                  <a:lnTo>
                    <a:pt x="956968" y="7978"/>
                  </a:lnTo>
                  <a:lnTo>
                    <a:pt x="897210" y="14060"/>
                  </a:lnTo>
                  <a:lnTo>
                    <a:pt x="838596" y="21775"/>
                  </a:lnTo>
                  <a:lnTo>
                    <a:pt x="781214" y="31077"/>
                  </a:lnTo>
                  <a:lnTo>
                    <a:pt x="725150" y="41920"/>
                  </a:lnTo>
                  <a:lnTo>
                    <a:pt x="670492" y="54257"/>
                  </a:lnTo>
                  <a:lnTo>
                    <a:pt x="617327" y="68041"/>
                  </a:lnTo>
                  <a:lnTo>
                    <a:pt x="565742" y="83227"/>
                  </a:lnTo>
                  <a:lnTo>
                    <a:pt x="515824" y="99767"/>
                  </a:lnTo>
                  <a:lnTo>
                    <a:pt x="467660" y="117616"/>
                  </a:lnTo>
                  <a:lnTo>
                    <a:pt x="421338" y="136726"/>
                  </a:lnTo>
                  <a:lnTo>
                    <a:pt x="376944" y="157051"/>
                  </a:lnTo>
                  <a:lnTo>
                    <a:pt x="334565" y="178546"/>
                  </a:lnTo>
                  <a:lnTo>
                    <a:pt x="294289" y="201162"/>
                  </a:lnTo>
                  <a:lnTo>
                    <a:pt x="256203" y="224854"/>
                  </a:lnTo>
                  <a:lnTo>
                    <a:pt x="220394" y="249576"/>
                  </a:lnTo>
                  <a:lnTo>
                    <a:pt x="186949" y="275280"/>
                  </a:lnTo>
                  <a:lnTo>
                    <a:pt x="155956" y="301921"/>
                  </a:lnTo>
                  <a:lnTo>
                    <a:pt x="127500" y="329451"/>
                  </a:lnTo>
                  <a:lnTo>
                    <a:pt x="101670" y="357825"/>
                  </a:lnTo>
                  <a:lnTo>
                    <a:pt x="58235" y="416917"/>
                  </a:lnTo>
                  <a:lnTo>
                    <a:pt x="26346" y="478825"/>
                  </a:lnTo>
                  <a:lnTo>
                    <a:pt x="6702" y="543176"/>
                  </a:lnTo>
                  <a:lnTo>
                    <a:pt x="0" y="609599"/>
                  </a:lnTo>
                  <a:lnTo>
                    <a:pt x="1690" y="643047"/>
                  </a:lnTo>
                  <a:lnTo>
                    <a:pt x="14950" y="708481"/>
                  </a:lnTo>
                  <a:lnTo>
                    <a:pt x="40804" y="771657"/>
                  </a:lnTo>
                  <a:lnTo>
                    <a:pt x="78552" y="832203"/>
                  </a:lnTo>
                  <a:lnTo>
                    <a:pt x="127500" y="889748"/>
                  </a:lnTo>
                  <a:lnTo>
                    <a:pt x="155955" y="917278"/>
                  </a:lnTo>
                  <a:lnTo>
                    <a:pt x="186949" y="943919"/>
                  </a:lnTo>
                  <a:lnTo>
                    <a:pt x="220394" y="969623"/>
                  </a:lnTo>
                  <a:lnTo>
                    <a:pt x="256203" y="994345"/>
                  </a:lnTo>
                  <a:lnTo>
                    <a:pt x="294289" y="1018037"/>
                  </a:lnTo>
                  <a:lnTo>
                    <a:pt x="334565" y="1040653"/>
                  </a:lnTo>
                  <a:lnTo>
                    <a:pt x="376944" y="1062148"/>
                  </a:lnTo>
                  <a:lnTo>
                    <a:pt x="421338" y="1082473"/>
                  </a:lnTo>
                  <a:lnTo>
                    <a:pt x="467660" y="1101583"/>
                  </a:lnTo>
                  <a:lnTo>
                    <a:pt x="515824" y="1119432"/>
                  </a:lnTo>
                  <a:lnTo>
                    <a:pt x="565742" y="1135972"/>
                  </a:lnTo>
                  <a:lnTo>
                    <a:pt x="617327" y="1151158"/>
                  </a:lnTo>
                  <a:lnTo>
                    <a:pt x="670492" y="1164942"/>
                  </a:lnTo>
                  <a:lnTo>
                    <a:pt x="725150" y="1177279"/>
                  </a:lnTo>
                  <a:lnTo>
                    <a:pt x="781214" y="1188122"/>
                  </a:lnTo>
                  <a:lnTo>
                    <a:pt x="838596" y="1197424"/>
                  </a:lnTo>
                  <a:lnTo>
                    <a:pt x="897210" y="1205139"/>
                  </a:lnTo>
                  <a:lnTo>
                    <a:pt x="956968" y="1211221"/>
                  </a:lnTo>
                  <a:lnTo>
                    <a:pt x="1017784" y="1215623"/>
                  </a:lnTo>
                  <a:lnTo>
                    <a:pt x="1079569" y="1218298"/>
                  </a:lnTo>
                  <a:lnTo>
                    <a:pt x="1142237" y="1219199"/>
                  </a:lnTo>
                  <a:lnTo>
                    <a:pt x="1204906" y="1218298"/>
                  </a:lnTo>
                  <a:lnTo>
                    <a:pt x="1266691" y="1215623"/>
                  </a:lnTo>
                  <a:lnTo>
                    <a:pt x="1327507" y="1211221"/>
                  </a:lnTo>
                  <a:lnTo>
                    <a:pt x="1387265" y="1205139"/>
                  </a:lnTo>
                  <a:lnTo>
                    <a:pt x="1445879" y="1197424"/>
                  </a:lnTo>
                  <a:lnTo>
                    <a:pt x="1503261" y="1188122"/>
                  </a:lnTo>
                  <a:lnTo>
                    <a:pt x="1559325" y="1177279"/>
                  </a:lnTo>
                  <a:lnTo>
                    <a:pt x="1613983" y="1164942"/>
                  </a:lnTo>
                  <a:lnTo>
                    <a:pt x="1667148" y="1151158"/>
                  </a:lnTo>
                  <a:lnTo>
                    <a:pt x="1718733" y="1135972"/>
                  </a:lnTo>
                  <a:lnTo>
                    <a:pt x="1768651" y="1119432"/>
                  </a:lnTo>
                  <a:lnTo>
                    <a:pt x="1816815" y="1101583"/>
                  </a:lnTo>
                  <a:lnTo>
                    <a:pt x="1863137" y="1082473"/>
                  </a:lnTo>
                  <a:lnTo>
                    <a:pt x="1907531" y="1062148"/>
                  </a:lnTo>
                  <a:lnTo>
                    <a:pt x="1949910" y="1040653"/>
                  </a:lnTo>
                  <a:lnTo>
                    <a:pt x="1990186" y="1018037"/>
                  </a:lnTo>
                  <a:lnTo>
                    <a:pt x="2028272" y="994345"/>
                  </a:lnTo>
                  <a:lnTo>
                    <a:pt x="2064081" y="969623"/>
                  </a:lnTo>
                  <a:lnTo>
                    <a:pt x="2097526" y="943919"/>
                  </a:lnTo>
                  <a:lnTo>
                    <a:pt x="2128519" y="917278"/>
                  </a:lnTo>
                  <a:lnTo>
                    <a:pt x="2156975" y="889748"/>
                  </a:lnTo>
                  <a:lnTo>
                    <a:pt x="2182805" y="861374"/>
                  </a:lnTo>
                  <a:lnTo>
                    <a:pt x="2226240" y="802282"/>
                  </a:lnTo>
                  <a:lnTo>
                    <a:pt x="2258129" y="740374"/>
                  </a:lnTo>
                  <a:lnTo>
                    <a:pt x="2277773" y="676023"/>
                  </a:lnTo>
                  <a:lnTo>
                    <a:pt x="2284476" y="609599"/>
                  </a:lnTo>
                  <a:lnTo>
                    <a:pt x="2282785" y="576152"/>
                  </a:lnTo>
                  <a:lnTo>
                    <a:pt x="2269525" y="510718"/>
                  </a:lnTo>
                  <a:lnTo>
                    <a:pt x="2243671" y="447542"/>
                  </a:lnTo>
                  <a:lnTo>
                    <a:pt x="2205923" y="386996"/>
                  </a:lnTo>
                  <a:lnTo>
                    <a:pt x="2156975" y="329451"/>
                  </a:lnTo>
                  <a:lnTo>
                    <a:pt x="2128520" y="301921"/>
                  </a:lnTo>
                  <a:lnTo>
                    <a:pt x="2097526" y="275280"/>
                  </a:lnTo>
                  <a:lnTo>
                    <a:pt x="2064081" y="249576"/>
                  </a:lnTo>
                  <a:lnTo>
                    <a:pt x="2028272" y="224854"/>
                  </a:lnTo>
                  <a:lnTo>
                    <a:pt x="1990186" y="201162"/>
                  </a:lnTo>
                  <a:lnTo>
                    <a:pt x="1949910" y="178546"/>
                  </a:lnTo>
                  <a:lnTo>
                    <a:pt x="1907531" y="157051"/>
                  </a:lnTo>
                  <a:lnTo>
                    <a:pt x="1863137" y="136726"/>
                  </a:lnTo>
                  <a:lnTo>
                    <a:pt x="1816815" y="117616"/>
                  </a:lnTo>
                  <a:lnTo>
                    <a:pt x="1768651" y="99767"/>
                  </a:lnTo>
                  <a:lnTo>
                    <a:pt x="1718733" y="83227"/>
                  </a:lnTo>
                  <a:lnTo>
                    <a:pt x="1667148" y="68041"/>
                  </a:lnTo>
                  <a:lnTo>
                    <a:pt x="1613983" y="54257"/>
                  </a:lnTo>
                  <a:lnTo>
                    <a:pt x="1559325" y="41920"/>
                  </a:lnTo>
                  <a:lnTo>
                    <a:pt x="1503261" y="31077"/>
                  </a:lnTo>
                  <a:lnTo>
                    <a:pt x="1445879" y="21775"/>
                  </a:lnTo>
                  <a:lnTo>
                    <a:pt x="1387265" y="14060"/>
                  </a:lnTo>
                  <a:lnTo>
                    <a:pt x="1327507" y="7978"/>
                  </a:lnTo>
                  <a:lnTo>
                    <a:pt x="1266691" y="3576"/>
                  </a:lnTo>
                  <a:lnTo>
                    <a:pt x="1204906" y="901"/>
                  </a:lnTo>
                  <a:lnTo>
                    <a:pt x="1142237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33388" y="5489447"/>
              <a:ext cx="2284730" cy="1219200"/>
            </a:xfrm>
            <a:custGeom>
              <a:avLst/>
              <a:gdLst/>
              <a:ahLst/>
              <a:cxnLst/>
              <a:rect l="l" t="t" r="r" b="b"/>
              <a:pathLst>
                <a:path w="2284729" h="1219200">
                  <a:moveTo>
                    <a:pt x="0" y="609599"/>
                  </a:moveTo>
                  <a:lnTo>
                    <a:pt x="6702" y="543176"/>
                  </a:lnTo>
                  <a:lnTo>
                    <a:pt x="26346" y="478825"/>
                  </a:lnTo>
                  <a:lnTo>
                    <a:pt x="58235" y="416917"/>
                  </a:lnTo>
                  <a:lnTo>
                    <a:pt x="101670" y="357825"/>
                  </a:lnTo>
                  <a:lnTo>
                    <a:pt x="127500" y="329451"/>
                  </a:lnTo>
                  <a:lnTo>
                    <a:pt x="155956" y="301921"/>
                  </a:lnTo>
                  <a:lnTo>
                    <a:pt x="186949" y="275280"/>
                  </a:lnTo>
                  <a:lnTo>
                    <a:pt x="220394" y="249576"/>
                  </a:lnTo>
                  <a:lnTo>
                    <a:pt x="256203" y="224854"/>
                  </a:lnTo>
                  <a:lnTo>
                    <a:pt x="294289" y="201162"/>
                  </a:lnTo>
                  <a:lnTo>
                    <a:pt x="334565" y="178546"/>
                  </a:lnTo>
                  <a:lnTo>
                    <a:pt x="376944" y="157051"/>
                  </a:lnTo>
                  <a:lnTo>
                    <a:pt x="421338" y="136726"/>
                  </a:lnTo>
                  <a:lnTo>
                    <a:pt x="467660" y="117616"/>
                  </a:lnTo>
                  <a:lnTo>
                    <a:pt x="515824" y="99767"/>
                  </a:lnTo>
                  <a:lnTo>
                    <a:pt x="565742" y="83227"/>
                  </a:lnTo>
                  <a:lnTo>
                    <a:pt x="617327" y="68041"/>
                  </a:lnTo>
                  <a:lnTo>
                    <a:pt x="670492" y="54257"/>
                  </a:lnTo>
                  <a:lnTo>
                    <a:pt x="725150" y="41920"/>
                  </a:lnTo>
                  <a:lnTo>
                    <a:pt x="781214" y="31077"/>
                  </a:lnTo>
                  <a:lnTo>
                    <a:pt x="838596" y="21775"/>
                  </a:lnTo>
                  <a:lnTo>
                    <a:pt x="897210" y="14060"/>
                  </a:lnTo>
                  <a:lnTo>
                    <a:pt x="956968" y="7978"/>
                  </a:lnTo>
                  <a:lnTo>
                    <a:pt x="1017784" y="3576"/>
                  </a:lnTo>
                  <a:lnTo>
                    <a:pt x="1079569" y="901"/>
                  </a:lnTo>
                  <a:lnTo>
                    <a:pt x="1142237" y="0"/>
                  </a:lnTo>
                  <a:lnTo>
                    <a:pt x="1204906" y="901"/>
                  </a:lnTo>
                  <a:lnTo>
                    <a:pt x="1266691" y="3576"/>
                  </a:lnTo>
                  <a:lnTo>
                    <a:pt x="1327507" y="7978"/>
                  </a:lnTo>
                  <a:lnTo>
                    <a:pt x="1387265" y="14060"/>
                  </a:lnTo>
                  <a:lnTo>
                    <a:pt x="1445879" y="21775"/>
                  </a:lnTo>
                  <a:lnTo>
                    <a:pt x="1503261" y="31077"/>
                  </a:lnTo>
                  <a:lnTo>
                    <a:pt x="1559325" y="41920"/>
                  </a:lnTo>
                  <a:lnTo>
                    <a:pt x="1613983" y="54257"/>
                  </a:lnTo>
                  <a:lnTo>
                    <a:pt x="1667148" y="68041"/>
                  </a:lnTo>
                  <a:lnTo>
                    <a:pt x="1718733" y="83227"/>
                  </a:lnTo>
                  <a:lnTo>
                    <a:pt x="1768651" y="99767"/>
                  </a:lnTo>
                  <a:lnTo>
                    <a:pt x="1816815" y="117616"/>
                  </a:lnTo>
                  <a:lnTo>
                    <a:pt x="1863137" y="136726"/>
                  </a:lnTo>
                  <a:lnTo>
                    <a:pt x="1907531" y="157051"/>
                  </a:lnTo>
                  <a:lnTo>
                    <a:pt x="1949910" y="178546"/>
                  </a:lnTo>
                  <a:lnTo>
                    <a:pt x="1990186" y="201162"/>
                  </a:lnTo>
                  <a:lnTo>
                    <a:pt x="2028272" y="224854"/>
                  </a:lnTo>
                  <a:lnTo>
                    <a:pt x="2064081" y="249576"/>
                  </a:lnTo>
                  <a:lnTo>
                    <a:pt x="2097526" y="275280"/>
                  </a:lnTo>
                  <a:lnTo>
                    <a:pt x="2128520" y="301921"/>
                  </a:lnTo>
                  <a:lnTo>
                    <a:pt x="2156975" y="329451"/>
                  </a:lnTo>
                  <a:lnTo>
                    <a:pt x="2182805" y="357825"/>
                  </a:lnTo>
                  <a:lnTo>
                    <a:pt x="2226240" y="416917"/>
                  </a:lnTo>
                  <a:lnTo>
                    <a:pt x="2258129" y="478825"/>
                  </a:lnTo>
                  <a:lnTo>
                    <a:pt x="2277773" y="543176"/>
                  </a:lnTo>
                  <a:lnTo>
                    <a:pt x="2284476" y="609599"/>
                  </a:lnTo>
                  <a:lnTo>
                    <a:pt x="2282785" y="643047"/>
                  </a:lnTo>
                  <a:lnTo>
                    <a:pt x="2269525" y="708481"/>
                  </a:lnTo>
                  <a:lnTo>
                    <a:pt x="2243671" y="771657"/>
                  </a:lnTo>
                  <a:lnTo>
                    <a:pt x="2205923" y="832203"/>
                  </a:lnTo>
                  <a:lnTo>
                    <a:pt x="2156975" y="889748"/>
                  </a:lnTo>
                  <a:lnTo>
                    <a:pt x="2128519" y="917278"/>
                  </a:lnTo>
                  <a:lnTo>
                    <a:pt x="2097526" y="943919"/>
                  </a:lnTo>
                  <a:lnTo>
                    <a:pt x="2064081" y="969623"/>
                  </a:lnTo>
                  <a:lnTo>
                    <a:pt x="2028272" y="994345"/>
                  </a:lnTo>
                  <a:lnTo>
                    <a:pt x="1990186" y="1018037"/>
                  </a:lnTo>
                  <a:lnTo>
                    <a:pt x="1949910" y="1040653"/>
                  </a:lnTo>
                  <a:lnTo>
                    <a:pt x="1907531" y="1062148"/>
                  </a:lnTo>
                  <a:lnTo>
                    <a:pt x="1863137" y="1082473"/>
                  </a:lnTo>
                  <a:lnTo>
                    <a:pt x="1816815" y="1101583"/>
                  </a:lnTo>
                  <a:lnTo>
                    <a:pt x="1768651" y="1119432"/>
                  </a:lnTo>
                  <a:lnTo>
                    <a:pt x="1718733" y="1135972"/>
                  </a:lnTo>
                  <a:lnTo>
                    <a:pt x="1667148" y="1151158"/>
                  </a:lnTo>
                  <a:lnTo>
                    <a:pt x="1613983" y="1164942"/>
                  </a:lnTo>
                  <a:lnTo>
                    <a:pt x="1559325" y="1177279"/>
                  </a:lnTo>
                  <a:lnTo>
                    <a:pt x="1503261" y="1188122"/>
                  </a:lnTo>
                  <a:lnTo>
                    <a:pt x="1445879" y="1197424"/>
                  </a:lnTo>
                  <a:lnTo>
                    <a:pt x="1387265" y="1205139"/>
                  </a:lnTo>
                  <a:lnTo>
                    <a:pt x="1327507" y="1211221"/>
                  </a:lnTo>
                  <a:lnTo>
                    <a:pt x="1266691" y="1215623"/>
                  </a:lnTo>
                  <a:lnTo>
                    <a:pt x="1204906" y="1218298"/>
                  </a:lnTo>
                  <a:lnTo>
                    <a:pt x="1142237" y="1219199"/>
                  </a:lnTo>
                  <a:lnTo>
                    <a:pt x="1079569" y="1218298"/>
                  </a:lnTo>
                  <a:lnTo>
                    <a:pt x="1017784" y="1215623"/>
                  </a:lnTo>
                  <a:lnTo>
                    <a:pt x="956968" y="1211221"/>
                  </a:lnTo>
                  <a:lnTo>
                    <a:pt x="897210" y="1205139"/>
                  </a:lnTo>
                  <a:lnTo>
                    <a:pt x="838596" y="1197424"/>
                  </a:lnTo>
                  <a:lnTo>
                    <a:pt x="781214" y="1188122"/>
                  </a:lnTo>
                  <a:lnTo>
                    <a:pt x="725150" y="1177279"/>
                  </a:lnTo>
                  <a:lnTo>
                    <a:pt x="670492" y="1164942"/>
                  </a:lnTo>
                  <a:lnTo>
                    <a:pt x="617327" y="1151158"/>
                  </a:lnTo>
                  <a:lnTo>
                    <a:pt x="565742" y="1135972"/>
                  </a:lnTo>
                  <a:lnTo>
                    <a:pt x="515824" y="1119432"/>
                  </a:lnTo>
                  <a:lnTo>
                    <a:pt x="467660" y="1101583"/>
                  </a:lnTo>
                  <a:lnTo>
                    <a:pt x="421338" y="1082473"/>
                  </a:lnTo>
                  <a:lnTo>
                    <a:pt x="376944" y="1062148"/>
                  </a:lnTo>
                  <a:lnTo>
                    <a:pt x="334565" y="1040653"/>
                  </a:lnTo>
                  <a:lnTo>
                    <a:pt x="294289" y="1018037"/>
                  </a:lnTo>
                  <a:lnTo>
                    <a:pt x="256203" y="994345"/>
                  </a:lnTo>
                  <a:lnTo>
                    <a:pt x="220394" y="969623"/>
                  </a:lnTo>
                  <a:lnTo>
                    <a:pt x="186949" y="943919"/>
                  </a:lnTo>
                  <a:lnTo>
                    <a:pt x="155955" y="917278"/>
                  </a:lnTo>
                  <a:lnTo>
                    <a:pt x="127500" y="889748"/>
                  </a:lnTo>
                  <a:lnTo>
                    <a:pt x="101670" y="861374"/>
                  </a:lnTo>
                  <a:lnTo>
                    <a:pt x="58235" y="802282"/>
                  </a:lnTo>
                  <a:lnTo>
                    <a:pt x="26346" y="740374"/>
                  </a:lnTo>
                  <a:lnTo>
                    <a:pt x="6702" y="676023"/>
                  </a:lnTo>
                  <a:lnTo>
                    <a:pt x="0" y="6095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57745" y="5701690"/>
            <a:ext cx="1632585" cy="78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200"/>
              </a:lnSpc>
              <a:spcBef>
                <a:spcPts val="9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Aplikasi </a:t>
            </a:r>
            <a:r>
              <a:rPr sz="1600" b="1" spc="-200" dirty="0">
                <a:solidFill>
                  <a:srgbClr val="FFFFFF"/>
                </a:solidFill>
                <a:latin typeface="Arial"/>
                <a:cs typeface="Arial"/>
              </a:rPr>
              <a:t>Umum/Khusus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Menghasilkan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Arsip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198831"/>
            <a:ext cx="74618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KERANGKA</a:t>
            </a:r>
            <a:r>
              <a:rPr spc="15" dirty="0"/>
              <a:t> </a:t>
            </a:r>
            <a:r>
              <a:rPr dirty="0"/>
              <a:t>KEBIJAKAN</a:t>
            </a:r>
            <a:r>
              <a:rPr spc="5" dirty="0"/>
              <a:t> </a:t>
            </a:r>
            <a:r>
              <a:rPr dirty="0"/>
              <a:t>APLIKASI</a:t>
            </a:r>
            <a:r>
              <a:rPr spc="5" dirty="0"/>
              <a:t> </a:t>
            </a:r>
            <a:r>
              <a:rPr spc="-10" dirty="0"/>
              <a:t>SRIKANDI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1200" y="1068324"/>
            <a:ext cx="6065520" cy="119951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225" dirty="0">
                <a:solidFill>
                  <a:srgbClr val="FFFFFF"/>
                </a:solidFill>
                <a:latin typeface="Arial"/>
                <a:cs typeface="Arial"/>
              </a:rPr>
              <a:t>PERPRES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95/2018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Pasal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5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ditetapkan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menteri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menyelenggarakan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urusan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pemerintahan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Arial MT"/>
                <a:cs typeface="Arial MT"/>
              </a:rPr>
              <a:t>bidang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aparatur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negara.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" y="1068324"/>
            <a:ext cx="4876800" cy="1754505"/>
          </a:xfrm>
          <a:prstGeom prst="rect">
            <a:avLst/>
          </a:prstGeom>
          <a:solidFill>
            <a:srgbClr val="7E5F00"/>
          </a:solidFill>
          <a:ln w="9525">
            <a:solidFill>
              <a:srgbClr val="4471C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225" dirty="0">
                <a:solidFill>
                  <a:srgbClr val="FFFFFF"/>
                </a:solidFill>
                <a:latin typeface="Arial"/>
                <a:cs typeface="Arial"/>
              </a:rPr>
              <a:t>KEPPRES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103/2001</a:t>
            </a:r>
            <a:endParaRPr sz="1800">
              <a:latin typeface="Arial"/>
              <a:cs typeface="Arial"/>
            </a:endParaRPr>
          </a:p>
          <a:p>
            <a:pPr marL="137160" marR="133350" algn="ctr">
              <a:lnSpc>
                <a:spcPct val="100000"/>
              </a:lnSpc>
            </a:pP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Kedudukan,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Tugas,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Fungsi,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Kewenangan,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FFFFFF"/>
                </a:solidFill>
                <a:latin typeface="Arial MT"/>
                <a:cs typeface="Arial MT"/>
              </a:rPr>
              <a:t>SOTK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Arial MT"/>
                <a:cs typeface="Arial MT"/>
              </a:rPr>
              <a:t>LPNK </a:t>
            </a:r>
            <a:r>
              <a:rPr sz="1800" spc="-175" dirty="0">
                <a:solidFill>
                  <a:srgbClr val="FFFFFF"/>
                </a:solidFill>
                <a:latin typeface="Arial MT"/>
                <a:cs typeface="Arial MT"/>
              </a:rPr>
              <a:t>diubah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 MT"/>
                <a:cs typeface="Arial MT"/>
              </a:rPr>
              <a:t>terakhir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Arial MT"/>
                <a:cs typeface="Arial MT"/>
              </a:rPr>
              <a:t>Perpres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145/2015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Pasal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9:</a:t>
            </a:r>
            <a:endParaRPr sz="1800">
              <a:latin typeface="Arial"/>
              <a:cs typeface="Arial"/>
            </a:endParaRPr>
          </a:p>
          <a:p>
            <a:pPr marL="254635" marR="248285" algn="ctr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ANRI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mempunyai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kewenangan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penetapan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sistem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informasi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bidangnya.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850" y="5076190"/>
            <a:ext cx="3771265" cy="1427480"/>
            <a:chOff x="831850" y="5076190"/>
            <a:chExt cx="3771265" cy="1427480"/>
          </a:xfrm>
        </p:grpSpPr>
        <p:sp>
          <p:nvSpPr>
            <p:cNvPr id="6" name="object 6"/>
            <p:cNvSpPr/>
            <p:nvPr/>
          </p:nvSpPr>
          <p:spPr>
            <a:xfrm>
              <a:off x="838200" y="5082540"/>
              <a:ext cx="3758565" cy="1414780"/>
            </a:xfrm>
            <a:custGeom>
              <a:avLst/>
              <a:gdLst/>
              <a:ahLst/>
              <a:cxnLst/>
              <a:rect l="l" t="t" r="r" b="b"/>
              <a:pathLst>
                <a:path w="3758565" h="1414779">
                  <a:moveTo>
                    <a:pt x="1879092" y="0"/>
                  </a:moveTo>
                  <a:lnTo>
                    <a:pt x="1811691" y="446"/>
                  </a:lnTo>
                  <a:lnTo>
                    <a:pt x="1744888" y="1775"/>
                  </a:lnTo>
                  <a:lnTo>
                    <a:pt x="1678722" y="3972"/>
                  </a:lnTo>
                  <a:lnTo>
                    <a:pt x="1613233" y="7022"/>
                  </a:lnTo>
                  <a:lnTo>
                    <a:pt x="1548460" y="10910"/>
                  </a:lnTo>
                  <a:lnTo>
                    <a:pt x="1484443" y="15621"/>
                  </a:lnTo>
                  <a:lnTo>
                    <a:pt x="1421222" y="21139"/>
                  </a:lnTo>
                  <a:lnTo>
                    <a:pt x="1358837" y="27451"/>
                  </a:lnTo>
                  <a:lnTo>
                    <a:pt x="1297327" y="34541"/>
                  </a:lnTo>
                  <a:lnTo>
                    <a:pt x="1236732" y="42394"/>
                  </a:lnTo>
                  <a:lnTo>
                    <a:pt x="1177092" y="50995"/>
                  </a:lnTo>
                  <a:lnTo>
                    <a:pt x="1118447" y="60330"/>
                  </a:lnTo>
                  <a:lnTo>
                    <a:pt x="1060836" y="70382"/>
                  </a:lnTo>
                  <a:lnTo>
                    <a:pt x="1004299" y="81138"/>
                  </a:lnTo>
                  <a:lnTo>
                    <a:pt x="948876" y="92583"/>
                  </a:lnTo>
                  <a:lnTo>
                    <a:pt x="894606" y="104700"/>
                  </a:lnTo>
                  <a:lnTo>
                    <a:pt x="841529" y="117476"/>
                  </a:lnTo>
                  <a:lnTo>
                    <a:pt x="789686" y="130896"/>
                  </a:lnTo>
                  <a:lnTo>
                    <a:pt x="739115" y="144943"/>
                  </a:lnTo>
                  <a:lnTo>
                    <a:pt x="689857" y="159605"/>
                  </a:lnTo>
                  <a:lnTo>
                    <a:pt x="641951" y="174865"/>
                  </a:lnTo>
                  <a:lnTo>
                    <a:pt x="595436" y="190708"/>
                  </a:lnTo>
                  <a:lnTo>
                    <a:pt x="550354" y="207121"/>
                  </a:lnTo>
                  <a:lnTo>
                    <a:pt x="506743" y="224086"/>
                  </a:lnTo>
                  <a:lnTo>
                    <a:pt x="464643" y="241591"/>
                  </a:lnTo>
                  <a:lnTo>
                    <a:pt x="424094" y="259619"/>
                  </a:lnTo>
                  <a:lnTo>
                    <a:pt x="385136" y="278157"/>
                  </a:lnTo>
                  <a:lnTo>
                    <a:pt x="347808" y="297188"/>
                  </a:lnTo>
                  <a:lnTo>
                    <a:pt x="312150" y="316697"/>
                  </a:lnTo>
                  <a:lnTo>
                    <a:pt x="278202" y="336671"/>
                  </a:lnTo>
                  <a:lnTo>
                    <a:pt x="246004" y="357094"/>
                  </a:lnTo>
                  <a:lnTo>
                    <a:pt x="187014" y="399226"/>
                  </a:lnTo>
                  <a:lnTo>
                    <a:pt x="135501" y="442975"/>
                  </a:lnTo>
                  <a:lnTo>
                    <a:pt x="91780" y="488220"/>
                  </a:lnTo>
                  <a:lnTo>
                    <a:pt x="56170" y="534842"/>
                  </a:lnTo>
                  <a:lnTo>
                    <a:pt x="28989" y="582722"/>
                  </a:lnTo>
                  <a:lnTo>
                    <a:pt x="10555" y="631739"/>
                  </a:lnTo>
                  <a:lnTo>
                    <a:pt x="1186" y="681774"/>
                  </a:lnTo>
                  <a:lnTo>
                    <a:pt x="0" y="707136"/>
                  </a:lnTo>
                  <a:lnTo>
                    <a:pt x="1186" y="732498"/>
                  </a:lnTo>
                  <a:lnTo>
                    <a:pt x="10555" y="782534"/>
                  </a:lnTo>
                  <a:lnTo>
                    <a:pt x="28989" y="831552"/>
                  </a:lnTo>
                  <a:lnTo>
                    <a:pt x="56170" y="879433"/>
                  </a:lnTo>
                  <a:lnTo>
                    <a:pt x="91780" y="926056"/>
                  </a:lnTo>
                  <a:lnTo>
                    <a:pt x="135501" y="971301"/>
                  </a:lnTo>
                  <a:lnTo>
                    <a:pt x="187014" y="1015050"/>
                  </a:lnTo>
                  <a:lnTo>
                    <a:pt x="246004" y="1057183"/>
                  </a:lnTo>
                  <a:lnTo>
                    <a:pt x="278202" y="1077606"/>
                  </a:lnTo>
                  <a:lnTo>
                    <a:pt x="312150" y="1097579"/>
                  </a:lnTo>
                  <a:lnTo>
                    <a:pt x="347808" y="1117089"/>
                  </a:lnTo>
                  <a:lnTo>
                    <a:pt x="385136" y="1136120"/>
                  </a:lnTo>
                  <a:lnTo>
                    <a:pt x="424094" y="1154657"/>
                  </a:lnTo>
                  <a:lnTo>
                    <a:pt x="464643" y="1172685"/>
                  </a:lnTo>
                  <a:lnTo>
                    <a:pt x="506743" y="1190189"/>
                  </a:lnTo>
                  <a:lnTo>
                    <a:pt x="550354" y="1207155"/>
                  </a:lnTo>
                  <a:lnTo>
                    <a:pt x="595436" y="1223567"/>
                  </a:lnTo>
                  <a:lnTo>
                    <a:pt x="641951" y="1239410"/>
                  </a:lnTo>
                  <a:lnTo>
                    <a:pt x="689857" y="1254670"/>
                  </a:lnTo>
                  <a:lnTo>
                    <a:pt x="739115" y="1269331"/>
                  </a:lnTo>
                  <a:lnTo>
                    <a:pt x="789686" y="1283379"/>
                  </a:lnTo>
                  <a:lnTo>
                    <a:pt x="841529" y="1296798"/>
                  </a:lnTo>
                  <a:lnTo>
                    <a:pt x="894606" y="1309574"/>
                  </a:lnTo>
                  <a:lnTo>
                    <a:pt x="948876" y="1321691"/>
                  </a:lnTo>
                  <a:lnTo>
                    <a:pt x="1004299" y="1333135"/>
                  </a:lnTo>
                  <a:lnTo>
                    <a:pt x="1060836" y="1343891"/>
                  </a:lnTo>
                  <a:lnTo>
                    <a:pt x="1118447" y="1353943"/>
                  </a:lnTo>
                  <a:lnTo>
                    <a:pt x="1177092" y="1363277"/>
                  </a:lnTo>
                  <a:lnTo>
                    <a:pt x="1236732" y="1371878"/>
                  </a:lnTo>
                  <a:lnTo>
                    <a:pt x="1297327" y="1379731"/>
                  </a:lnTo>
                  <a:lnTo>
                    <a:pt x="1358837" y="1386821"/>
                  </a:lnTo>
                  <a:lnTo>
                    <a:pt x="1421222" y="1393132"/>
                  </a:lnTo>
                  <a:lnTo>
                    <a:pt x="1484443" y="1398651"/>
                  </a:lnTo>
                  <a:lnTo>
                    <a:pt x="1548460" y="1403362"/>
                  </a:lnTo>
                  <a:lnTo>
                    <a:pt x="1613233" y="1407249"/>
                  </a:lnTo>
                  <a:lnTo>
                    <a:pt x="1678722" y="1410299"/>
                  </a:lnTo>
                  <a:lnTo>
                    <a:pt x="1744888" y="1412496"/>
                  </a:lnTo>
                  <a:lnTo>
                    <a:pt x="1811691" y="1413825"/>
                  </a:lnTo>
                  <a:lnTo>
                    <a:pt x="1879092" y="1414272"/>
                  </a:lnTo>
                  <a:lnTo>
                    <a:pt x="1946492" y="1413825"/>
                  </a:lnTo>
                  <a:lnTo>
                    <a:pt x="2013295" y="1412496"/>
                  </a:lnTo>
                  <a:lnTo>
                    <a:pt x="2079461" y="1410299"/>
                  </a:lnTo>
                  <a:lnTo>
                    <a:pt x="2144950" y="1407249"/>
                  </a:lnTo>
                  <a:lnTo>
                    <a:pt x="2209723" y="1403362"/>
                  </a:lnTo>
                  <a:lnTo>
                    <a:pt x="2273740" y="1398651"/>
                  </a:lnTo>
                  <a:lnTo>
                    <a:pt x="2336961" y="1393132"/>
                  </a:lnTo>
                  <a:lnTo>
                    <a:pt x="2399346" y="1386821"/>
                  </a:lnTo>
                  <a:lnTo>
                    <a:pt x="2460856" y="1379731"/>
                  </a:lnTo>
                  <a:lnTo>
                    <a:pt x="2521451" y="1371878"/>
                  </a:lnTo>
                  <a:lnTo>
                    <a:pt x="2581091" y="1363277"/>
                  </a:lnTo>
                  <a:lnTo>
                    <a:pt x="2639736" y="1353943"/>
                  </a:lnTo>
                  <a:lnTo>
                    <a:pt x="2697347" y="1343891"/>
                  </a:lnTo>
                  <a:lnTo>
                    <a:pt x="2753884" y="1333135"/>
                  </a:lnTo>
                  <a:lnTo>
                    <a:pt x="2809307" y="1321691"/>
                  </a:lnTo>
                  <a:lnTo>
                    <a:pt x="2863577" y="1309574"/>
                  </a:lnTo>
                  <a:lnTo>
                    <a:pt x="2916654" y="1296798"/>
                  </a:lnTo>
                  <a:lnTo>
                    <a:pt x="2968497" y="1283379"/>
                  </a:lnTo>
                  <a:lnTo>
                    <a:pt x="3019068" y="1269331"/>
                  </a:lnTo>
                  <a:lnTo>
                    <a:pt x="3068326" y="1254670"/>
                  </a:lnTo>
                  <a:lnTo>
                    <a:pt x="3116232" y="1239410"/>
                  </a:lnTo>
                  <a:lnTo>
                    <a:pt x="3162747" y="1223567"/>
                  </a:lnTo>
                  <a:lnTo>
                    <a:pt x="3207829" y="1207155"/>
                  </a:lnTo>
                  <a:lnTo>
                    <a:pt x="3251440" y="1190189"/>
                  </a:lnTo>
                  <a:lnTo>
                    <a:pt x="3293540" y="1172685"/>
                  </a:lnTo>
                  <a:lnTo>
                    <a:pt x="3334089" y="1154657"/>
                  </a:lnTo>
                  <a:lnTo>
                    <a:pt x="3373047" y="1136120"/>
                  </a:lnTo>
                  <a:lnTo>
                    <a:pt x="3410375" y="1117089"/>
                  </a:lnTo>
                  <a:lnTo>
                    <a:pt x="3446033" y="1097579"/>
                  </a:lnTo>
                  <a:lnTo>
                    <a:pt x="3479981" y="1077606"/>
                  </a:lnTo>
                  <a:lnTo>
                    <a:pt x="3512179" y="1057183"/>
                  </a:lnTo>
                  <a:lnTo>
                    <a:pt x="3571169" y="1015050"/>
                  </a:lnTo>
                  <a:lnTo>
                    <a:pt x="3622682" y="971301"/>
                  </a:lnTo>
                  <a:lnTo>
                    <a:pt x="3666403" y="926056"/>
                  </a:lnTo>
                  <a:lnTo>
                    <a:pt x="3702013" y="879433"/>
                  </a:lnTo>
                  <a:lnTo>
                    <a:pt x="3729194" y="831552"/>
                  </a:lnTo>
                  <a:lnTo>
                    <a:pt x="3747628" y="782534"/>
                  </a:lnTo>
                  <a:lnTo>
                    <a:pt x="3756997" y="732498"/>
                  </a:lnTo>
                  <a:lnTo>
                    <a:pt x="3758184" y="707136"/>
                  </a:lnTo>
                  <a:lnTo>
                    <a:pt x="3756997" y="681774"/>
                  </a:lnTo>
                  <a:lnTo>
                    <a:pt x="3747628" y="631739"/>
                  </a:lnTo>
                  <a:lnTo>
                    <a:pt x="3729194" y="582722"/>
                  </a:lnTo>
                  <a:lnTo>
                    <a:pt x="3702013" y="534842"/>
                  </a:lnTo>
                  <a:lnTo>
                    <a:pt x="3666403" y="488220"/>
                  </a:lnTo>
                  <a:lnTo>
                    <a:pt x="3622682" y="442975"/>
                  </a:lnTo>
                  <a:lnTo>
                    <a:pt x="3571169" y="399226"/>
                  </a:lnTo>
                  <a:lnTo>
                    <a:pt x="3512179" y="357094"/>
                  </a:lnTo>
                  <a:lnTo>
                    <a:pt x="3479981" y="336671"/>
                  </a:lnTo>
                  <a:lnTo>
                    <a:pt x="3446033" y="316697"/>
                  </a:lnTo>
                  <a:lnTo>
                    <a:pt x="3410375" y="297188"/>
                  </a:lnTo>
                  <a:lnTo>
                    <a:pt x="3373047" y="278157"/>
                  </a:lnTo>
                  <a:lnTo>
                    <a:pt x="3334089" y="259619"/>
                  </a:lnTo>
                  <a:lnTo>
                    <a:pt x="3293540" y="241591"/>
                  </a:lnTo>
                  <a:lnTo>
                    <a:pt x="3251440" y="224086"/>
                  </a:lnTo>
                  <a:lnTo>
                    <a:pt x="3207829" y="207121"/>
                  </a:lnTo>
                  <a:lnTo>
                    <a:pt x="3162747" y="190708"/>
                  </a:lnTo>
                  <a:lnTo>
                    <a:pt x="3116232" y="174865"/>
                  </a:lnTo>
                  <a:lnTo>
                    <a:pt x="3068326" y="159605"/>
                  </a:lnTo>
                  <a:lnTo>
                    <a:pt x="3019068" y="144943"/>
                  </a:lnTo>
                  <a:lnTo>
                    <a:pt x="2968497" y="130896"/>
                  </a:lnTo>
                  <a:lnTo>
                    <a:pt x="2916654" y="117476"/>
                  </a:lnTo>
                  <a:lnTo>
                    <a:pt x="2863577" y="104700"/>
                  </a:lnTo>
                  <a:lnTo>
                    <a:pt x="2809307" y="92583"/>
                  </a:lnTo>
                  <a:lnTo>
                    <a:pt x="2753884" y="81138"/>
                  </a:lnTo>
                  <a:lnTo>
                    <a:pt x="2697347" y="70382"/>
                  </a:lnTo>
                  <a:lnTo>
                    <a:pt x="2639736" y="60330"/>
                  </a:lnTo>
                  <a:lnTo>
                    <a:pt x="2581091" y="50995"/>
                  </a:lnTo>
                  <a:lnTo>
                    <a:pt x="2521451" y="42394"/>
                  </a:lnTo>
                  <a:lnTo>
                    <a:pt x="2460856" y="34541"/>
                  </a:lnTo>
                  <a:lnTo>
                    <a:pt x="2399346" y="27451"/>
                  </a:lnTo>
                  <a:lnTo>
                    <a:pt x="2336961" y="21139"/>
                  </a:lnTo>
                  <a:lnTo>
                    <a:pt x="2273740" y="15621"/>
                  </a:lnTo>
                  <a:lnTo>
                    <a:pt x="2209723" y="10910"/>
                  </a:lnTo>
                  <a:lnTo>
                    <a:pt x="2144950" y="7022"/>
                  </a:lnTo>
                  <a:lnTo>
                    <a:pt x="2079461" y="3972"/>
                  </a:lnTo>
                  <a:lnTo>
                    <a:pt x="2013295" y="1775"/>
                  </a:lnTo>
                  <a:lnTo>
                    <a:pt x="1946492" y="446"/>
                  </a:lnTo>
                  <a:lnTo>
                    <a:pt x="1879092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5082540"/>
              <a:ext cx="3758565" cy="1414780"/>
            </a:xfrm>
            <a:custGeom>
              <a:avLst/>
              <a:gdLst/>
              <a:ahLst/>
              <a:cxnLst/>
              <a:rect l="l" t="t" r="r" b="b"/>
              <a:pathLst>
                <a:path w="3758565" h="1414779">
                  <a:moveTo>
                    <a:pt x="0" y="707136"/>
                  </a:moveTo>
                  <a:lnTo>
                    <a:pt x="4717" y="656637"/>
                  </a:lnTo>
                  <a:lnTo>
                    <a:pt x="18659" y="607096"/>
                  </a:lnTo>
                  <a:lnTo>
                    <a:pt x="41506" y="558632"/>
                  </a:lnTo>
                  <a:lnTo>
                    <a:pt x="72941" y="511367"/>
                  </a:lnTo>
                  <a:lnTo>
                    <a:pt x="112646" y="465418"/>
                  </a:lnTo>
                  <a:lnTo>
                    <a:pt x="160303" y="420906"/>
                  </a:lnTo>
                  <a:lnTo>
                    <a:pt x="215594" y="377950"/>
                  </a:lnTo>
                  <a:lnTo>
                    <a:pt x="278202" y="336671"/>
                  </a:lnTo>
                  <a:lnTo>
                    <a:pt x="312150" y="316697"/>
                  </a:lnTo>
                  <a:lnTo>
                    <a:pt x="347808" y="297188"/>
                  </a:lnTo>
                  <a:lnTo>
                    <a:pt x="385136" y="278157"/>
                  </a:lnTo>
                  <a:lnTo>
                    <a:pt x="424094" y="259619"/>
                  </a:lnTo>
                  <a:lnTo>
                    <a:pt x="464643" y="241591"/>
                  </a:lnTo>
                  <a:lnTo>
                    <a:pt x="506743" y="224086"/>
                  </a:lnTo>
                  <a:lnTo>
                    <a:pt x="550354" y="207121"/>
                  </a:lnTo>
                  <a:lnTo>
                    <a:pt x="595436" y="190708"/>
                  </a:lnTo>
                  <a:lnTo>
                    <a:pt x="641951" y="174865"/>
                  </a:lnTo>
                  <a:lnTo>
                    <a:pt x="689857" y="159605"/>
                  </a:lnTo>
                  <a:lnTo>
                    <a:pt x="739115" y="144943"/>
                  </a:lnTo>
                  <a:lnTo>
                    <a:pt x="789686" y="130896"/>
                  </a:lnTo>
                  <a:lnTo>
                    <a:pt x="841529" y="117476"/>
                  </a:lnTo>
                  <a:lnTo>
                    <a:pt x="894606" y="104700"/>
                  </a:lnTo>
                  <a:lnTo>
                    <a:pt x="948876" y="92583"/>
                  </a:lnTo>
                  <a:lnTo>
                    <a:pt x="1004299" y="81138"/>
                  </a:lnTo>
                  <a:lnTo>
                    <a:pt x="1060836" y="70382"/>
                  </a:lnTo>
                  <a:lnTo>
                    <a:pt x="1118447" y="60330"/>
                  </a:lnTo>
                  <a:lnTo>
                    <a:pt x="1177092" y="50995"/>
                  </a:lnTo>
                  <a:lnTo>
                    <a:pt x="1236732" y="42394"/>
                  </a:lnTo>
                  <a:lnTo>
                    <a:pt x="1297327" y="34541"/>
                  </a:lnTo>
                  <a:lnTo>
                    <a:pt x="1358837" y="27451"/>
                  </a:lnTo>
                  <a:lnTo>
                    <a:pt x="1421222" y="21139"/>
                  </a:lnTo>
                  <a:lnTo>
                    <a:pt x="1484443" y="15621"/>
                  </a:lnTo>
                  <a:lnTo>
                    <a:pt x="1548460" y="10910"/>
                  </a:lnTo>
                  <a:lnTo>
                    <a:pt x="1613233" y="7022"/>
                  </a:lnTo>
                  <a:lnTo>
                    <a:pt x="1678722" y="3972"/>
                  </a:lnTo>
                  <a:lnTo>
                    <a:pt x="1744888" y="1775"/>
                  </a:lnTo>
                  <a:lnTo>
                    <a:pt x="1811691" y="446"/>
                  </a:lnTo>
                  <a:lnTo>
                    <a:pt x="1879092" y="0"/>
                  </a:lnTo>
                  <a:lnTo>
                    <a:pt x="1946492" y="446"/>
                  </a:lnTo>
                  <a:lnTo>
                    <a:pt x="2013295" y="1775"/>
                  </a:lnTo>
                  <a:lnTo>
                    <a:pt x="2079461" y="3972"/>
                  </a:lnTo>
                  <a:lnTo>
                    <a:pt x="2144950" y="7022"/>
                  </a:lnTo>
                  <a:lnTo>
                    <a:pt x="2209723" y="10910"/>
                  </a:lnTo>
                  <a:lnTo>
                    <a:pt x="2273740" y="15621"/>
                  </a:lnTo>
                  <a:lnTo>
                    <a:pt x="2336961" y="21139"/>
                  </a:lnTo>
                  <a:lnTo>
                    <a:pt x="2399346" y="27451"/>
                  </a:lnTo>
                  <a:lnTo>
                    <a:pt x="2460856" y="34541"/>
                  </a:lnTo>
                  <a:lnTo>
                    <a:pt x="2521451" y="42394"/>
                  </a:lnTo>
                  <a:lnTo>
                    <a:pt x="2581091" y="50995"/>
                  </a:lnTo>
                  <a:lnTo>
                    <a:pt x="2639736" y="60330"/>
                  </a:lnTo>
                  <a:lnTo>
                    <a:pt x="2697347" y="70382"/>
                  </a:lnTo>
                  <a:lnTo>
                    <a:pt x="2753884" y="81138"/>
                  </a:lnTo>
                  <a:lnTo>
                    <a:pt x="2809307" y="92583"/>
                  </a:lnTo>
                  <a:lnTo>
                    <a:pt x="2863577" y="104700"/>
                  </a:lnTo>
                  <a:lnTo>
                    <a:pt x="2916654" y="117476"/>
                  </a:lnTo>
                  <a:lnTo>
                    <a:pt x="2968497" y="130896"/>
                  </a:lnTo>
                  <a:lnTo>
                    <a:pt x="3019068" y="144943"/>
                  </a:lnTo>
                  <a:lnTo>
                    <a:pt x="3068326" y="159605"/>
                  </a:lnTo>
                  <a:lnTo>
                    <a:pt x="3116232" y="174865"/>
                  </a:lnTo>
                  <a:lnTo>
                    <a:pt x="3162747" y="190708"/>
                  </a:lnTo>
                  <a:lnTo>
                    <a:pt x="3207829" y="207121"/>
                  </a:lnTo>
                  <a:lnTo>
                    <a:pt x="3251440" y="224086"/>
                  </a:lnTo>
                  <a:lnTo>
                    <a:pt x="3293540" y="241591"/>
                  </a:lnTo>
                  <a:lnTo>
                    <a:pt x="3334089" y="259619"/>
                  </a:lnTo>
                  <a:lnTo>
                    <a:pt x="3373047" y="278157"/>
                  </a:lnTo>
                  <a:lnTo>
                    <a:pt x="3410375" y="297188"/>
                  </a:lnTo>
                  <a:lnTo>
                    <a:pt x="3446033" y="316697"/>
                  </a:lnTo>
                  <a:lnTo>
                    <a:pt x="3479981" y="336671"/>
                  </a:lnTo>
                  <a:lnTo>
                    <a:pt x="3512179" y="357094"/>
                  </a:lnTo>
                  <a:lnTo>
                    <a:pt x="3571169" y="399226"/>
                  </a:lnTo>
                  <a:lnTo>
                    <a:pt x="3622682" y="442975"/>
                  </a:lnTo>
                  <a:lnTo>
                    <a:pt x="3666403" y="488220"/>
                  </a:lnTo>
                  <a:lnTo>
                    <a:pt x="3702013" y="534842"/>
                  </a:lnTo>
                  <a:lnTo>
                    <a:pt x="3729194" y="582722"/>
                  </a:lnTo>
                  <a:lnTo>
                    <a:pt x="3747628" y="631739"/>
                  </a:lnTo>
                  <a:lnTo>
                    <a:pt x="3756997" y="681774"/>
                  </a:lnTo>
                  <a:lnTo>
                    <a:pt x="3758184" y="707136"/>
                  </a:lnTo>
                  <a:lnTo>
                    <a:pt x="3756997" y="732498"/>
                  </a:lnTo>
                  <a:lnTo>
                    <a:pt x="3747628" y="782534"/>
                  </a:lnTo>
                  <a:lnTo>
                    <a:pt x="3729194" y="831552"/>
                  </a:lnTo>
                  <a:lnTo>
                    <a:pt x="3702013" y="879433"/>
                  </a:lnTo>
                  <a:lnTo>
                    <a:pt x="3666403" y="926056"/>
                  </a:lnTo>
                  <a:lnTo>
                    <a:pt x="3622682" y="971301"/>
                  </a:lnTo>
                  <a:lnTo>
                    <a:pt x="3571169" y="1015050"/>
                  </a:lnTo>
                  <a:lnTo>
                    <a:pt x="3512179" y="1057183"/>
                  </a:lnTo>
                  <a:lnTo>
                    <a:pt x="3479981" y="1077606"/>
                  </a:lnTo>
                  <a:lnTo>
                    <a:pt x="3446033" y="1097579"/>
                  </a:lnTo>
                  <a:lnTo>
                    <a:pt x="3410375" y="1117089"/>
                  </a:lnTo>
                  <a:lnTo>
                    <a:pt x="3373047" y="1136120"/>
                  </a:lnTo>
                  <a:lnTo>
                    <a:pt x="3334089" y="1154657"/>
                  </a:lnTo>
                  <a:lnTo>
                    <a:pt x="3293540" y="1172685"/>
                  </a:lnTo>
                  <a:lnTo>
                    <a:pt x="3251440" y="1190189"/>
                  </a:lnTo>
                  <a:lnTo>
                    <a:pt x="3207829" y="1207155"/>
                  </a:lnTo>
                  <a:lnTo>
                    <a:pt x="3162747" y="1223567"/>
                  </a:lnTo>
                  <a:lnTo>
                    <a:pt x="3116232" y="1239410"/>
                  </a:lnTo>
                  <a:lnTo>
                    <a:pt x="3068326" y="1254670"/>
                  </a:lnTo>
                  <a:lnTo>
                    <a:pt x="3019068" y="1269331"/>
                  </a:lnTo>
                  <a:lnTo>
                    <a:pt x="2968497" y="1283379"/>
                  </a:lnTo>
                  <a:lnTo>
                    <a:pt x="2916654" y="1296798"/>
                  </a:lnTo>
                  <a:lnTo>
                    <a:pt x="2863577" y="1309574"/>
                  </a:lnTo>
                  <a:lnTo>
                    <a:pt x="2809307" y="1321691"/>
                  </a:lnTo>
                  <a:lnTo>
                    <a:pt x="2753884" y="1333135"/>
                  </a:lnTo>
                  <a:lnTo>
                    <a:pt x="2697347" y="1343891"/>
                  </a:lnTo>
                  <a:lnTo>
                    <a:pt x="2639736" y="1353943"/>
                  </a:lnTo>
                  <a:lnTo>
                    <a:pt x="2581091" y="1363277"/>
                  </a:lnTo>
                  <a:lnTo>
                    <a:pt x="2521451" y="1371878"/>
                  </a:lnTo>
                  <a:lnTo>
                    <a:pt x="2460856" y="1379731"/>
                  </a:lnTo>
                  <a:lnTo>
                    <a:pt x="2399346" y="1386821"/>
                  </a:lnTo>
                  <a:lnTo>
                    <a:pt x="2336961" y="1393132"/>
                  </a:lnTo>
                  <a:lnTo>
                    <a:pt x="2273740" y="1398651"/>
                  </a:lnTo>
                  <a:lnTo>
                    <a:pt x="2209723" y="1403362"/>
                  </a:lnTo>
                  <a:lnTo>
                    <a:pt x="2144950" y="1407249"/>
                  </a:lnTo>
                  <a:lnTo>
                    <a:pt x="2079461" y="1410299"/>
                  </a:lnTo>
                  <a:lnTo>
                    <a:pt x="2013295" y="1412496"/>
                  </a:lnTo>
                  <a:lnTo>
                    <a:pt x="1946492" y="1413825"/>
                  </a:lnTo>
                  <a:lnTo>
                    <a:pt x="1879092" y="1414272"/>
                  </a:lnTo>
                  <a:lnTo>
                    <a:pt x="1811691" y="1413825"/>
                  </a:lnTo>
                  <a:lnTo>
                    <a:pt x="1744888" y="1412496"/>
                  </a:lnTo>
                  <a:lnTo>
                    <a:pt x="1678722" y="1410299"/>
                  </a:lnTo>
                  <a:lnTo>
                    <a:pt x="1613233" y="1407249"/>
                  </a:lnTo>
                  <a:lnTo>
                    <a:pt x="1548460" y="1403362"/>
                  </a:lnTo>
                  <a:lnTo>
                    <a:pt x="1484443" y="1398651"/>
                  </a:lnTo>
                  <a:lnTo>
                    <a:pt x="1421222" y="1393132"/>
                  </a:lnTo>
                  <a:lnTo>
                    <a:pt x="1358837" y="1386821"/>
                  </a:lnTo>
                  <a:lnTo>
                    <a:pt x="1297327" y="1379731"/>
                  </a:lnTo>
                  <a:lnTo>
                    <a:pt x="1236732" y="1371878"/>
                  </a:lnTo>
                  <a:lnTo>
                    <a:pt x="1177092" y="1363277"/>
                  </a:lnTo>
                  <a:lnTo>
                    <a:pt x="1118447" y="1353943"/>
                  </a:lnTo>
                  <a:lnTo>
                    <a:pt x="1060836" y="1343891"/>
                  </a:lnTo>
                  <a:lnTo>
                    <a:pt x="1004299" y="1333135"/>
                  </a:lnTo>
                  <a:lnTo>
                    <a:pt x="948876" y="1321691"/>
                  </a:lnTo>
                  <a:lnTo>
                    <a:pt x="894606" y="1309574"/>
                  </a:lnTo>
                  <a:lnTo>
                    <a:pt x="841529" y="1296798"/>
                  </a:lnTo>
                  <a:lnTo>
                    <a:pt x="789686" y="1283379"/>
                  </a:lnTo>
                  <a:lnTo>
                    <a:pt x="739115" y="1269331"/>
                  </a:lnTo>
                  <a:lnTo>
                    <a:pt x="689857" y="1254670"/>
                  </a:lnTo>
                  <a:lnTo>
                    <a:pt x="641951" y="1239410"/>
                  </a:lnTo>
                  <a:lnTo>
                    <a:pt x="595436" y="1223567"/>
                  </a:lnTo>
                  <a:lnTo>
                    <a:pt x="550354" y="1207155"/>
                  </a:lnTo>
                  <a:lnTo>
                    <a:pt x="506743" y="1190189"/>
                  </a:lnTo>
                  <a:lnTo>
                    <a:pt x="464643" y="1172685"/>
                  </a:lnTo>
                  <a:lnTo>
                    <a:pt x="424094" y="1154657"/>
                  </a:lnTo>
                  <a:lnTo>
                    <a:pt x="385136" y="1136120"/>
                  </a:lnTo>
                  <a:lnTo>
                    <a:pt x="347808" y="1117089"/>
                  </a:lnTo>
                  <a:lnTo>
                    <a:pt x="312150" y="1097579"/>
                  </a:lnTo>
                  <a:lnTo>
                    <a:pt x="278202" y="1077606"/>
                  </a:lnTo>
                  <a:lnTo>
                    <a:pt x="246004" y="1057183"/>
                  </a:lnTo>
                  <a:lnTo>
                    <a:pt x="187014" y="1015050"/>
                  </a:lnTo>
                  <a:lnTo>
                    <a:pt x="135501" y="971301"/>
                  </a:lnTo>
                  <a:lnTo>
                    <a:pt x="91780" y="926056"/>
                  </a:lnTo>
                  <a:lnTo>
                    <a:pt x="56170" y="879433"/>
                  </a:lnTo>
                  <a:lnTo>
                    <a:pt x="28989" y="831552"/>
                  </a:lnTo>
                  <a:lnTo>
                    <a:pt x="10555" y="782534"/>
                  </a:lnTo>
                  <a:lnTo>
                    <a:pt x="1186" y="732498"/>
                  </a:lnTo>
                  <a:lnTo>
                    <a:pt x="0" y="7071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926" y="5315203"/>
            <a:ext cx="17748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5"/>
              </a:spcBef>
            </a:pP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FFFF00"/>
                </a:solidFill>
                <a:latin typeface="Arial"/>
                <a:cs typeface="Arial"/>
              </a:rPr>
              <a:t>SIKD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(Sistem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Informasi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Dinamis)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9507" y="4607686"/>
            <a:ext cx="8056245" cy="1894205"/>
            <a:chOff x="2659507" y="4607686"/>
            <a:chExt cx="8056245" cy="1894205"/>
          </a:xfrm>
        </p:grpSpPr>
        <p:sp>
          <p:nvSpPr>
            <p:cNvPr id="10" name="object 10"/>
            <p:cNvSpPr/>
            <p:nvPr/>
          </p:nvSpPr>
          <p:spPr>
            <a:xfrm>
              <a:off x="2659507" y="4607686"/>
              <a:ext cx="114300" cy="476884"/>
            </a:xfrm>
            <a:custGeom>
              <a:avLst/>
              <a:gdLst/>
              <a:ahLst/>
              <a:cxnLst/>
              <a:rect l="l" t="t" r="r" b="b"/>
              <a:pathLst>
                <a:path w="114300" h="476885">
                  <a:moveTo>
                    <a:pt x="38061" y="362288"/>
                  </a:moveTo>
                  <a:lnTo>
                    <a:pt x="0" y="362585"/>
                  </a:lnTo>
                  <a:lnTo>
                    <a:pt x="58038" y="476376"/>
                  </a:lnTo>
                  <a:lnTo>
                    <a:pt x="104642" y="381381"/>
                  </a:lnTo>
                  <a:lnTo>
                    <a:pt x="38226" y="381381"/>
                  </a:lnTo>
                  <a:lnTo>
                    <a:pt x="38061" y="362288"/>
                  </a:lnTo>
                  <a:close/>
                </a:path>
                <a:path w="114300" h="476885">
                  <a:moveTo>
                    <a:pt x="76162" y="361992"/>
                  </a:moveTo>
                  <a:lnTo>
                    <a:pt x="38061" y="362288"/>
                  </a:lnTo>
                  <a:lnTo>
                    <a:pt x="38226" y="381381"/>
                  </a:lnTo>
                  <a:lnTo>
                    <a:pt x="76326" y="381000"/>
                  </a:lnTo>
                  <a:lnTo>
                    <a:pt x="76162" y="361992"/>
                  </a:lnTo>
                  <a:close/>
                </a:path>
                <a:path w="114300" h="476885">
                  <a:moveTo>
                    <a:pt x="114300" y="361695"/>
                  </a:moveTo>
                  <a:lnTo>
                    <a:pt x="76162" y="361992"/>
                  </a:lnTo>
                  <a:lnTo>
                    <a:pt x="76326" y="381000"/>
                  </a:lnTo>
                  <a:lnTo>
                    <a:pt x="38226" y="381381"/>
                  </a:lnTo>
                  <a:lnTo>
                    <a:pt x="104642" y="381381"/>
                  </a:lnTo>
                  <a:lnTo>
                    <a:pt x="114300" y="361695"/>
                  </a:lnTo>
                  <a:close/>
                </a:path>
                <a:path w="114300" h="476885">
                  <a:moveTo>
                    <a:pt x="73025" y="0"/>
                  </a:moveTo>
                  <a:lnTo>
                    <a:pt x="34925" y="254"/>
                  </a:lnTo>
                  <a:lnTo>
                    <a:pt x="38061" y="362288"/>
                  </a:lnTo>
                  <a:lnTo>
                    <a:pt x="76162" y="36199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0964" y="5082539"/>
              <a:ext cx="3758565" cy="1412875"/>
            </a:xfrm>
            <a:custGeom>
              <a:avLst/>
              <a:gdLst/>
              <a:ahLst/>
              <a:cxnLst/>
              <a:rect l="l" t="t" r="r" b="b"/>
              <a:pathLst>
                <a:path w="3758565" h="1412875">
                  <a:moveTo>
                    <a:pt x="1879091" y="0"/>
                  </a:moveTo>
                  <a:lnTo>
                    <a:pt x="1811691" y="445"/>
                  </a:lnTo>
                  <a:lnTo>
                    <a:pt x="1744888" y="1773"/>
                  </a:lnTo>
                  <a:lnTo>
                    <a:pt x="1678722" y="3967"/>
                  </a:lnTo>
                  <a:lnTo>
                    <a:pt x="1613233" y="7014"/>
                  </a:lnTo>
                  <a:lnTo>
                    <a:pt x="1548460" y="10897"/>
                  </a:lnTo>
                  <a:lnTo>
                    <a:pt x="1484443" y="15602"/>
                  </a:lnTo>
                  <a:lnTo>
                    <a:pt x="1421222" y="21114"/>
                  </a:lnTo>
                  <a:lnTo>
                    <a:pt x="1358837" y="27419"/>
                  </a:lnTo>
                  <a:lnTo>
                    <a:pt x="1297327" y="34500"/>
                  </a:lnTo>
                  <a:lnTo>
                    <a:pt x="1236732" y="42344"/>
                  </a:lnTo>
                  <a:lnTo>
                    <a:pt x="1177092" y="50935"/>
                  </a:lnTo>
                  <a:lnTo>
                    <a:pt x="1118447" y="60259"/>
                  </a:lnTo>
                  <a:lnTo>
                    <a:pt x="1060836" y="70300"/>
                  </a:lnTo>
                  <a:lnTo>
                    <a:pt x="1004299" y="81043"/>
                  </a:lnTo>
                  <a:lnTo>
                    <a:pt x="948876" y="92474"/>
                  </a:lnTo>
                  <a:lnTo>
                    <a:pt x="894606" y="104578"/>
                  </a:lnTo>
                  <a:lnTo>
                    <a:pt x="841529" y="117339"/>
                  </a:lnTo>
                  <a:lnTo>
                    <a:pt x="789686" y="130743"/>
                  </a:lnTo>
                  <a:lnTo>
                    <a:pt x="739115" y="144775"/>
                  </a:lnTo>
                  <a:lnTo>
                    <a:pt x="689857" y="159420"/>
                  </a:lnTo>
                  <a:lnTo>
                    <a:pt x="641951" y="174663"/>
                  </a:lnTo>
                  <a:lnTo>
                    <a:pt x="595436" y="190489"/>
                  </a:lnTo>
                  <a:lnTo>
                    <a:pt x="550354" y="206883"/>
                  </a:lnTo>
                  <a:lnTo>
                    <a:pt x="506743" y="223829"/>
                  </a:lnTo>
                  <a:lnTo>
                    <a:pt x="464643" y="241315"/>
                  </a:lnTo>
                  <a:lnTo>
                    <a:pt x="424094" y="259323"/>
                  </a:lnTo>
                  <a:lnTo>
                    <a:pt x="385136" y="277840"/>
                  </a:lnTo>
                  <a:lnTo>
                    <a:pt x="347808" y="296850"/>
                  </a:lnTo>
                  <a:lnTo>
                    <a:pt x="312150" y="316339"/>
                  </a:lnTo>
                  <a:lnTo>
                    <a:pt x="278202" y="336291"/>
                  </a:lnTo>
                  <a:lnTo>
                    <a:pt x="246004" y="356691"/>
                  </a:lnTo>
                  <a:lnTo>
                    <a:pt x="187014" y="398779"/>
                  </a:lnTo>
                  <a:lnTo>
                    <a:pt x="135501" y="442481"/>
                  </a:lnTo>
                  <a:lnTo>
                    <a:pt x="91780" y="487679"/>
                  </a:lnTo>
                  <a:lnTo>
                    <a:pt x="56170" y="534253"/>
                  </a:lnTo>
                  <a:lnTo>
                    <a:pt x="28989" y="582084"/>
                  </a:lnTo>
                  <a:lnTo>
                    <a:pt x="10555" y="631051"/>
                  </a:lnTo>
                  <a:lnTo>
                    <a:pt x="1186" y="681037"/>
                  </a:lnTo>
                  <a:lnTo>
                    <a:pt x="0" y="706374"/>
                  </a:lnTo>
                  <a:lnTo>
                    <a:pt x="1186" y="731709"/>
                  </a:lnTo>
                  <a:lnTo>
                    <a:pt x="10555" y="781691"/>
                  </a:lnTo>
                  <a:lnTo>
                    <a:pt x="28989" y="830657"/>
                  </a:lnTo>
                  <a:lnTo>
                    <a:pt x="56170" y="878486"/>
                  </a:lnTo>
                  <a:lnTo>
                    <a:pt x="91780" y="925058"/>
                  </a:lnTo>
                  <a:lnTo>
                    <a:pt x="135501" y="970255"/>
                  </a:lnTo>
                  <a:lnTo>
                    <a:pt x="187014" y="1013957"/>
                  </a:lnTo>
                  <a:lnTo>
                    <a:pt x="246004" y="1056044"/>
                  </a:lnTo>
                  <a:lnTo>
                    <a:pt x="278202" y="1076445"/>
                  </a:lnTo>
                  <a:lnTo>
                    <a:pt x="312150" y="1096397"/>
                  </a:lnTo>
                  <a:lnTo>
                    <a:pt x="347808" y="1115886"/>
                  </a:lnTo>
                  <a:lnTo>
                    <a:pt x="385136" y="1134896"/>
                  </a:lnTo>
                  <a:lnTo>
                    <a:pt x="424094" y="1153413"/>
                  </a:lnTo>
                  <a:lnTo>
                    <a:pt x="464643" y="1171422"/>
                  </a:lnTo>
                  <a:lnTo>
                    <a:pt x="506743" y="1188908"/>
                  </a:lnTo>
                  <a:lnTo>
                    <a:pt x="550354" y="1205855"/>
                  </a:lnTo>
                  <a:lnTo>
                    <a:pt x="595436" y="1222249"/>
                  </a:lnTo>
                  <a:lnTo>
                    <a:pt x="641951" y="1238075"/>
                  </a:lnTo>
                  <a:lnTo>
                    <a:pt x="689857" y="1253319"/>
                  </a:lnTo>
                  <a:lnTo>
                    <a:pt x="739115" y="1267964"/>
                  </a:lnTo>
                  <a:lnTo>
                    <a:pt x="789686" y="1281996"/>
                  </a:lnTo>
                  <a:lnTo>
                    <a:pt x="841529" y="1295401"/>
                  </a:lnTo>
                  <a:lnTo>
                    <a:pt x="894606" y="1308163"/>
                  </a:lnTo>
                  <a:lnTo>
                    <a:pt x="948876" y="1320267"/>
                  </a:lnTo>
                  <a:lnTo>
                    <a:pt x="1004299" y="1331699"/>
                  </a:lnTo>
                  <a:lnTo>
                    <a:pt x="1060836" y="1342443"/>
                  </a:lnTo>
                  <a:lnTo>
                    <a:pt x="1118447" y="1352484"/>
                  </a:lnTo>
                  <a:lnTo>
                    <a:pt x="1177092" y="1361808"/>
                  </a:lnTo>
                  <a:lnTo>
                    <a:pt x="1236732" y="1370400"/>
                  </a:lnTo>
                  <a:lnTo>
                    <a:pt x="1297327" y="1378244"/>
                  </a:lnTo>
                  <a:lnTo>
                    <a:pt x="1358837" y="1385326"/>
                  </a:lnTo>
                  <a:lnTo>
                    <a:pt x="1421222" y="1391631"/>
                  </a:lnTo>
                  <a:lnTo>
                    <a:pt x="1484443" y="1397144"/>
                  </a:lnTo>
                  <a:lnTo>
                    <a:pt x="1548460" y="1401849"/>
                  </a:lnTo>
                  <a:lnTo>
                    <a:pt x="1613233" y="1405733"/>
                  </a:lnTo>
                  <a:lnTo>
                    <a:pt x="1678722" y="1408779"/>
                  </a:lnTo>
                  <a:lnTo>
                    <a:pt x="1744888" y="1410974"/>
                  </a:lnTo>
                  <a:lnTo>
                    <a:pt x="1811691" y="1412302"/>
                  </a:lnTo>
                  <a:lnTo>
                    <a:pt x="1879091" y="1412748"/>
                  </a:lnTo>
                  <a:lnTo>
                    <a:pt x="1946492" y="1412302"/>
                  </a:lnTo>
                  <a:lnTo>
                    <a:pt x="2013295" y="1410974"/>
                  </a:lnTo>
                  <a:lnTo>
                    <a:pt x="2079461" y="1408779"/>
                  </a:lnTo>
                  <a:lnTo>
                    <a:pt x="2144950" y="1405733"/>
                  </a:lnTo>
                  <a:lnTo>
                    <a:pt x="2209723" y="1401849"/>
                  </a:lnTo>
                  <a:lnTo>
                    <a:pt x="2273740" y="1397144"/>
                  </a:lnTo>
                  <a:lnTo>
                    <a:pt x="2336961" y="1391631"/>
                  </a:lnTo>
                  <a:lnTo>
                    <a:pt x="2399346" y="1385326"/>
                  </a:lnTo>
                  <a:lnTo>
                    <a:pt x="2460856" y="1378244"/>
                  </a:lnTo>
                  <a:lnTo>
                    <a:pt x="2521451" y="1370400"/>
                  </a:lnTo>
                  <a:lnTo>
                    <a:pt x="2581091" y="1361808"/>
                  </a:lnTo>
                  <a:lnTo>
                    <a:pt x="2639736" y="1352484"/>
                  </a:lnTo>
                  <a:lnTo>
                    <a:pt x="2697347" y="1342443"/>
                  </a:lnTo>
                  <a:lnTo>
                    <a:pt x="2753884" y="1331699"/>
                  </a:lnTo>
                  <a:lnTo>
                    <a:pt x="2809307" y="1320267"/>
                  </a:lnTo>
                  <a:lnTo>
                    <a:pt x="2863577" y="1308163"/>
                  </a:lnTo>
                  <a:lnTo>
                    <a:pt x="2916654" y="1295401"/>
                  </a:lnTo>
                  <a:lnTo>
                    <a:pt x="2968497" y="1281996"/>
                  </a:lnTo>
                  <a:lnTo>
                    <a:pt x="3019068" y="1267964"/>
                  </a:lnTo>
                  <a:lnTo>
                    <a:pt x="3068326" y="1253319"/>
                  </a:lnTo>
                  <a:lnTo>
                    <a:pt x="3116232" y="1238075"/>
                  </a:lnTo>
                  <a:lnTo>
                    <a:pt x="3162747" y="1222249"/>
                  </a:lnTo>
                  <a:lnTo>
                    <a:pt x="3207829" y="1205855"/>
                  </a:lnTo>
                  <a:lnTo>
                    <a:pt x="3251440" y="1188908"/>
                  </a:lnTo>
                  <a:lnTo>
                    <a:pt x="3293540" y="1171422"/>
                  </a:lnTo>
                  <a:lnTo>
                    <a:pt x="3334089" y="1153413"/>
                  </a:lnTo>
                  <a:lnTo>
                    <a:pt x="3373047" y="1134896"/>
                  </a:lnTo>
                  <a:lnTo>
                    <a:pt x="3410375" y="1115886"/>
                  </a:lnTo>
                  <a:lnTo>
                    <a:pt x="3446033" y="1096397"/>
                  </a:lnTo>
                  <a:lnTo>
                    <a:pt x="3479981" y="1076445"/>
                  </a:lnTo>
                  <a:lnTo>
                    <a:pt x="3512179" y="1056044"/>
                  </a:lnTo>
                  <a:lnTo>
                    <a:pt x="3571169" y="1013957"/>
                  </a:lnTo>
                  <a:lnTo>
                    <a:pt x="3622682" y="970255"/>
                  </a:lnTo>
                  <a:lnTo>
                    <a:pt x="3666403" y="925058"/>
                  </a:lnTo>
                  <a:lnTo>
                    <a:pt x="3702013" y="878486"/>
                  </a:lnTo>
                  <a:lnTo>
                    <a:pt x="3729194" y="830657"/>
                  </a:lnTo>
                  <a:lnTo>
                    <a:pt x="3747628" y="781691"/>
                  </a:lnTo>
                  <a:lnTo>
                    <a:pt x="3756997" y="731709"/>
                  </a:lnTo>
                  <a:lnTo>
                    <a:pt x="3758183" y="706374"/>
                  </a:lnTo>
                  <a:lnTo>
                    <a:pt x="3756997" y="681037"/>
                  </a:lnTo>
                  <a:lnTo>
                    <a:pt x="3747628" y="631051"/>
                  </a:lnTo>
                  <a:lnTo>
                    <a:pt x="3729194" y="582084"/>
                  </a:lnTo>
                  <a:lnTo>
                    <a:pt x="3702013" y="534253"/>
                  </a:lnTo>
                  <a:lnTo>
                    <a:pt x="3666403" y="487679"/>
                  </a:lnTo>
                  <a:lnTo>
                    <a:pt x="3622682" y="442481"/>
                  </a:lnTo>
                  <a:lnTo>
                    <a:pt x="3571169" y="398779"/>
                  </a:lnTo>
                  <a:lnTo>
                    <a:pt x="3512179" y="356691"/>
                  </a:lnTo>
                  <a:lnTo>
                    <a:pt x="3479981" y="336291"/>
                  </a:lnTo>
                  <a:lnTo>
                    <a:pt x="3446033" y="316339"/>
                  </a:lnTo>
                  <a:lnTo>
                    <a:pt x="3410375" y="296850"/>
                  </a:lnTo>
                  <a:lnTo>
                    <a:pt x="3373047" y="277840"/>
                  </a:lnTo>
                  <a:lnTo>
                    <a:pt x="3334089" y="259323"/>
                  </a:lnTo>
                  <a:lnTo>
                    <a:pt x="3293540" y="241315"/>
                  </a:lnTo>
                  <a:lnTo>
                    <a:pt x="3251440" y="223829"/>
                  </a:lnTo>
                  <a:lnTo>
                    <a:pt x="3207829" y="206882"/>
                  </a:lnTo>
                  <a:lnTo>
                    <a:pt x="3162747" y="190489"/>
                  </a:lnTo>
                  <a:lnTo>
                    <a:pt x="3116232" y="174663"/>
                  </a:lnTo>
                  <a:lnTo>
                    <a:pt x="3068326" y="159420"/>
                  </a:lnTo>
                  <a:lnTo>
                    <a:pt x="3019068" y="144775"/>
                  </a:lnTo>
                  <a:lnTo>
                    <a:pt x="2968497" y="130743"/>
                  </a:lnTo>
                  <a:lnTo>
                    <a:pt x="2916654" y="117339"/>
                  </a:lnTo>
                  <a:lnTo>
                    <a:pt x="2863577" y="104578"/>
                  </a:lnTo>
                  <a:lnTo>
                    <a:pt x="2809307" y="92474"/>
                  </a:lnTo>
                  <a:lnTo>
                    <a:pt x="2753884" y="81043"/>
                  </a:lnTo>
                  <a:lnTo>
                    <a:pt x="2697347" y="70300"/>
                  </a:lnTo>
                  <a:lnTo>
                    <a:pt x="2639736" y="60259"/>
                  </a:lnTo>
                  <a:lnTo>
                    <a:pt x="2581091" y="50935"/>
                  </a:lnTo>
                  <a:lnTo>
                    <a:pt x="2521451" y="42344"/>
                  </a:lnTo>
                  <a:lnTo>
                    <a:pt x="2460856" y="34500"/>
                  </a:lnTo>
                  <a:lnTo>
                    <a:pt x="2399346" y="27419"/>
                  </a:lnTo>
                  <a:lnTo>
                    <a:pt x="2336961" y="21114"/>
                  </a:lnTo>
                  <a:lnTo>
                    <a:pt x="2273740" y="15602"/>
                  </a:lnTo>
                  <a:lnTo>
                    <a:pt x="2209723" y="10897"/>
                  </a:lnTo>
                  <a:lnTo>
                    <a:pt x="2144950" y="7014"/>
                  </a:lnTo>
                  <a:lnTo>
                    <a:pt x="2079461" y="3967"/>
                  </a:lnTo>
                  <a:lnTo>
                    <a:pt x="2013295" y="1773"/>
                  </a:lnTo>
                  <a:lnTo>
                    <a:pt x="1946492" y="445"/>
                  </a:lnTo>
                  <a:lnTo>
                    <a:pt x="1879091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0964" y="5082539"/>
              <a:ext cx="3758565" cy="1412875"/>
            </a:xfrm>
            <a:custGeom>
              <a:avLst/>
              <a:gdLst/>
              <a:ahLst/>
              <a:cxnLst/>
              <a:rect l="l" t="t" r="r" b="b"/>
              <a:pathLst>
                <a:path w="3758565" h="1412875">
                  <a:moveTo>
                    <a:pt x="0" y="706374"/>
                  </a:moveTo>
                  <a:lnTo>
                    <a:pt x="4717" y="655924"/>
                  </a:lnTo>
                  <a:lnTo>
                    <a:pt x="18659" y="606433"/>
                  </a:lnTo>
                  <a:lnTo>
                    <a:pt x="41506" y="558019"/>
                  </a:lnTo>
                  <a:lnTo>
                    <a:pt x="72941" y="510801"/>
                  </a:lnTo>
                  <a:lnTo>
                    <a:pt x="112646" y="464901"/>
                  </a:lnTo>
                  <a:lnTo>
                    <a:pt x="160303" y="420435"/>
                  </a:lnTo>
                  <a:lnTo>
                    <a:pt x="215594" y="377526"/>
                  </a:lnTo>
                  <a:lnTo>
                    <a:pt x="278202" y="336291"/>
                  </a:lnTo>
                  <a:lnTo>
                    <a:pt x="312150" y="316339"/>
                  </a:lnTo>
                  <a:lnTo>
                    <a:pt x="347808" y="296850"/>
                  </a:lnTo>
                  <a:lnTo>
                    <a:pt x="385136" y="277840"/>
                  </a:lnTo>
                  <a:lnTo>
                    <a:pt x="424094" y="259323"/>
                  </a:lnTo>
                  <a:lnTo>
                    <a:pt x="464643" y="241315"/>
                  </a:lnTo>
                  <a:lnTo>
                    <a:pt x="506743" y="223829"/>
                  </a:lnTo>
                  <a:lnTo>
                    <a:pt x="550354" y="206883"/>
                  </a:lnTo>
                  <a:lnTo>
                    <a:pt x="595436" y="190489"/>
                  </a:lnTo>
                  <a:lnTo>
                    <a:pt x="641951" y="174663"/>
                  </a:lnTo>
                  <a:lnTo>
                    <a:pt x="689857" y="159420"/>
                  </a:lnTo>
                  <a:lnTo>
                    <a:pt x="739115" y="144775"/>
                  </a:lnTo>
                  <a:lnTo>
                    <a:pt x="789686" y="130743"/>
                  </a:lnTo>
                  <a:lnTo>
                    <a:pt x="841529" y="117339"/>
                  </a:lnTo>
                  <a:lnTo>
                    <a:pt x="894606" y="104578"/>
                  </a:lnTo>
                  <a:lnTo>
                    <a:pt x="948876" y="92474"/>
                  </a:lnTo>
                  <a:lnTo>
                    <a:pt x="1004299" y="81043"/>
                  </a:lnTo>
                  <a:lnTo>
                    <a:pt x="1060836" y="70300"/>
                  </a:lnTo>
                  <a:lnTo>
                    <a:pt x="1118447" y="60259"/>
                  </a:lnTo>
                  <a:lnTo>
                    <a:pt x="1177092" y="50935"/>
                  </a:lnTo>
                  <a:lnTo>
                    <a:pt x="1236732" y="42344"/>
                  </a:lnTo>
                  <a:lnTo>
                    <a:pt x="1297327" y="34500"/>
                  </a:lnTo>
                  <a:lnTo>
                    <a:pt x="1358837" y="27419"/>
                  </a:lnTo>
                  <a:lnTo>
                    <a:pt x="1421222" y="21114"/>
                  </a:lnTo>
                  <a:lnTo>
                    <a:pt x="1484443" y="15602"/>
                  </a:lnTo>
                  <a:lnTo>
                    <a:pt x="1548460" y="10897"/>
                  </a:lnTo>
                  <a:lnTo>
                    <a:pt x="1613233" y="7014"/>
                  </a:lnTo>
                  <a:lnTo>
                    <a:pt x="1678722" y="3967"/>
                  </a:lnTo>
                  <a:lnTo>
                    <a:pt x="1744888" y="1773"/>
                  </a:lnTo>
                  <a:lnTo>
                    <a:pt x="1811691" y="445"/>
                  </a:lnTo>
                  <a:lnTo>
                    <a:pt x="1879091" y="0"/>
                  </a:lnTo>
                  <a:lnTo>
                    <a:pt x="1946492" y="445"/>
                  </a:lnTo>
                  <a:lnTo>
                    <a:pt x="2013295" y="1773"/>
                  </a:lnTo>
                  <a:lnTo>
                    <a:pt x="2079461" y="3967"/>
                  </a:lnTo>
                  <a:lnTo>
                    <a:pt x="2144950" y="7014"/>
                  </a:lnTo>
                  <a:lnTo>
                    <a:pt x="2209723" y="10897"/>
                  </a:lnTo>
                  <a:lnTo>
                    <a:pt x="2273740" y="15602"/>
                  </a:lnTo>
                  <a:lnTo>
                    <a:pt x="2336961" y="21114"/>
                  </a:lnTo>
                  <a:lnTo>
                    <a:pt x="2399346" y="27419"/>
                  </a:lnTo>
                  <a:lnTo>
                    <a:pt x="2460856" y="34500"/>
                  </a:lnTo>
                  <a:lnTo>
                    <a:pt x="2521451" y="42344"/>
                  </a:lnTo>
                  <a:lnTo>
                    <a:pt x="2581091" y="50935"/>
                  </a:lnTo>
                  <a:lnTo>
                    <a:pt x="2639736" y="60259"/>
                  </a:lnTo>
                  <a:lnTo>
                    <a:pt x="2697347" y="70300"/>
                  </a:lnTo>
                  <a:lnTo>
                    <a:pt x="2753884" y="81043"/>
                  </a:lnTo>
                  <a:lnTo>
                    <a:pt x="2809307" y="92474"/>
                  </a:lnTo>
                  <a:lnTo>
                    <a:pt x="2863577" y="104578"/>
                  </a:lnTo>
                  <a:lnTo>
                    <a:pt x="2916654" y="117339"/>
                  </a:lnTo>
                  <a:lnTo>
                    <a:pt x="2968497" y="130743"/>
                  </a:lnTo>
                  <a:lnTo>
                    <a:pt x="3019068" y="144775"/>
                  </a:lnTo>
                  <a:lnTo>
                    <a:pt x="3068326" y="159420"/>
                  </a:lnTo>
                  <a:lnTo>
                    <a:pt x="3116232" y="174663"/>
                  </a:lnTo>
                  <a:lnTo>
                    <a:pt x="3162747" y="190489"/>
                  </a:lnTo>
                  <a:lnTo>
                    <a:pt x="3207829" y="206882"/>
                  </a:lnTo>
                  <a:lnTo>
                    <a:pt x="3251440" y="223829"/>
                  </a:lnTo>
                  <a:lnTo>
                    <a:pt x="3293540" y="241315"/>
                  </a:lnTo>
                  <a:lnTo>
                    <a:pt x="3334089" y="259323"/>
                  </a:lnTo>
                  <a:lnTo>
                    <a:pt x="3373047" y="277840"/>
                  </a:lnTo>
                  <a:lnTo>
                    <a:pt x="3410375" y="296850"/>
                  </a:lnTo>
                  <a:lnTo>
                    <a:pt x="3446033" y="316339"/>
                  </a:lnTo>
                  <a:lnTo>
                    <a:pt x="3479981" y="336291"/>
                  </a:lnTo>
                  <a:lnTo>
                    <a:pt x="3512179" y="356691"/>
                  </a:lnTo>
                  <a:lnTo>
                    <a:pt x="3571169" y="398779"/>
                  </a:lnTo>
                  <a:lnTo>
                    <a:pt x="3622682" y="442481"/>
                  </a:lnTo>
                  <a:lnTo>
                    <a:pt x="3666403" y="487679"/>
                  </a:lnTo>
                  <a:lnTo>
                    <a:pt x="3702013" y="534253"/>
                  </a:lnTo>
                  <a:lnTo>
                    <a:pt x="3729194" y="582084"/>
                  </a:lnTo>
                  <a:lnTo>
                    <a:pt x="3747628" y="631051"/>
                  </a:lnTo>
                  <a:lnTo>
                    <a:pt x="3756997" y="681037"/>
                  </a:lnTo>
                  <a:lnTo>
                    <a:pt x="3758183" y="706374"/>
                  </a:lnTo>
                  <a:lnTo>
                    <a:pt x="3756997" y="731709"/>
                  </a:lnTo>
                  <a:lnTo>
                    <a:pt x="3747628" y="781691"/>
                  </a:lnTo>
                  <a:lnTo>
                    <a:pt x="3729194" y="830657"/>
                  </a:lnTo>
                  <a:lnTo>
                    <a:pt x="3702013" y="878486"/>
                  </a:lnTo>
                  <a:lnTo>
                    <a:pt x="3666403" y="925058"/>
                  </a:lnTo>
                  <a:lnTo>
                    <a:pt x="3622682" y="970255"/>
                  </a:lnTo>
                  <a:lnTo>
                    <a:pt x="3571169" y="1013957"/>
                  </a:lnTo>
                  <a:lnTo>
                    <a:pt x="3512179" y="1056044"/>
                  </a:lnTo>
                  <a:lnTo>
                    <a:pt x="3479981" y="1076445"/>
                  </a:lnTo>
                  <a:lnTo>
                    <a:pt x="3446033" y="1096397"/>
                  </a:lnTo>
                  <a:lnTo>
                    <a:pt x="3410375" y="1115886"/>
                  </a:lnTo>
                  <a:lnTo>
                    <a:pt x="3373047" y="1134896"/>
                  </a:lnTo>
                  <a:lnTo>
                    <a:pt x="3334089" y="1153413"/>
                  </a:lnTo>
                  <a:lnTo>
                    <a:pt x="3293540" y="1171422"/>
                  </a:lnTo>
                  <a:lnTo>
                    <a:pt x="3251440" y="1188908"/>
                  </a:lnTo>
                  <a:lnTo>
                    <a:pt x="3207829" y="1205855"/>
                  </a:lnTo>
                  <a:lnTo>
                    <a:pt x="3162747" y="1222249"/>
                  </a:lnTo>
                  <a:lnTo>
                    <a:pt x="3116232" y="1238075"/>
                  </a:lnTo>
                  <a:lnTo>
                    <a:pt x="3068326" y="1253319"/>
                  </a:lnTo>
                  <a:lnTo>
                    <a:pt x="3019068" y="1267964"/>
                  </a:lnTo>
                  <a:lnTo>
                    <a:pt x="2968497" y="1281996"/>
                  </a:lnTo>
                  <a:lnTo>
                    <a:pt x="2916654" y="1295401"/>
                  </a:lnTo>
                  <a:lnTo>
                    <a:pt x="2863577" y="1308163"/>
                  </a:lnTo>
                  <a:lnTo>
                    <a:pt x="2809307" y="1320267"/>
                  </a:lnTo>
                  <a:lnTo>
                    <a:pt x="2753884" y="1331699"/>
                  </a:lnTo>
                  <a:lnTo>
                    <a:pt x="2697347" y="1342443"/>
                  </a:lnTo>
                  <a:lnTo>
                    <a:pt x="2639736" y="1352484"/>
                  </a:lnTo>
                  <a:lnTo>
                    <a:pt x="2581091" y="1361808"/>
                  </a:lnTo>
                  <a:lnTo>
                    <a:pt x="2521451" y="1370400"/>
                  </a:lnTo>
                  <a:lnTo>
                    <a:pt x="2460856" y="1378244"/>
                  </a:lnTo>
                  <a:lnTo>
                    <a:pt x="2399346" y="1385326"/>
                  </a:lnTo>
                  <a:lnTo>
                    <a:pt x="2336961" y="1391631"/>
                  </a:lnTo>
                  <a:lnTo>
                    <a:pt x="2273740" y="1397144"/>
                  </a:lnTo>
                  <a:lnTo>
                    <a:pt x="2209723" y="1401849"/>
                  </a:lnTo>
                  <a:lnTo>
                    <a:pt x="2144950" y="1405733"/>
                  </a:lnTo>
                  <a:lnTo>
                    <a:pt x="2079461" y="1408779"/>
                  </a:lnTo>
                  <a:lnTo>
                    <a:pt x="2013295" y="1410974"/>
                  </a:lnTo>
                  <a:lnTo>
                    <a:pt x="1946492" y="1412302"/>
                  </a:lnTo>
                  <a:lnTo>
                    <a:pt x="1879091" y="1412748"/>
                  </a:lnTo>
                  <a:lnTo>
                    <a:pt x="1811691" y="1412302"/>
                  </a:lnTo>
                  <a:lnTo>
                    <a:pt x="1744888" y="1410974"/>
                  </a:lnTo>
                  <a:lnTo>
                    <a:pt x="1678722" y="1408779"/>
                  </a:lnTo>
                  <a:lnTo>
                    <a:pt x="1613233" y="1405733"/>
                  </a:lnTo>
                  <a:lnTo>
                    <a:pt x="1548460" y="1401849"/>
                  </a:lnTo>
                  <a:lnTo>
                    <a:pt x="1484443" y="1397144"/>
                  </a:lnTo>
                  <a:lnTo>
                    <a:pt x="1421222" y="1391631"/>
                  </a:lnTo>
                  <a:lnTo>
                    <a:pt x="1358837" y="1385326"/>
                  </a:lnTo>
                  <a:lnTo>
                    <a:pt x="1297327" y="1378244"/>
                  </a:lnTo>
                  <a:lnTo>
                    <a:pt x="1236732" y="1370400"/>
                  </a:lnTo>
                  <a:lnTo>
                    <a:pt x="1177092" y="1361808"/>
                  </a:lnTo>
                  <a:lnTo>
                    <a:pt x="1118447" y="1352484"/>
                  </a:lnTo>
                  <a:lnTo>
                    <a:pt x="1060836" y="1342443"/>
                  </a:lnTo>
                  <a:lnTo>
                    <a:pt x="1004299" y="1331699"/>
                  </a:lnTo>
                  <a:lnTo>
                    <a:pt x="948876" y="1320267"/>
                  </a:lnTo>
                  <a:lnTo>
                    <a:pt x="894606" y="1308163"/>
                  </a:lnTo>
                  <a:lnTo>
                    <a:pt x="841529" y="1295401"/>
                  </a:lnTo>
                  <a:lnTo>
                    <a:pt x="789686" y="1281996"/>
                  </a:lnTo>
                  <a:lnTo>
                    <a:pt x="739115" y="1267964"/>
                  </a:lnTo>
                  <a:lnTo>
                    <a:pt x="689857" y="1253319"/>
                  </a:lnTo>
                  <a:lnTo>
                    <a:pt x="641951" y="1238075"/>
                  </a:lnTo>
                  <a:lnTo>
                    <a:pt x="595436" y="1222249"/>
                  </a:lnTo>
                  <a:lnTo>
                    <a:pt x="550354" y="1205855"/>
                  </a:lnTo>
                  <a:lnTo>
                    <a:pt x="506743" y="1188908"/>
                  </a:lnTo>
                  <a:lnTo>
                    <a:pt x="464643" y="1171422"/>
                  </a:lnTo>
                  <a:lnTo>
                    <a:pt x="424094" y="1153413"/>
                  </a:lnTo>
                  <a:lnTo>
                    <a:pt x="385136" y="1134896"/>
                  </a:lnTo>
                  <a:lnTo>
                    <a:pt x="347808" y="1115886"/>
                  </a:lnTo>
                  <a:lnTo>
                    <a:pt x="312150" y="1096397"/>
                  </a:lnTo>
                  <a:lnTo>
                    <a:pt x="278202" y="1076445"/>
                  </a:lnTo>
                  <a:lnTo>
                    <a:pt x="246004" y="1056044"/>
                  </a:lnTo>
                  <a:lnTo>
                    <a:pt x="187014" y="1013957"/>
                  </a:lnTo>
                  <a:lnTo>
                    <a:pt x="135501" y="970255"/>
                  </a:lnTo>
                  <a:lnTo>
                    <a:pt x="91780" y="925058"/>
                  </a:lnTo>
                  <a:lnTo>
                    <a:pt x="56170" y="878486"/>
                  </a:lnTo>
                  <a:lnTo>
                    <a:pt x="28989" y="830657"/>
                  </a:lnTo>
                  <a:lnTo>
                    <a:pt x="10555" y="781691"/>
                  </a:lnTo>
                  <a:lnTo>
                    <a:pt x="1186" y="731709"/>
                  </a:lnTo>
                  <a:lnTo>
                    <a:pt x="0" y="70637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91200" y="2650235"/>
            <a:ext cx="6065520" cy="119951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b="1" spc="-240" dirty="0">
                <a:solidFill>
                  <a:srgbClr val="FFFFFF"/>
                </a:solidFill>
                <a:latin typeface="Arial"/>
                <a:cs typeface="Arial"/>
              </a:rPr>
              <a:t>KEPUTUSAN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Arial"/>
                <a:cs typeface="Arial"/>
              </a:rPr>
              <a:t>MENTERI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75" dirty="0">
                <a:solidFill>
                  <a:srgbClr val="FFFFFF"/>
                </a:solidFill>
                <a:latin typeface="Arial"/>
                <a:cs typeface="Arial"/>
              </a:rPr>
              <a:t>PAN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RB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215" dirty="0">
                <a:solidFill>
                  <a:srgbClr val="FFFFFF"/>
                </a:solidFill>
                <a:latin typeface="Arial MT"/>
                <a:cs typeface="Arial MT"/>
              </a:rPr>
              <a:t>Nomor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679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FFFFFF"/>
                </a:solidFill>
                <a:latin typeface="Arial MT"/>
                <a:cs typeface="Arial MT"/>
              </a:rPr>
              <a:t>Tahun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180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Tentang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70" dirty="0">
                <a:solidFill>
                  <a:srgbClr val="FFFFFF"/>
                </a:solidFill>
                <a:latin typeface="Arial"/>
                <a:cs typeface="Arial"/>
              </a:rPr>
              <a:t>Umum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Dinamis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7571" y="2268473"/>
            <a:ext cx="114300" cy="381635"/>
          </a:xfrm>
          <a:custGeom>
            <a:avLst/>
            <a:gdLst/>
            <a:ahLst/>
            <a:cxnLst/>
            <a:rect l="l" t="t" r="r" b="b"/>
            <a:pathLst>
              <a:path w="114300" h="381635">
                <a:moveTo>
                  <a:pt x="38100" y="266953"/>
                </a:moveTo>
                <a:lnTo>
                  <a:pt x="0" y="266953"/>
                </a:lnTo>
                <a:lnTo>
                  <a:pt x="57150" y="381253"/>
                </a:lnTo>
                <a:lnTo>
                  <a:pt x="104775" y="286003"/>
                </a:lnTo>
                <a:lnTo>
                  <a:pt x="38100" y="286003"/>
                </a:lnTo>
                <a:lnTo>
                  <a:pt x="38100" y="266953"/>
                </a:lnTo>
                <a:close/>
              </a:path>
              <a:path w="114300" h="381635">
                <a:moveTo>
                  <a:pt x="76200" y="0"/>
                </a:moveTo>
                <a:lnTo>
                  <a:pt x="38100" y="0"/>
                </a:lnTo>
                <a:lnTo>
                  <a:pt x="38100" y="286003"/>
                </a:lnTo>
                <a:lnTo>
                  <a:pt x="76200" y="286003"/>
                </a:lnTo>
                <a:lnTo>
                  <a:pt x="76200" y="0"/>
                </a:lnTo>
                <a:close/>
              </a:path>
              <a:path w="114300" h="381635">
                <a:moveTo>
                  <a:pt x="114300" y="266953"/>
                </a:moveTo>
                <a:lnTo>
                  <a:pt x="76200" y="266953"/>
                </a:lnTo>
                <a:lnTo>
                  <a:pt x="76200" y="286003"/>
                </a:lnTo>
                <a:lnTo>
                  <a:pt x="104775" y="286003"/>
                </a:lnTo>
                <a:lnTo>
                  <a:pt x="114300" y="26695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52435" y="5178678"/>
            <a:ext cx="255651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algn="ctr">
              <a:lnSpc>
                <a:spcPts val="2155"/>
              </a:lnSpc>
              <a:spcBef>
                <a:spcPts val="10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75"/>
              </a:lnSpc>
            </a:pPr>
            <a:r>
              <a:rPr sz="2400" b="1" spc="-290" dirty="0">
                <a:solidFill>
                  <a:srgbClr val="FFFF00"/>
                </a:solidFill>
                <a:latin typeface="Arial"/>
                <a:cs typeface="Arial"/>
              </a:rPr>
              <a:t>SRIKANDI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(Sistem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Informasi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Dinamis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Terintegrasi)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97146" y="3850259"/>
            <a:ext cx="4290060" cy="1997710"/>
            <a:chOff x="4597146" y="3850259"/>
            <a:chExt cx="4290060" cy="1997710"/>
          </a:xfrm>
        </p:grpSpPr>
        <p:sp>
          <p:nvSpPr>
            <p:cNvPr id="17" name="object 17"/>
            <p:cNvSpPr/>
            <p:nvPr/>
          </p:nvSpPr>
          <p:spPr>
            <a:xfrm>
              <a:off x="8772779" y="3850259"/>
              <a:ext cx="114300" cy="1232535"/>
            </a:xfrm>
            <a:custGeom>
              <a:avLst/>
              <a:gdLst/>
              <a:ahLst/>
              <a:cxnLst/>
              <a:rect l="l" t="t" r="r" b="b"/>
              <a:pathLst>
                <a:path w="114300" h="1232535">
                  <a:moveTo>
                    <a:pt x="38137" y="1117938"/>
                  </a:moveTo>
                  <a:lnTo>
                    <a:pt x="0" y="1118108"/>
                  </a:lnTo>
                  <a:lnTo>
                    <a:pt x="57657" y="1232154"/>
                  </a:lnTo>
                  <a:lnTo>
                    <a:pt x="104692" y="1137031"/>
                  </a:lnTo>
                  <a:lnTo>
                    <a:pt x="38226" y="1137031"/>
                  </a:lnTo>
                  <a:lnTo>
                    <a:pt x="38137" y="1117938"/>
                  </a:lnTo>
                  <a:close/>
                </a:path>
                <a:path w="114300" h="1232535">
                  <a:moveTo>
                    <a:pt x="76237" y="1117769"/>
                  </a:moveTo>
                  <a:lnTo>
                    <a:pt x="38137" y="1117938"/>
                  </a:lnTo>
                  <a:lnTo>
                    <a:pt x="38226" y="1137031"/>
                  </a:lnTo>
                  <a:lnTo>
                    <a:pt x="76326" y="1136777"/>
                  </a:lnTo>
                  <a:lnTo>
                    <a:pt x="76237" y="1117769"/>
                  </a:lnTo>
                  <a:close/>
                </a:path>
                <a:path w="114300" h="1232535">
                  <a:moveTo>
                    <a:pt x="114300" y="1117600"/>
                  </a:moveTo>
                  <a:lnTo>
                    <a:pt x="76237" y="1117769"/>
                  </a:lnTo>
                  <a:lnTo>
                    <a:pt x="76326" y="1136777"/>
                  </a:lnTo>
                  <a:lnTo>
                    <a:pt x="38226" y="1137031"/>
                  </a:lnTo>
                  <a:lnTo>
                    <a:pt x="104692" y="1137031"/>
                  </a:lnTo>
                  <a:lnTo>
                    <a:pt x="114300" y="1117600"/>
                  </a:lnTo>
                  <a:close/>
                </a:path>
                <a:path w="114300" h="1232535">
                  <a:moveTo>
                    <a:pt x="70993" y="0"/>
                  </a:moveTo>
                  <a:lnTo>
                    <a:pt x="32893" y="254"/>
                  </a:lnTo>
                  <a:lnTo>
                    <a:pt x="38137" y="1117938"/>
                  </a:lnTo>
                  <a:lnTo>
                    <a:pt x="76237" y="1117769"/>
                  </a:lnTo>
                  <a:lnTo>
                    <a:pt x="7099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7146" y="5733338"/>
              <a:ext cx="2355215" cy="114300"/>
            </a:xfrm>
            <a:custGeom>
              <a:avLst/>
              <a:gdLst/>
              <a:ahLst/>
              <a:cxnLst/>
              <a:rect l="l" t="t" r="r" b="b"/>
              <a:pathLst>
                <a:path w="2355215" h="114300">
                  <a:moveTo>
                    <a:pt x="114300" y="39014"/>
                  </a:moveTo>
                  <a:lnTo>
                    <a:pt x="0" y="39065"/>
                  </a:lnTo>
                  <a:lnTo>
                    <a:pt x="0" y="77165"/>
                  </a:lnTo>
                  <a:lnTo>
                    <a:pt x="114300" y="77114"/>
                  </a:lnTo>
                  <a:lnTo>
                    <a:pt x="114300" y="39014"/>
                  </a:lnTo>
                  <a:close/>
                </a:path>
                <a:path w="2355215" h="114300">
                  <a:moveTo>
                    <a:pt x="266700" y="38950"/>
                  </a:moveTo>
                  <a:lnTo>
                    <a:pt x="152400" y="39001"/>
                  </a:lnTo>
                  <a:lnTo>
                    <a:pt x="152400" y="77101"/>
                  </a:lnTo>
                  <a:lnTo>
                    <a:pt x="266700" y="77050"/>
                  </a:lnTo>
                  <a:lnTo>
                    <a:pt x="266700" y="38950"/>
                  </a:lnTo>
                  <a:close/>
                </a:path>
                <a:path w="2355215" h="114300">
                  <a:moveTo>
                    <a:pt x="419100" y="38874"/>
                  </a:moveTo>
                  <a:lnTo>
                    <a:pt x="304800" y="38925"/>
                  </a:lnTo>
                  <a:lnTo>
                    <a:pt x="304800" y="77025"/>
                  </a:lnTo>
                  <a:lnTo>
                    <a:pt x="419100" y="76974"/>
                  </a:lnTo>
                  <a:lnTo>
                    <a:pt x="419100" y="38874"/>
                  </a:lnTo>
                  <a:close/>
                </a:path>
                <a:path w="2355215" h="114300">
                  <a:moveTo>
                    <a:pt x="571500" y="38811"/>
                  </a:moveTo>
                  <a:lnTo>
                    <a:pt x="457200" y="38861"/>
                  </a:lnTo>
                  <a:lnTo>
                    <a:pt x="457200" y="76961"/>
                  </a:lnTo>
                  <a:lnTo>
                    <a:pt x="571500" y="76911"/>
                  </a:lnTo>
                  <a:lnTo>
                    <a:pt x="571500" y="38811"/>
                  </a:lnTo>
                  <a:close/>
                </a:path>
                <a:path w="2355215" h="114300">
                  <a:moveTo>
                    <a:pt x="723900" y="38747"/>
                  </a:moveTo>
                  <a:lnTo>
                    <a:pt x="609600" y="38798"/>
                  </a:lnTo>
                  <a:lnTo>
                    <a:pt x="609600" y="76898"/>
                  </a:lnTo>
                  <a:lnTo>
                    <a:pt x="723900" y="76847"/>
                  </a:lnTo>
                  <a:lnTo>
                    <a:pt x="723900" y="38747"/>
                  </a:lnTo>
                  <a:close/>
                </a:path>
                <a:path w="2355215" h="114300">
                  <a:moveTo>
                    <a:pt x="876300" y="38684"/>
                  </a:moveTo>
                  <a:lnTo>
                    <a:pt x="762000" y="38734"/>
                  </a:lnTo>
                  <a:lnTo>
                    <a:pt x="762000" y="76834"/>
                  </a:lnTo>
                  <a:lnTo>
                    <a:pt x="876300" y="76784"/>
                  </a:lnTo>
                  <a:lnTo>
                    <a:pt x="876300" y="38684"/>
                  </a:lnTo>
                  <a:close/>
                </a:path>
                <a:path w="2355215" h="114300">
                  <a:moveTo>
                    <a:pt x="1028700" y="38620"/>
                  </a:moveTo>
                  <a:lnTo>
                    <a:pt x="914400" y="38671"/>
                  </a:lnTo>
                  <a:lnTo>
                    <a:pt x="914400" y="76771"/>
                  </a:lnTo>
                  <a:lnTo>
                    <a:pt x="1028700" y="76720"/>
                  </a:lnTo>
                  <a:lnTo>
                    <a:pt x="1028700" y="38620"/>
                  </a:lnTo>
                  <a:close/>
                </a:path>
                <a:path w="2355215" h="114300">
                  <a:moveTo>
                    <a:pt x="1181100" y="38557"/>
                  </a:moveTo>
                  <a:lnTo>
                    <a:pt x="1066800" y="38607"/>
                  </a:lnTo>
                  <a:lnTo>
                    <a:pt x="1066800" y="76707"/>
                  </a:lnTo>
                  <a:lnTo>
                    <a:pt x="1181100" y="76657"/>
                  </a:lnTo>
                  <a:lnTo>
                    <a:pt x="1181100" y="38557"/>
                  </a:lnTo>
                  <a:close/>
                </a:path>
                <a:path w="2355215" h="114300">
                  <a:moveTo>
                    <a:pt x="1333500" y="38493"/>
                  </a:moveTo>
                  <a:lnTo>
                    <a:pt x="1219200" y="38531"/>
                  </a:lnTo>
                  <a:lnTo>
                    <a:pt x="1219200" y="76631"/>
                  </a:lnTo>
                  <a:lnTo>
                    <a:pt x="1333500" y="76593"/>
                  </a:lnTo>
                  <a:lnTo>
                    <a:pt x="1333500" y="38493"/>
                  </a:lnTo>
                  <a:close/>
                </a:path>
                <a:path w="2355215" h="114300">
                  <a:moveTo>
                    <a:pt x="1485900" y="38417"/>
                  </a:moveTo>
                  <a:lnTo>
                    <a:pt x="1371600" y="38468"/>
                  </a:lnTo>
                  <a:lnTo>
                    <a:pt x="1371600" y="76568"/>
                  </a:lnTo>
                  <a:lnTo>
                    <a:pt x="1485900" y="76517"/>
                  </a:lnTo>
                  <a:lnTo>
                    <a:pt x="1485900" y="38417"/>
                  </a:lnTo>
                  <a:close/>
                </a:path>
                <a:path w="2355215" h="114300">
                  <a:moveTo>
                    <a:pt x="1638300" y="38353"/>
                  </a:moveTo>
                  <a:lnTo>
                    <a:pt x="1524000" y="38404"/>
                  </a:lnTo>
                  <a:lnTo>
                    <a:pt x="1524000" y="76504"/>
                  </a:lnTo>
                  <a:lnTo>
                    <a:pt x="1638300" y="76453"/>
                  </a:lnTo>
                  <a:lnTo>
                    <a:pt x="1638300" y="38353"/>
                  </a:lnTo>
                  <a:close/>
                </a:path>
                <a:path w="2355215" h="114300">
                  <a:moveTo>
                    <a:pt x="1790700" y="38290"/>
                  </a:moveTo>
                  <a:lnTo>
                    <a:pt x="1676400" y="38341"/>
                  </a:lnTo>
                  <a:lnTo>
                    <a:pt x="1676400" y="76441"/>
                  </a:lnTo>
                  <a:lnTo>
                    <a:pt x="1790700" y="76390"/>
                  </a:lnTo>
                  <a:lnTo>
                    <a:pt x="1790700" y="38290"/>
                  </a:lnTo>
                  <a:close/>
                </a:path>
                <a:path w="2355215" h="114300">
                  <a:moveTo>
                    <a:pt x="1943100" y="38226"/>
                  </a:moveTo>
                  <a:lnTo>
                    <a:pt x="1828800" y="38277"/>
                  </a:lnTo>
                  <a:lnTo>
                    <a:pt x="1828800" y="76377"/>
                  </a:lnTo>
                  <a:lnTo>
                    <a:pt x="1943100" y="76326"/>
                  </a:lnTo>
                  <a:lnTo>
                    <a:pt x="1943100" y="38226"/>
                  </a:lnTo>
                  <a:close/>
                </a:path>
                <a:path w="2355215" h="114300">
                  <a:moveTo>
                    <a:pt x="2095500" y="38163"/>
                  </a:moveTo>
                  <a:lnTo>
                    <a:pt x="1981200" y="38214"/>
                  </a:lnTo>
                  <a:lnTo>
                    <a:pt x="1981200" y="76314"/>
                  </a:lnTo>
                  <a:lnTo>
                    <a:pt x="2095500" y="76263"/>
                  </a:lnTo>
                  <a:lnTo>
                    <a:pt x="2095500" y="38163"/>
                  </a:lnTo>
                  <a:close/>
                </a:path>
                <a:path w="2355215" h="114300">
                  <a:moveTo>
                    <a:pt x="2317055" y="38099"/>
                  </a:moveTo>
                  <a:lnTo>
                    <a:pt x="2247900" y="38099"/>
                  </a:lnTo>
                  <a:lnTo>
                    <a:pt x="2247900" y="76199"/>
                  </a:lnTo>
                  <a:lnTo>
                    <a:pt x="2240787" y="76203"/>
                  </a:lnTo>
                  <a:lnTo>
                    <a:pt x="2240787" y="114299"/>
                  </a:lnTo>
                  <a:lnTo>
                    <a:pt x="2355087" y="57099"/>
                  </a:lnTo>
                  <a:lnTo>
                    <a:pt x="2317055" y="38099"/>
                  </a:lnTo>
                  <a:close/>
                </a:path>
                <a:path w="2355215" h="114300">
                  <a:moveTo>
                    <a:pt x="2240787" y="38103"/>
                  </a:moveTo>
                  <a:lnTo>
                    <a:pt x="2133600" y="38150"/>
                  </a:lnTo>
                  <a:lnTo>
                    <a:pt x="2133600" y="76250"/>
                  </a:lnTo>
                  <a:lnTo>
                    <a:pt x="2240787" y="76203"/>
                  </a:lnTo>
                  <a:lnTo>
                    <a:pt x="2240787" y="38103"/>
                  </a:lnTo>
                  <a:close/>
                </a:path>
                <a:path w="2355215" h="114300">
                  <a:moveTo>
                    <a:pt x="2247900" y="38099"/>
                  </a:moveTo>
                  <a:lnTo>
                    <a:pt x="2240787" y="38103"/>
                  </a:lnTo>
                  <a:lnTo>
                    <a:pt x="2240787" y="76203"/>
                  </a:lnTo>
                  <a:lnTo>
                    <a:pt x="2247900" y="76199"/>
                  </a:lnTo>
                  <a:lnTo>
                    <a:pt x="2247900" y="38099"/>
                  </a:lnTo>
                  <a:close/>
                </a:path>
                <a:path w="2355215" h="114300">
                  <a:moveTo>
                    <a:pt x="2240787" y="0"/>
                  </a:moveTo>
                  <a:lnTo>
                    <a:pt x="2240787" y="38103"/>
                  </a:lnTo>
                  <a:lnTo>
                    <a:pt x="2317055" y="38099"/>
                  </a:lnTo>
                  <a:lnTo>
                    <a:pt x="22407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4320" y="3128772"/>
            <a:ext cx="4876800" cy="1478280"/>
          </a:xfrm>
          <a:prstGeom prst="rect">
            <a:avLst/>
          </a:prstGeom>
          <a:solidFill>
            <a:srgbClr val="7E5F00"/>
          </a:solidFill>
          <a:ln w="9525">
            <a:solidFill>
              <a:srgbClr val="4471C4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PERATURAN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KEPALA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ANRI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Nomor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FFFFFF"/>
                </a:solidFill>
                <a:latin typeface="Arial MT"/>
                <a:cs typeface="Arial MT"/>
              </a:rPr>
              <a:t>Tahun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2009</a:t>
            </a:r>
            <a:endParaRPr sz="18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Tentang</a:t>
            </a:r>
            <a:endParaRPr sz="1800">
              <a:latin typeface="Arial MT"/>
              <a:cs typeface="Arial MT"/>
            </a:endParaRPr>
          </a:p>
          <a:p>
            <a:pPr marL="230504" marR="226060" algn="ctr">
              <a:lnSpc>
                <a:spcPct val="100000"/>
              </a:lnSpc>
            </a:pP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Informasi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Dinamis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Informasi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Statis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6332" y="2823210"/>
            <a:ext cx="114300" cy="307340"/>
          </a:xfrm>
          <a:custGeom>
            <a:avLst/>
            <a:gdLst/>
            <a:ahLst/>
            <a:cxnLst/>
            <a:rect l="l" t="t" r="r" b="b"/>
            <a:pathLst>
              <a:path w="114300" h="307339">
                <a:moveTo>
                  <a:pt x="38100" y="192659"/>
                </a:moveTo>
                <a:lnTo>
                  <a:pt x="0" y="192659"/>
                </a:lnTo>
                <a:lnTo>
                  <a:pt x="57150" y="306959"/>
                </a:lnTo>
                <a:lnTo>
                  <a:pt x="104775" y="211709"/>
                </a:lnTo>
                <a:lnTo>
                  <a:pt x="38100" y="211709"/>
                </a:lnTo>
                <a:lnTo>
                  <a:pt x="38100" y="192659"/>
                </a:lnTo>
                <a:close/>
              </a:path>
              <a:path w="114300" h="307339">
                <a:moveTo>
                  <a:pt x="76200" y="0"/>
                </a:moveTo>
                <a:lnTo>
                  <a:pt x="38100" y="0"/>
                </a:lnTo>
                <a:lnTo>
                  <a:pt x="38100" y="211709"/>
                </a:lnTo>
                <a:lnTo>
                  <a:pt x="76200" y="211709"/>
                </a:lnTo>
                <a:lnTo>
                  <a:pt x="76200" y="0"/>
                </a:lnTo>
                <a:close/>
              </a:path>
              <a:path w="114300" h="307339">
                <a:moveTo>
                  <a:pt x="114300" y="192659"/>
                </a:moveTo>
                <a:lnTo>
                  <a:pt x="76200" y="192659"/>
                </a:lnTo>
                <a:lnTo>
                  <a:pt x="76200" y="211709"/>
                </a:lnTo>
                <a:lnTo>
                  <a:pt x="104775" y="211709"/>
                </a:lnTo>
                <a:lnTo>
                  <a:pt x="114300" y="19265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3515" y="5927547"/>
            <a:ext cx="1889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Dikembangkan</a:t>
            </a:r>
            <a:r>
              <a:rPr sz="14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sesuai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persyaratan</a:t>
            </a:r>
            <a:r>
              <a:rPr sz="14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FF0000"/>
                </a:solidFill>
                <a:latin typeface="Arial"/>
                <a:cs typeface="Arial"/>
              </a:rPr>
              <a:t>SPBE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445" y="404876"/>
            <a:ext cx="6325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534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TAHAPAN</a:t>
            </a:r>
            <a:r>
              <a:rPr spc="-120" dirty="0"/>
              <a:t> </a:t>
            </a:r>
            <a:r>
              <a:rPr spc="-10" dirty="0"/>
              <a:t>PENGEMBANGAN </a:t>
            </a:r>
            <a:r>
              <a:rPr dirty="0"/>
              <a:t>APLIKASI</a:t>
            </a:r>
            <a:r>
              <a:rPr spc="-55" dirty="0"/>
              <a:t> </a:t>
            </a:r>
            <a:r>
              <a:rPr dirty="0"/>
              <a:t>SPBE</a:t>
            </a:r>
            <a:r>
              <a:rPr spc="-60" dirty="0"/>
              <a:t> </a:t>
            </a:r>
            <a:r>
              <a:rPr spc="-35" dirty="0"/>
              <a:t>LAYANAN</a:t>
            </a:r>
            <a:r>
              <a:rPr spc="-60" dirty="0"/>
              <a:t> </a:t>
            </a:r>
            <a:r>
              <a:rPr spc="-10" dirty="0"/>
              <a:t>KEARSIPAN</a:t>
            </a:r>
          </a:p>
        </p:txBody>
      </p:sp>
      <p:sp>
        <p:nvSpPr>
          <p:cNvPr id="3" name="object 3"/>
          <p:cNvSpPr/>
          <p:nvPr/>
        </p:nvSpPr>
        <p:spPr>
          <a:xfrm>
            <a:off x="403859" y="2250948"/>
            <a:ext cx="3295015" cy="3293745"/>
          </a:xfrm>
          <a:custGeom>
            <a:avLst/>
            <a:gdLst/>
            <a:ahLst/>
            <a:cxnLst/>
            <a:rect l="l" t="t" r="r" b="b"/>
            <a:pathLst>
              <a:path w="3295015" h="3293745">
                <a:moveTo>
                  <a:pt x="1647444" y="0"/>
                </a:moveTo>
                <a:lnTo>
                  <a:pt x="1598869" y="702"/>
                </a:lnTo>
                <a:lnTo>
                  <a:pt x="1550644" y="2795"/>
                </a:lnTo>
                <a:lnTo>
                  <a:pt x="1502787" y="6260"/>
                </a:lnTo>
                <a:lnTo>
                  <a:pt x="1455318" y="11078"/>
                </a:lnTo>
                <a:lnTo>
                  <a:pt x="1408255" y="17229"/>
                </a:lnTo>
                <a:lnTo>
                  <a:pt x="1361618" y="24694"/>
                </a:lnTo>
                <a:lnTo>
                  <a:pt x="1315427" y="33454"/>
                </a:lnTo>
                <a:lnTo>
                  <a:pt x="1269701" y="43489"/>
                </a:lnTo>
                <a:lnTo>
                  <a:pt x="1224459" y="54780"/>
                </a:lnTo>
                <a:lnTo>
                  <a:pt x="1179720" y="67308"/>
                </a:lnTo>
                <a:lnTo>
                  <a:pt x="1135504" y="81054"/>
                </a:lnTo>
                <a:lnTo>
                  <a:pt x="1091830" y="95998"/>
                </a:lnTo>
                <a:lnTo>
                  <a:pt x="1048718" y="112120"/>
                </a:lnTo>
                <a:lnTo>
                  <a:pt x="1006186" y="129403"/>
                </a:lnTo>
                <a:lnTo>
                  <a:pt x="964254" y="147825"/>
                </a:lnTo>
                <a:lnTo>
                  <a:pt x="922941" y="167368"/>
                </a:lnTo>
                <a:lnTo>
                  <a:pt x="882267" y="188014"/>
                </a:lnTo>
                <a:lnTo>
                  <a:pt x="842251" y="209741"/>
                </a:lnTo>
                <a:lnTo>
                  <a:pt x="802913" y="232531"/>
                </a:lnTo>
                <a:lnTo>
                  <a:pt x="764270" y="256366"/>
                </a:lnTo>
                <a:lnTo>
                  <a:pt x="726344" y="281224"/>
                </a:lnTo>
                <a:lnTo>
                  <a:pt x="689153" y="307088"/>
                </a:lnTo>
                <a:lnTo>
                  <a:pt x="652716" y="333938"/>
                </a:lnTo>
                <a:lnTo>
                  <a:pt x="617053" y="361754"/>
                </a:lnTo>
                <a:lnTo>
                  <a:pt x="582184" y="390517"/>
                </a:lnTo>
                <a:lnTo>
                  <a:pt x="548126" y="420209"/>
                </a:lnTo>
                <a:lnTo>
                  <a:pt x="514901" y="450809"/>
                </a:lnTo>
                <a:lnTo>
                  <a:pt x="482526" y="482298"/>
                </a:lnTo>
                <a:lnTo>
                  <a:pt x="451022" y="514657"/>
                </a:lnTo>
                <a:lnTo>
                  <a:pt x="420408" y="547867"/>
                </a:lnTo>
                <a:lnTo>
                  <a:pt x="390703" y="581908"/>
                </a:lnTo>
                <a:lnTo>
                  <a:pt x="361926" y="616762"/>
                </a:lnTo>
                <a:lnTo>
                  <a:pt x="334097" y="652408"/>
                </a:lnTo>
                <a:lnTo>
                  <a:pt x="307234" y="688828"/>
                </a:lnTo>
                <a:lnTo>
                  <a:pt x="281358" y="726002"/>
                </a:lnTo>
                <a:lnTo>
                  <a:pt x="256488" y="763910"/>
                </a:lnTo>
                <a:lnTo>
                  <a:pt x="232642" y="802535"/>
                </a:lnTo>
                <a:lnTo>
                  <a:pt x="209841" y="841855"/>
                </a:lnTo>
                <a:lnTo>
                  <a:pt x="188103" y="881853"/>
                </a:lnTo>
                <a:lnTo>
                  <a:pt x="167448" y="922508"/>
                </a:lnTo>
                <a:lnTo>
                  <a:pt x="147896" y="963802"/>
                </a:lnTo>
                <a:lnTo>
                  <a:pt x="129464" y="1005714"/>
                </a:lnTo>
                <a:lnTo>
                  <a:pt x="112174" y="1048227"/>
                </a:lnTo>
                <a:lnTo>
                  <a:pt x="96044" y="1091320"/>
                </a:lnTo>
                <a:lnTo>
                  <a:pt x="81093" y="1134974"/>
                </a:lnTo>
                <a:lnTo>
                  <a:pt x="67341" y="1179169"/>
                </a:lnTo>
                <a:lnTo>
                  <a:pt x="54807" y="1223888"/>
                </a:lnTo>
                <a:lnTo>
                  <a:pt x="43510" y="1269109"/>
                </a:lnTo>
                <a:lnTo>
                  <a:pt x="33470" y="1314815"/>
                </a:lnTo>
                <a:lnTo>
                  <a:pt x="24706" y="1360985"/>
                </a:lnTo>
                <a:lnTo>
                  <a:pt x="17237" y="1407600"/>
                </a:lnTo>
                <a:lnTo>
                  <a:pt x="11083" y="1454642"/>
                </a:lnTo>
                <a:lnTo>
                  <a:pt x="6263" y="1502090"/>
                </a:lnTo>
                <a:lnTo>
                  <a:pt x="2796" y="1549925"/>
                </a:lnTo>
                <a:lnTo>
                  <a:pt x="702" y="1598129"/>
                </a:lnTo>
                <a:lnTo>
                  <a:pt x="0" y="1646682"/>
                </a:lnTo>
                <a:lnTo>
                  <a:pt x="702" y="1695234"/>
                </a:lnTo>
                <a:lnTo>
                  <a:pt x="2796" y="1743438"/>
                </a:lnTo>
                <a:lnTo>
                  <a:pt x="6263" y="1791273"/>
                </a:lnTo>
                <a:lnTo>
                  <a:pt x="11083" y="1838721"/>
                </a:lnTo>
                <a:lnTo>
                  <a:pt x="17237" y="1885763"/>
                </a:lnTo>
                <a:lnTo>
                  <a:pt x="24706" y="1932378"/>
                </a:lnTo>
                <a:lnTo>
                  <a:pt x="33470" y="1978548"/>
                </a:lnTo>
                <a:lnTo>
                  <a:pt x="43510" y="2024254"/>
                </a:lnTo>
                <a:lnTo>
                  <a:pt x="54807" y="2069475"/>
                </a:lnTo>
                <a:lnTo>
                  <a:pt x="67341" y="2114194"/>
                </a:lnTo>
                <a:lnTo>
                  <a:pt x="81093" y="2158389"/>
                </a:lnTo>
                <a:lnTo>
                  <a:pt x="96044" y="2202043"/>
                </a:lnTo>
                <a:lnTo>
                  <a:pt x="112174" y="2245136"/>
                </a:lnTo>
                <a:lnTo>
                  <a:pt x="129464" y="2287649"/>
                </a:lnTo>
                <a:lnTo>
                  <a:pt x="147896" y="2329561"/>
                </a:lnTo>
                <a:lnTo>
                  <a:pt x="167448" y="2370855"/>
                </a:lnTo>
                <a:lnTo>
                  <a:pt x="188103" y="2411510"/>
                </a:lnTo>
                <a:lnTo>
                  <a:pt x="209841" y="2451508"/>
                </a:lnTo>
                <a:lnTo>
                  <a:pt x="232642" y="2490828"/>
                </a:lnTo>
                <a:lnTo>
                  <a:pt x="256488" y="2529453"/>
                </a:lnTo>
                <a:lnTo>
                  <a:pt x="281358" y="2567361"/>
                </a:lnTo>
                <a:lnTo>
                  <a:pt x="307234" y="2604535"/>
                </a:lnTo>
                <a:lnTo>
                  <a:pt x="334097" y="2640955"/>
                </a:lnTo>
                <a:lnTo>
                  <a:pt x="361926" y="2676601"/>
                </a:lnTo>
                <a:lnTo>
                  <a:pt x="390703" y="2711455"/>
                </a:lnTo>
                <a:lnTo>
                  <a:pt x="420408" y="2745496"/>
                </a:lnTo>
                <a:lnTo>
                  <a:pt x="451022" y="2778706"/>
                </a:lnTo>
                <a:lnTo>
                  <a:pt x="482526" y="2811065"/>
                </a:lnTo>
                <a:lnTo>
                  <a:pt x="514901" y="2842554"/>
                </a:lnTo>
                <a:lnTo>
                  <a:pt x="548126" y="2873154"/>
                </a:lnTo>
                <a:lnTo>
                  <a:pt x="582184" y="2902846"/>
                </a:lnTo>
                <a:lnTo>
                  <a:pt x="617053" y="2931609"/>
                </a:lnTo>
                <a:lnTo>
                  <a:pt x="652716" y="2959425"/>
                </a:lnTo>
                <a:lnTo>
                  <a:pt x="689153" y="2986275"/>
                </a:lnTo>
                <a:lnTo>
                  <a:pt x="726344" y="3012139"/>
                </a:lnTo>
                <a:lnTo>
                  <a:pt x="764270" y="3036997"/>
                </a:lnTo>
                <a:lnTo>
                  <a:pt x="802913" y="3060832"/>
                </a:lnTo>
                <a:lnTo>
                  <a:pt x="842251" y="3083622"/>
                </a:lnTo>
                <a:lnTo>
                  <a:pt x="882267" y="3105349"/>
                </a:lnTo>
                <a:lnTo>
                  <a:pt x="922941" y="3125995"/>
                </a:lnTo>
                <a:lnTo>
                  <a:pt x="964254" y="3145538"/>
                </a:lnTo>
                <a:lnTo>
                  <a:pt x="1006186" y="3163960"/>
                </a:lnTo>
                <a:lnTo>
                  <a:pt x="1048718" y="3181243"/>
                </a:lnTo>
                <a:lnTo>
                  <a:pt x="1091830" y="3197365"/>
                </a:lnTo>
                <a:lnTo>
                  <a:pt x="1135504" y="3212309"/>
                </a:lnTo>
                <a:lnTo>
                  <a:pt x="1179720" y="3226055"/>
                </a:lnTo>
                <a:lnTo>
                  <a:pt x="1224459" y="3238583"/>
                </a:lnTo>
                <a:lnTo>
                  <a:pt x="1269701" y="3249874"/>
                </a:lnTo>
                <a:lnTo>
                  <a:pt x="1315427" y="3259909"/>
                </a:lnTo>
                <a:lnTo>
                  <a:pt x="1361618" y="3268669"/>
                </a:lnTo>
                <a:lnTo>
                  <a:pt x="1408255" y="3276134"/>
                </a:lnTo>
                <a:lnTo>
                  <a:pt x="1455318" y="3282285"/>
                </a:lnTo>
                <a:lnTo>
                  <a:pt x="1502787" y="3287103"/>
                </a:lnTo>
                <a:lnTo>
                  <a:pt x="1550644" y="3290568"/>
                </a:lnTo>
                <a:lnTo>
                  <a:pt x="1598869" y="3292661"/>
                </a:lnTo>
                <a:lnTo>
                  <a:pt x="1647444" y="3293364"/>
                </a:lnTo>
                <a:lnTo>
                  <a:pt x="1696016" y="3292661"/>
                </a:lnTo>
                <a:lnTo>
                  <a:pt x="1744240" y="3290568"/>
                </a:lnTo>
                <a:lnTo>
                  <a:pt x="1792096" y="3287103"/>
                </a:lnTo>
                <a:lnTo>
                  <a:pt x="1839565" y="3282285"/>
                </a:lnTo>
                <a:lnTo>
                  <a:pt x="1886626" y="3276134"/>
                </a:lnTo>
                <a:lnTo>
                  <a:pt x="1933262" y="3268669"/>
                </a:lnTo>
                <a:lnTo>
                  <a:pt x="1979452" y="3259909"/>
                </a:lnTo>
                <a:lnTo>
                  <a:pt x="2025178" y="3249874"/>
                </a:lnTo>
                <a:lnTo>
                  <a:pt x="2070419" y="3238583"/>
                </a:lnTo>
                <a:lnTo>
                  <a:pt x="2115157" y="3226055"/>
                </a:lnTo>
                <a:lnTo>
                  <a:pt x="2159373" y="3212309"/>
                </a:lnTo>
                <a:lnTo>
                  <a:pt x="2203046" y="3197365"/>
                </a:lnTo>
                <a:lnTo>
                  <a:pt x="2246159" y="3181243"/>
                </a:lnTo>
                <a:lnTo>
                  <a:pt x="2288690" y="3163960"/>
                </a:lnTo>
                <a:lnTo>
                  <a:pt x="2330622" y="3145538"/>
                </a:lnTo>
                <a:lnTo>
                  <a:pt x="2371934" y="3125995"/>
                </a:lnTo>
                <a:lnTo>
                  <a:pt x="2412608" y="3105349"/>
                </a:lnTo>
                <a:lnTo>
                  <a:pt x="2452624" y="3083622"/>
                </a:lnTo>
                <a:lnTo>
                  <a:pt x="2491963" y="3060832"/>
                </a:lnTo>
                <a:lnTo>
                  <a:pt x="2530605" y="3036997"/>
                </a:lnTo>
                <a:lnTo>
                  <a:pt x="2568532" y="3012139"/>
                </a:lnTo>
                <a:lnTo>
                  <a:pt x="2605723" y="2986275"/>
                </a:lnTo>
                <a:lnTo>
                  <a:pt x="2642160" y="2959425"/>
                </a:lnTo>
                <a:lnTo>
                  <a:pt x="2677823" y="2931609"/>
                </a:lnTo>
                <a:lnTo>
                  <a:pt x="2712693" y="2902846"/>
                </a:lnTo>
                <a:lnTo>
                  <a:pt x="2746750" y="2873154"/>
                </a:lnTo>
                <a:lnTo>
                  <a:pt x="2779976" y="2842554"/>
                </a:lnTo>
                <a:lnTo>
                  <a:pt x="2812351" y="2811065"/>
                </a:lnTo>
                <a:lnTo>
                  <a:pt x="2843855" y="2778706"/>
                </a:lnTo>
                <a:lnTo>
                  <a:pt x="2874470" y="2745496"/>
                </a:lnTo>
                <a:lnTo>
                  <a:pt x="2904176" y="2711455"/>
                </a:lnTo>
                <a:lnTo>
                  <a:pt x="2932953" y="2676601"/>
                </a:lnTo>
                <a:lnTo>
                  <a:pt x="2960783" y="2640955"/>
                </a:lnTo>
                <a:lnTo>
                  <a:pt x="2987646" y="2604535"/>
                </a:lnTo>
                <a:lnTo>
                  <a:pt x="3013522" y="2567361"/>
                </a:lnTo>
                <a:lnTo>
                  <a:pt x="3038393" y="2529453"/>
                </a:lnTo>
                <a:lnTo>
                  <a:pt x="3062239" y="2490828"/>
                </a:lnTo>
                <a:lnTo>
                  <a:pt x="3085041" y="2451508"/>
                </a:lnTo>
                <a:lnTo>
                  <a:pt x="3106779" y="2411510"/>
                </a:lnTo>
                <a:lnTo>
                  <a:pt x="3127434" y="2370855"/>
                </a:lnTo>
                <a:lnTo>
                  <a:pt x="3146987" y="2329561"/>
                </a:lnTo>
                <a:lnTo>
                  <a:pt x="3165419" y="2287649"/>
                </a:lnTo>
                <a:lnTo>
                  <a:pt x="3182710" y="2245136"/>
                </a:lnTo>
                <a:lnTo>
                  <a:pt x="3198841" y="2202043"/>
                </a:lnTo>
                <a:lnTo>
                  <a:pt x="3213792" y="2158389"/>
                </a:lnTo>
                <a:lnTo>
                  <a:pt x="3227544" y="2114194"/>
                </a:lnTo>
                <a:lnTo>
                  <a:pt x="3240079" y="2069475"/>
                </a:lnTo>
                <a:lnTo>
                  <a:pt x="3251376" y="2024254"/>
                </a:lnTo>
                <a:lnTo>
                  <a:pt x="3261416" y="1978548"/>
                </a:lnTo>
                <a:lnTo>
                  <a:pt x="3270180" y="1932378"/>
                </a:lnTo>
                <a:lnTo>
                  <a:pt x="3277649" y="1885763"/>
                </a:lnTo>
                <a:lnTo>
                  <a:pt x="3283804" y="1838721"/>
                </a:lnTo>
                <a:lnTo>
                  <a:pt x="3288624" y="1791273"/>
                </a:lnTo>
                <a:lnTo>
                  <a:pt x="3292091" y="1743438"/>
                </a:lnTo>
                <a:lnTo>
                  <a:pt x="3294185" y="1695234"/>
                </a:lnTo>
                <a:lnTo>
                  <a:pt x="3294888" y="1646682"/>
                </a:lnTo>
                <a:lnTo>
                  <a:pt x="3294185" y="1598129"/>
                </a:lnTo>
                <a:lnTo>
                  <a:pt x="3292091" y="1549925"/>
                </a:lnTo>
                <a:lnTo>
                  <a:pt x="3288624" y="1502090"/>
                </a:lnTo>
                <a:lnTo>
                  <a:pt x="3283804" y="1454642"/>
                </a:lnTo>
                <a:lnTo>
                  <a:pt x="3277649" y="1407600"/>
                </a:lnTo>
                <a:lnTo>
                  <a:pt x="3270180" y="1360985"/>
                </a:lnTo>
                <a:lnTo>
                  <a:pt x="3261416" y="1314815"/>
                </a:lnTo>
                <a:lnTo>
                  <a:pt x="3251376" y="1269109"/>
                </a:lnTo>
                <a:lnTo>
                  <a:pt x="3240079" y="1223888"/>
                </a:lnTo>
                <a:lnTo>
                  <a:pt x="3227544" y="1179169"/>
                </a:lnTo>
                <a:lnTo>
                  <a:pt x="3213792" y="1134974"/>
                </a:lnTo>
                <a:lnTo>
                  <a:pt x="3198841" y="1091320"/>
                </a:lnTo>
                <a:lnTo>
                  <a:pt x="3182710" y="1048227"/>
                </a:lnTo>
                <a:lnTo>
                  <a:pt x="3165419" y="1005714"/>
                </a:lnTo>
                <a:lnTo>
                  <a:pt x="3146987" y="963802"/>
                </a:lnTo>
                <a:lnTo>
                  <a:pt x="3127434" y="922508"/>
                </a:lnTo>
                <a:lnTo>
                  <a:pt x="3106779" y="881853"/>
                </a:lnTo>
                <a:lnTo>
                  <a:pt x="3085041" y="841855"/>
                </a:lnTo>
                <a:lnTo>
                  <a:pt x="3062239" y="802535"/>
                </a:lnTo>
                <a:lnTo>
                  <a:pt x="3038393" y="763910"/>
                </a:lnTo>
                <a:lnTo>
                  <a:pt x="3013522" y="726002"/>
                </a:lnTo>
                <a:lnTo>
                  <a:pt x="2987646" y="688828"/>
                </a:lnTo>
                <a:lnTo>
                  <a:pt x="2960783" y="652408"/>
                </a:lnTo>
                <a:lnTo>
                  <a:pt x="2932953" y="616762"/>
                </a:lnTo>
                <a:lnTo>
                  <a:pt x="2904176" y="581908"/>
                </a:lnTo>
                <a:lnTo>
                  <a:pt x="2874470" y="547867"/>
                </a:lnTo>
                <a:lnTo>
                  <a:pt x="2843855" y="514657"/>
                </a:lnTo>
                <a:lnTo>
                  <a:pt x="2812351" y="482298"/>
                </a:lnTo>
                <a:lnTo>
                  <a:pt x="2779976" y="450809"/>
                </a:lnTo>
                <a:lnTo>
                  <a:pt x="2746750" y="420209"/>
                </a:lnTo>
                <a:lnTo>
                  <a:pt x="2712693" y="390517"/>
                </a:lnTo>
                <a:lnTo>
                  <a:pt x="2677823" y="361754"/>
                </a:lnTo>
                <a:lnTo>
                  <a:pt x="2642160" y="333938"/>
                </a:lnTo>
                <a:lnTo>
                  <a:pt x="2605723" y="307088"/>
                </a:lnTo>
                <a:lnTo>
                  <a:pt x="2568532" y="281224"/>
                </a:lnTo>
                <a:lnTo>
                  <a:pt x="2530605" y="256366"/>
                </a:lnTo>
                <a:lnTo>
                  <a:pt x="2491963" y="232531"/>
                </a:lnTo>
                <a:lnTo>
                  <a:pt x="2452624" y="209741"/>
                </a:lnTo>
                <a:lnTo>
                  <a:pt x="2412608" y="188014"/>
                </a:lnTo>
                <a:lnTo>
                  <a:pt x="2371934" y="167368"/>
                </a:lnTo>
                <a:lnTo>
                  <a:pt x="2330622" y="147825"/>
                </a:lnTo>
                <a:lnTo>
                  <a:pt x="2288690" y="129403"/>
                </a:lnTo>
                <a:lnTo>
                  <a:pt x="2246159" y="112120"/>
                </a:lnTo>
                <a:lnTo>
                  <a:pt x="2203046" y="95998"/>
                </a:lnTo>
                <a:lnTo>
                  <a:pt x="2159373" y="81054"/>
                </a:lnTo>
                <a:lnTo>
                  <a:pt x="2115157" y="67308"/>
                </a:lnTo>
                <a:lnTo>
                  <a:pt x="2070419" y="54780"/>
                </a:lnTo>
                <a:lnTo>
                  <a:pt x="2025178" y="43489"/>
                </a:lnTo>
                <a:lnTo>
                  <a:pt x="1979452" y="33454"/>
                </a:lnTo>
                <a:lnTo>
                  <a:pt x="1933262" y="24694"/>
                </a:lnTo>
                <a:lnTo>
                  <a:pt x="1886626" y="17229"/>
                </a:lnTo>
                <a:lnTo>
                  <a:pt x="1839565" y="11078"/>
                </a:lnTo>
                <a:lnTo>
                  <a:pt x="1792096" y="6260"/>
                </a:lnTo>
                <a:lnTo>
                  <a:pt x="1744240" y="2795"/>
                </a:lnTo>
                <a:lnTo>
                  <a:pt x="1696016" y="702"/>
                </a:lnTo>
                <a:lnTo>
                  <a:pt x="1647444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148" y="2598982"/>
            <a:ext cx="2750820" cy="20847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800" b="1" spc="-325" dirty="0">
                <a:solidFill>
                  <a:srgbClr val="FFFF00"/>
                </a:solidFill>
                <a:latin typeface="Arial"/>
                <a:cs typeface="Arial"/>
              </a:rPr>
              <a:t>2020</a:t>
            </a:r>
            <a:endParaRPr sz="28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15"/>
              </a:spcBef>
            </a:pP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Pengembangan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60" dirty="0">
                <a:solidFill>
                  <a:srgbClr val="FFFFFF"/>
                </a:solidFill>
                <a:latin typeface="Arial"/>
                <a:cs typeface="Arial"/>
              </a:rPr>
              <a:t>Umum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Bidang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70" dirty="0">
                <a:solidFill>
                  <a:srgbClr val="FFFFFF"/>
                </a:solidFill>
                <a:latin typeface="Arial"/>
                <a:cs typeface="Arial"/>
              </a:rPr>
              <a:t>Dinamis 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(AUBKD)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2628" y="2250948"/>
            <a:ext cx="3295015" cy="3293745"/>
          </a:xfrm>
          <a:custGeom>
            <a:avLst/>
            <a:gdLst/>
            <a:ahLst/>
            <a:cxnLst/>
            <a:rect l="l" t="t" r="r" b="b"/>
            <a:pathLst>
              <a:path w="3295015" h="3293745">
                <a:moveTo>
                  <a:pt x="1647444" y="0"/>
                </a:moveTo>
                <a:lnTo>
                  <a:pt x="1598871" y="702"/>
                </a:lnTo>
                <a:lnTo>
                  <a:pt x="1550647" y="2795"/>
                </a:lnTo>
                <a:lnTo>
                  <a:pt x="1502791" y="6260"/>
                </a:lnTo>
                <a:lnTo>
                  <a:pt x="1455322" y="11078"/>
                </a:lnTo>
                <a:lnTo>
                  <a:pt x="1408261" y="17229"/>
                </a:lnTo>
                <a:lnTo>
                  <a:pt x="1361625" y="24694"/>
                </a:lnTo>
                <a:lnTo>
                  <a:pt x="1315435" y="33454"/>
                </a:lnTo>
                <a:lnTo>
                  <a:pt x="1269709" y="43489"/>
                </a:lnTo>
                <a:lnTo>
                  <a:pt x="1224468" y="54780"/>
                </a:lnTo>
                <a:lnTo>
                  <a:pt x="1179730" y="67308"/>
                </a:lnTo>
                <a:lnTo>
                  <a:pt x="1135514" y="81054"/>
                </a:lnTo>
                <a:lnTo>
                  <a:pt x="1091841" y="95998"/>
                </a:lnTo>
                <a:lnTo>
                  <a:pt x="1048728" y="112120"/>
                </a:lnTo>
                <a:lnTo>
                  <a:pt x="1006197" y="129403"/>
                </a:lnTo>
                <a:lnTo>
                  <a:pt x="964265" y="147825"/>
                </a:lnTo>
                <a:lnTo>
                  <a:pt x="922953" y="167368"/>
                </a:lnTo>
                <a:lnTo>
                  <a:pt x="882279" y="188014"/>
                </a:lnTo>
                <a:lnTo>
                  <a:pt x="842263" y="209741"/>
                </a:lnTo>
                <a:lnTo>
                  <a:pt x="802924" y="232531"/>
                </a:lnTo>
                <a:lnTo>
                  <a:pt x="764282" y="256366"/>
                </a:lnTo>
                <a:lnTo>
                  <a:pt x="726355" y="281224"/>
                </a:lnTo>
                <a:lnTo>
                  <a:pt x="689164" y="307088"/>
                </a:lnTo>
                <a:lnTo>
                  <a:pt x="652727" y="333938"/>
                </a:lnTo>
                <a:lnTo>
                  <a:pt x="617064" y="361754"/>
                </a:lnTo>
                <a:lnTo>
                  <a:pt x="582194" y="390517"/>
                </a:lnTo>
                <a:lnTo>
                  <a:pt x="548137" y="420209"/>
                </a:lnTo>
                <a:lnTo>
                  <a:pt x="514911" y="450809"/>
                </a:lnTo>
                <a:lnTo>
                  <a:pt x="482536" y="482298"/>
                </a:lnTo>
                <a:lnTo>
                  <a:pt x="451032" y="514657"/>
                </a:lnTo>
                <a:lnTo>
                  <a:pt x="420417" y="547867"/>
                </a:lnTo>
                <a:lnTo>
                  <a:pt x="390711" y="581908"/>
                </a:lnTo>
                <a:lnTo>
                  <a:pt x="361934" y="616762"/>
                </a:lnTo>
                <a:lnTo>
                  <a:pt x="334104" y="652408"/>
                </a:lnTo>
                <a:lnTo>
                  <a:pt x="307241" y="688828"/>
                </a:lnTo>
                <a:lnTo>
                  <a:pt x="281365" y="726002"/>
                </a:lnTo>
                <a:lnTo>
                  <a:pt x="256494" y="763910"/>
                </a:lnTo>
                <a:lnTo>
                  <a:pt x="232648" y="802535"/>
                </a:lnTo>
                <a:lnTo>
                  <a:pt x="209846" y="841855"/>
                </a:lnTo>
                <a:lnTo>
                  <a:pt x="188108" y="881853"/>
                </a:lnTo>
                <a:lnTo>
                  <a:pt x="167453" y="922508"/>
                </a:lnTo>
                <a:lnTo>
                  <a:pt x="147900" y="963802"/>
                </a:lnTo>
                <a:lnTo>
                  <a:pt x="129468" y="1005714"/>
                </a:lnTo>
                <a:lnTo>
                  <a:pt x="112177" y="1048227"/>
                </a:lnTo>
                <a:lnTo>
                  <a:pt x="96046" y="1091320"/>
                </a:lnTo>
                <a:lnTo>
                  <a:pt x="81095" y="1134974"/>
                </a:lnTo>
                <a:lnTo>
                  <a:pt x="67343" y="1179169"/>
                </a:lnTo>
                <a:lnTo>
                  <a:pt x="54808" y="1223888"/>
                </a:lnTo>
                <a:lnTo>
                  <a:pt x="43511" y="1269109"/>
                </a:lnTo>
                <a:lnTo>
                  <a:pt x="33471" y="1314815"/>
                </a:lnTo>
                <a:lnTo>
                  <a:pt x="24707" y="1360985"/>
                </a:lnTo>
                <a:lnTo>
                  <a:pt x="17238" y="1407600"/>
                </a:lnTo>
                <a:lnTo>
                  <a:pt x="11083" y="1454642"/>
                </a:lnTo>
                <a:lnTo>
                  <a:pt x="6263" y="1502090"/>
                </a:lnTo>
                <a:lnTo>
                  <a:pt x="2796" y="1549925"/>
                </a:lnTo>
                <a:lnTo>
                  <a:pt x="702" y="1598129"/>
                </a:lnTo>
                <a:lnTo>
                  <a:pt x="0" y="1646682"/>
                </a:lnTo>
                <a:lnTo>
                  <a:pt x="702" y="1695234"/>
                </a:lnTo>
                <a:lnTo>
                  <a:pt x="2796" y="1743438"/>
                </a:lnTo>
                <a:lnTo>
                  <a:pt x="6263" y="1791273"/>
                </a:lnTo>
                <a:lnTo>
                  <a:pt x="11083" y="1838721"/>
                </a:lnTo>
                <a:lnTo>
                  <a:pt x="17238" y="1885763"/>
                </a:lnTo>
                <a:lnTo>
                  <a:pt x="24707" y="1932378"/>
                </a:lnTo>
                <a:lnTo>
                  <a:pt x="33471" y="1978548"/>
                </a:lnTo>
                <a:lnTo>
                  <a:pt x="43511" y="2024254"/>
                </a:lnTo>
                <a:lnTo>
                  <a:pt x="54808" y="2069475"/>
                </a:lnTo>
                <a:lnTo>
                  <a:pt x="67343" y="2114194"/>
                </a:lnTo>
                <a:lnTo>
                  <a:pt x="81095" y="2158389"/>
                </a:lnTo>
                <a:lnTo>
                  <a:pt x="96046" y="2202043"/>
                </a:lnTo>
                <a:lnTo>
                  <a:pt x="112177" y="2245136"/>
                </a:lnTo>
                <a:lnTo>
                  <a:pt x="129468" y="2287649"/>
                </a:lnTo>
                <a:lnTo>
                  <a:pt x="147900" y="2329561"/>
                </a:lnTo>
                <a:lnTo>
                  <a:pt x="167453" y="2370855"/>
                </a:lnTo>
                <a:lnTo>
                  <a:pt x="188108" y="2411510"/>
                </a:lnTo>
                <a:lnTo>
                  <a:pt x="209846" y="2451508"/>
                </a:lnTo>
                <a:lnTo>
                  <a:pt x="232648" y="2490828"/>
                </a:lnTo>
                <a:lnTo>
                  <a:pt x="256494" y="2529453"/>
                </a:lnTo>
                <a:lnTo>
                  <a:pt x="281365" y="2567361"/>
                </a:lnTo>
                <a:lnTo>
                  <a:pt x="307241" y="2604535"/>
                </a:lnTo>
                <a:lnTo>
                  <a:pt x="334104" y="2640955"/>
                </a:lnTo>
                <a:lnTo>
                  <a:pt x="361934" y="2676601"/>
                </a:lnTo>
                <a:lnTo>
                  <a:pt x="390711" y="2711455"/>
                </a:lnTo>
                <a:lnTo>
                  <a:pt x="420417" y="2745496"/>
                </a:lnTo>
                <a:lnTo>
                  <a:pt x="451032" y="2778706"/>
                </a:lnTo>
                <a:lnTo>
                  <a:pt x="482536" y="2811065"/>
                </a:lnTo>
                <a:lnTo>
                  <a:pt x="514911" y="2842554"/>
                </a:lnTo>
                <a:lnTo>
                  <a:pt x="548137" y="2873154"/>
                </a:lnTo>
                <a:lnTo>
                  <a:pt x="582194" y="2902846"/>
                </a:lnTo>
                <a:lnTo>
                  <a:pt x="617064" y="2931609"/>
                </a:lnTo>
                <a:lnTo>
                  <a:pt x="652727" y="2959425"/>
                </a:lnTo>
                <a:lnTo>
                  <a:pt x="689164" y="2986275"/>
                </a:lnTo>
                <a:lnTo>
                  <a:pt x="726355" y="3012139"/>
                </a:lnTo>
                <a:lnTo>
                  <a:pt x="764282" y="3036997"/>
                </a:lnTo>
                <a:lnTo>
                  <a:pt x="802924" y="3060832"/>
                </a:lnTo>
                <a:lnTo>
                  <a:pt x="842263" y="3083622"/>
                </a:lnTo>
                <a:lnTo>
                  <a:pt x="882279" y="3105349"/>
                </a:lnTo>
                <a:lnTo>
                  <a:pt x="922953" y="3125995"/>
                </a:lnTo>
                <a:lnTo>
                  <a:pt x="964265" y="3145538"/>
                </a:lnTo>
                <a:lnTo>
                  <a:pt x="1006197" y="3163960"/>
                </a:lnTo>
                <a:lnTo>
                  <a:pt x="1048728" y="3181243"/>
                </a:lnTo>
                <a:lnTo>
                  <a:pt x="1091841" y="3197365"/>
                </a:lnTo>
                <a:lnTo>
                  <a:pt x="1135514" y="3212309"/>
                </a:lnTo>
                <a:lnTo>
                  <a:pt x="1179730" y="3226055"/>
                </a:lnTo>
                <a:lnTo>
                  <a:pt x="1224468" y="3238583"/>
                </a:lnTo>
                <a:lnTo>
                  <a:pt x="1269709" y="3249874"/>
                </a:lnTo>
                <a:lnTo>
                  <a:pt x="1315435" y="3259909"/>
                </a:lnTo>
                <a:lnTo>
                  <a:pt x="1361625" y="3268669"/>
                </a:lnTo>
                <a:lnTo>
                  <a:pt x="1408261" y="3276134"/>
                </a:lnTo>
                <a:lnTo>
                  <a:pt x="1455322" y="3282285"/>
                </a:lnTo>
                <a:lnTo>
                  <a:pt x="1502791" y="3287103"/>
                </a:lnTo>
                <a:lnTo>
                  <a:pt x="1550647" y="3290568"/>
                </a:lnTo>
                <a:lnTo>
                  <a:pt x="1598871" y="3292661"/>
                </a:lnTo>
                <a:lnTo>
                  <a:pt x="1647444" y="3293364"/>
                </a:lnTo>
                <a:lnTo>
                  <a:pt x="1696016" y="3292661"/>
                </a:lnTo>
                <a:lnTo>
                  <a:pt x="1744240" y="3290568"/>
                </a:lnTo>
                <a:lnTo>
                  <a:pt x="1792096" y="3287103"/>
                </a:lnTo>
                <a:lnTo>
                  <a:pt x="1839565" y="3282285"/>
                </a:lnTo>
                <a:lnTo>
                  <a:pt x="1886626" y="3276134"/>
                </a:lnTo>
                <a:lnTo>
                  <a:pt x="1933262" y="3268669"/>
                </a:lnTo>
                <a:lnTo>
                  <a:pt x="1979452" y="3259909"/>
                </a:lnTo>
                <a:lnTo>
                  <a:pt x="2025178" y="3249874"/>
                </a:lnTo>
                <a:lnTo>
                  <a:pt x="2070419" y="3238583"/>
                </a:lnTo>
                <a:lnTo>
                  <a:pt x="2115157" y="3226055"/>
                </a:lnTo>
                <a:lnTo>
                  <a:pt x="2159373" y="3212309"/>
                </a:lnTo>
                <a:lnTo>
                  <a:pt x="2203046" y="3197365"/>
                </a:lnTo>
                <a:lnTo>
                  <a:pt x="2246159" y="3181243"/>
                </a:lnTo>
                <a:lnTo>
                  <a:pt x="2288690" y="3163960"/>
                </a:lnTo>
                <a:lnTo>
                  <a:pt x="2330622" y="3145538"/>
                </a:lnTo>
                <a:lnTo>
                  <a:pt x="2371934" y="3125995"/>
                </a:lnTo>
                <a:lnTo>
                  <a:pt x="2412608" y="3105349"/>
                </a:lnTo>
                <a:lnTo>
                  <a:pt x="2452624" y="3083622"/>
                </a:lnTo>
                <a:lnTo>
                  <a:pt x="2491963" y="3060832"/>
                </a:lnTo>
                <a:lnTo>
                  <a:pt x="2530605" y="3036997"/>
                </a:lnTo>
                <a:lnTo>
                  <a:pt x="2568532" y="3012139"/>
                </a:lnTo>
                <a:lnTo>
                  <a:pt x="2605723" y="2986275"/>
                </a:lnTo>
                <a:lnTo>
                  <a:pt x="2642160" y="2959425"/>
                </a:lnTo>
                <a:lnTo>
                  <a:pt x="2677823" y="2931609"/>
                </a:lnTo>
                <a:lnTo>
                  <a:pt x="2712693" y="2902846"/>
                </a:lnTo>
                <a:lnTo>
                  <a:pt x="2746750" y="2873154"/>
                </a:lnTo>
                <a:lnTo>
                  <a:pt x="2779976" y="2842554"/>
                </a:lnTo>
                <a:lnTo>
                  <a:pt x="2812351" y="2811065"/>
                </a:lnTo>
                <a:lnTo>
                  <a:pt x="2843855" y="2778706"/>
                </a:lnTo>
                <a:lnTo>
                  <a:pt x="2874470" y="2745496"/>
                </a:lnTo>
                <a:lnTo>
                  <a:pt x="2904176" y="2711455"/>
                </a:lnTo>
                <a:lnTo>
                  <a:pt x="2932953" y="2676601"/>
                </a:lnTo>
                <a:lnTo>
                  <a:pt x="2960783" y="2640955"/>
                </a:lnTo>
                <a:lnTo>
                  <a:pt x="2987646" y="2604535"/>
                </a:lnTo>
                <a:lnTo>
                  <a:pt x="3013522" y="2567361"/>
                </a:lnTo>
                <a:lnTo>
                  <a:pt x="3038393" y="2529453"/>
                </a:lnTo>
                <a:lnTo>
                  <a:pt x="3062239" y="2490828"/>
                </a:lnTo>
                <a:lnTo>
                  <a:pt x="3085041" y="2451508"/>
                </a:lnTo>
                <a:lnTo>
                  <a:pt x="3106779" y="2411510"/>
                </a:lnTo>
                <a:lnTo>
                  <a:pt x="3127434" y="2370855"/>
                </a:lnTo>
                <a:lnTo>
                  <a:pt x="3146987" y="2329561"/>
                </a:lnTo>
                <a:lnTo>
                  <a:pt x="3165419" y="2287649"/>
                </a:lnTo>
                <a:lnTo>
                  <a:pt x="3182710" y="2245136"/>
                </a:lnTo>
                <a:lnTo>
                  <a:pt x="3198841" y="2202043"/>
                </a:lnTo>
                <a:lnTo>
                  <a:pt x="3213792" y="2158389"/>
                </a:lnTo>
                <a:lnTo>
                  <a:pt x="3227544" y="2114194"/>
                </a:lnTo>
                <a:lnTo>
                  <a:pt x="3240079" y="2069475"/>
                </a:lnTo>
                <a:lnTo>
                  <a:pt x="3251376" y="2024254"/>
                </a:lnTo>
                <a:lnTo>
                  <a:pt x="3261416" y="1978548"/>
                </a:lnTo>
                <a:lnTo>
                  <a:pt x="3270180" y="1932378"/>
                </a:lnTo>
                <a:lnTo>
                  <a:pt x="3277649" y="1885763"/>
                </a:lnTo>
                <a:lnTo>
                  <a:pt x="3283804" y="1838721"/>
                </a:lnTo>
                <a:lnTo>
                  <a:pt x="3288624" y="1791273"/>
                </a:lnTo>
                <a:lnTo>
                  <a:pt x="3292091" y="1743438"/>
                </a:lnTo>
                <a:lnTo>
                  <a:pt x="3294185" y="1695234"/>
                </a:lnTo>
                <a:lnTo>
                  <a:pt x="3294888" y="1646682"/>
                </a:lnTo>
                <a:lnTo>
                  <a:pt x="3294185" y="1598129"/>
                </a:lnTo>
                <a:lnTo>
                  <a:pt x="3292091" y="1549925"/>
                </a:lnTo>
                <a:lnTo>
                  <a:pt x="3288624" y="1502090"/>
                </a:lnTo>
                <a:lnTo>
                  <a:pt x="3283804" y="1454642"/>
                </a:lnTo>
                <a:lnTo>
                  <a:pt x="3277649" y="1407600"/>
                </a:lnTo>
                <a:lnTo>
                  <a:pt x="3270180" y="1360985"/>
                </a:lnTo>
                <a:lnTo>
                  <a:pt x="3261416" y="1314815"/>
                </a:lnTo>
                <a:lnTo>
                  <a:pt x="3251376" y="1269109"/>
                </a:lnTo>
                <a:lnTo>
                  <a:pt x="3240079" y="1223888"/>
                </a:lnTo>
                <a:lnTo>
                  <a:pt x="3227544" y="1179169"/>
                </a:lnTo>
                <a:lnTo>
                  <a:pt x="3213792" y="1134974"/>
                </a:lnTo>
                <a:lnTo>
                  <a:pt x="3198841" y="1091320"/>
                </a:lnTo>
                <a:lnTo>
                  <a:pt x="3182710" y="1048227"/>
                </a:lnTo>
                <a:lnTo>
                  <a:pt x="3165419" y="1005714"/>
                </a:lnTo>
                <a:lnTo>
                  <a:pt x="3146987" y="963802"/>
                </a:lnTo>
                <a:lnTo>
                  <a:pt x="3127434" y="922508"/>
                </a:lnTo>
                <a:lnTo>
                  <a:pt x="3106779" y="881853"/>
                </a:lnTo>
                <a:lnTo>
                  <a:pt x="3085041" y="841855"/>
                </a:lnTo>
                <a:lnTo>
                  <a:pt x="3062239" y="802535"/>
                </a:lnTo>
                <a:lnTo>
                  <a:pt x="3038393" y="763910"/>
                </a:lnTo>
                <a:lnTo>
                  <a:pt x="3013522" y="726002"/>
                </a:lnTo>
                <a:lnTo>
                  <a:pt x="2987646" y="688828"/>
                </a:lnTo>
                <a:lnTo>
                  <a:pt x="2960783" y="652408"/>
                </a:lnTo>
                <a:lnTo>
                  <a:pt x="2932953" y="616762"/>
                </a:lnTo>
                <a:lnTo>
                  <a:pt x="2904176" y="581908"/>
                </a:lnTo>
                <a:lnTo>
                  <a:pt x="2874470" y="547867"/>
                </a:lnTo>
                <a:lnTo>
                  <a:pt x="2843855" y="514657"/>
                </a:lnTo>
                <a:lnTo>
                  <a:pt x="2812351" y="482298"/>
                </a:lnTo>
                <a:lnTo>
                  <a:pt x="2779976" y="450809"/>
                </a:lnTo>
                <a:lnTo>
                  <a:pt x="2746750" y="420209"/>
                </a:lnTo>
                <a:lnTo>
                  <a:pt x="2712693" y="390517"/>
                </a:lnTo>
                <a:lnTo>
                  <a:pt x="2677823" y="361754"/>
                </a:lnTo>
                <a:lnTo>
                  <a:pt x="2642160" y="333938"/>
                </a:lnTo>
                <a:lnTo>
                  <a:pt x="2605723" y="307088"/>
                </a:lnTo>
                <a:lnTo>
                  <a:pt x="2568532" y="281224"/>
                </a:lnTo>
                <a:lnTo>
                  <a:pt x="2530605" y="256366"/>
                </a:lnTo>
                <a:lnTo>
                  <a:pt x="2491963" y="232531"/>
                </a:lnTo>
                <a:lnTo>
                  <a:pt x="2452624" y="209741"/>
                </a:lnTo>
                <a:lnTo>
                  <a:pt x="2412608" y="188014"/>
                </a:lnTo>
                <a:lnTo>
                  <a:pt x="2371934" y="167368"/>
                </a:lnTo>
                <a:lnTo>
                  <a:pt x="2330622" y="147825"/>
                </a:lnTo>
                <a:lnTo>
                  <a:pt x="2288690" y="129403"/>
                </a:lnTo>
                <a:lnTo>
                  <a:pt x="2246159" y="112120"/>
                </a:lnTo>
                <a:lnTo>
                  <a:pt x="2203046" y="95998"/>
                </a:lnTo>
                <a:lnTo>
                  <a:pt x="2159373" y="81054"/>
                </a:lnTo>
                <a:lnTo>
                  <a:pt x="2115157" y="67308"/>
                </a:lnTo>
                <a:lnTo>
                  <a:pt x="2070419" y="54780"/>
                </a:lnTo>
                <a:lnTo>
                  <a:pt x="2025178" y="43489"/>
                </a:lnTo>
                <a:lnTo>
                  <a:pt x="1979452" y="33454"/>
                </a:lnTo>
                <a:lnTo>
                  <a:pt x="1933262" y="24694"/>
                </a:lnTo>
                <a:lnTo>
                  <a:pt x="1886626" y="17229"/>
                </a:lnTo>
                <a:lnTo>
                  <a:pt x="1839565" y="11078"/>
                </a:lnTo>
                <a:lnTo>
                  <a:pt x="1792096" y="6260"/>
                </a:lnTo>
                <a:lnTo>
                  <a:pt x="1744240" y="2795"/>
                </a:lnTo>
                <a:lnTo>
                  <a:pt x="1696016" y="702"/>
                </a:lnTo>
                <a:lnTo>
                  <a:pt x="164744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0090" y="2598982"/>
            <a:ext cx="2750820" cy="20847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800" b="1" spc="-325" dirty="0">
                <a:solidFill>
                  <a:srgbClr val="FFFF00"/>
                </a:solidFill>
                <a:latin typeface="Arial"/>
                <a:cs typeface="Arial"/>
              </a:rPr>
              <a:t>2021</a:t>
            </a:r>
            <a:endParaRPr sz="2800">
              <a:latin typeface="Arial"/>
              <a:cs typeface="Arial"/>
            </a:endParaRPr>
          </a:p>
          <a:p>
            <a:pPr marL="12065" marR="5080" indent="2540" algn="ctr">
              <a:lnSpc>
                <a:spcPct val="100000"/>
              </a:lnSpc>
              <a:spcBef>
                <a:spcPts val="615"/>
              </a:spcBef>
            </a:pP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Pengembangan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60" dirty="0">
                <a:solidFill>
                  <a:srgbClr val="FFFFFF"/>
                </a:solidFill>
                <a:latin typeface="Arial"/>
                <a:cs typeface="Arial"/>
              </a:rPr>
              <a:t>Umum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Bidang </a:t>
            </a: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Statis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(AUBKS)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1395" y="2250948"/>
            <a:ext cx="3295015" cy="3293745"/>
          </a:xfrm>
          <a:custGeom>
            <a:avLst/>
            <a:gdLst/>
            <a:ahLst/>
            <a:cxnLst/>
            <a:rect l="l" t="t" r="r" b="b"/>
            <a:pathLst>
              <a:path w="3295015" h="3293745">
                <a:moveTo>
                  <a:pt x="1647444" y="0"/>
                </a:moveTo>
                <a:lnTo>
                  <a:pt x="1598871" y="702"/>
                </a:lnTo>
                <a:lnTo>
                  <a:pt x="1550647" y="2795"/>
                </a:lnTo>
                <a:lnTo>
                  <a:pt x="1502791" y="6260"/>
                </a:lnTo>
                <a:lnTo>
                  <a:pt x="1455322" y="11078"/>
                </a:lnTo>
                <a:lnTo>
                  <a:pt x="1408261" y="17229"/>
                </a:lnTo>
                <a:lnTo>
                  <a:pt x="1361625" y="24694"/>
                </a:lnTo>
                <a:lnTo>
                  <a:pt x="1315435" y="33454"/>
                </a:lnTo>
                <a:lnTo>
                  <a:pt x="1269709" y="43489"/>
                </a:lnTo>
                <a:lnTo>
                  <a:pt x="1224468" y="54780"/>
                </a:lnTo>
                <a:lnTo>
                  <a:pt x="1179730" y="67308"/>
                </a:lnTo>
                <a:lnTo>
                  <a:pt x="1135514" y="81054"/>
                </a:lnTo>
                <a:lnTo>
                  <a:pt x="1091841" y="95998"/>
                </a:lnTo>
                <a:lnTo>
                  <a:pt x="1048728" y="112120"/>
                </a:lnTo>
                <a:lnTo>
                  <a:pt x="1006197" y="129403"/>
                </a:lnTo>
                <a:lnTo>
                  <a:pt x="964265" y="147825"/>
                </a:lnTo>
                <a:lnTo>
                  <a:pt x="922953" y="167368"/>
                </a:lnTo>
                <a:lnTo>
                  <a:pt x="882279" y="188014"/>
                </a:lnTo>
                <a:lnTo>
                  <a:pt x="842263" y="209741"/>
                </a:lnTo>
                <a:lnTo>
                  <a:pt x="802924" y="232531"/>
                </a:lnTo>
                <a:lnTo>
                  <a:pt x="764282" y="256366"/>
                </a:lnTo>
                <a:lnTo>
                  <a:pt x="726355" y="281224"/>
                </a:lnTo>
                <a:lnTo>
                  <a:pt x="689164" y="307088"/>
                </a:lnTo>
                <a:lnTo>
                  <a:pt x="652727" y="333938"/>
                </a:lnTo>
                <a:lnTo>
                  <a:pt x="617064" y="361754"/>
                </a:lnTo>
                <a:lnTo>
                  <a:pt x="582194" y="390517"/>
                </a:lnTo>
                <a:lnTo>
                  <a:pt x="548137" y="420209"/>
                </a:lnTo>
                <a:lnTo>
                  <a:pt x="514911" y="450809"/>
                </a:lnTo>
                <a:lnTo>
                  <a:pt x="482536" y="482298"/>
                </a:lnTo>
                <a:lnTo>
                  <a:pt x="451032" y="514657"/>
                </a:lnTo>
                <a:lnTo>
                  <a:pt x="420417" y="547867"/>
                </a:lnTo>
                <a:lnTo>
                  <a:pt x="390711" y="581908"/>
                </a:lnTo>
                <a:lnTo>
                  <a:pt x="361934" y="616762"/>
                </a:lnTo>
                <a:lnTo>
                  <a:pt x="334104" y="652408"/>
                </a:lnTo>
                <a:lnTo>
                  <a:pt x="307241" y="688828"/>
                </a:lnTo>
                <a:lnTo>
                  <a:pt x="281365" y="726002"/>
                </a:lnTo>
                <a:lnTo>
                  <a:pt x="256494" y="763910"/>
                </a:lnTo>
                <a:lnTo>
                  <a:pt x="232648" y="802535"/>
                </a:lnTo>
                <a:lnTo>
                  <a:pt x="209846" y="841855"/>
                </a:lnTo>
                <a:lnTo>
                  <a:pt x="188108" y="881853"/>
                </a:lnTo>
                <a:lnTo>
                  <a:pt x="167453" y="922508"/>
                </a:lnTo>
                <a:lnTo>
                  <a:pt x="147900" y="963802"/>
                </a:lnTo>
                <a:lnTo>
                  <a:pt x="129468" y="1005714"/>
                </a:lnTo>
                <a:lnTo>
                  <a:pt x="112177" y="1048227"/>
                </a:lnTo>
                <a:lnTo>
                  <a:pt x="96046" y="1091320"/>
                </a:lnTo>
                <a:lnTo>
                  <a:pt x="81095" y="1134974"/>
                </a:lnTo>
                <a:lnTo>
                  <a:pt x="67343" y="1179169"/>
                </a:lnTo>
                <a:lnTo>
                  <a:pt x="54808" y="1223888"/>
                </a:lnTo>
                <a:lnTo>
                  <a:pt x="43511" y="1269109"/>
                </a:lnTo>
                <a:lnTo>
                  <a:pt x="33471" y="1314815"/>
                </a:lnTo>
                <a:lnTo>
                  <a:pt x="24707" y="1360985"/>
                </a:lnTo>
                <a:lnTo>
                  <a:pt x="17238" y="1407600"/>
                </a:lnTo>
                <a:lnTo>
                  <a:pt x="11083" y="1454642"/>
                </a:lnTo>
                <a:lnTo>
                  <a:pt x="6263" y="1502090"/>
                </a:lnTo>
                <a:lnTo>
                  <a:pt x="2796" y="1549925"/>
                </a:lnTo>
                <a:lnTo>
                  <a:pt x="702" y="1598129"/>
                </a:lnTo>
                <a:lnTo>
                  <a:pt x="0" y="1646682"/>
                </a:lnTo>
                <a:lnTo>
                  <a:pt x="702" y="1695234"/>
                </a:lnTo>
                <a:lnTo>
                  <a:pt x="2796" y="1743438"/>
                </a:lnTo>
                <a:lnTo>
                  <a:pt x="6263" y="1791273"/>
                </a:lnTo>
                <a:lnTo>
                  <a:pt x="11083" y="1838721"/>
                </a:lnTo>
                <a:lnTo>
                  <a:pt x="17238" y="1885763"/>
                </a:lnTo>
                <a:lnTo>
                  <a:pt x="24707" y="1932378"/>
                </a:lnTo>
                <a:lnTo>
                  <a:pt x="33471" y="1978548"/>
                </a:lnTo>
                <a:lnTo>
                  <a:pt x="43511" y="2024254"/>
                </a:lnTo>
                <a:lnTo>
                  <a:pt x="54808" y="2069475"/>
                </a:lnTo>
                <a:lnTo>
                  <a:pt x="67343" y="2114194"/>
                </a:lnTo>
                <a:lnTo>
                  <a:pt x="81095" y="2158389"/>
                </a:lnTo>
                <a:lnTo>
                  <a:pt x="96046" y="2202043"/>
                </a:lnTo>
                <a:lnTo>
                  <a:pt x="112177" y="2245136"/>
                </a:lnTo>
                <a:lnTo>
                  <a:pt x="129468" y="2287649"/>
                </a:lnTo>
                <a:lnTo>
                  <a:pt x="147900" y="2329561"/>
                </a:lnTo>
                <a:lnTo>
                  <a:pt x="167453" y="2370855"/>
                </a:lnTo>
                <a:lnTo>
                  <a:pt x="188108" y="2411510"/>
                </a:lnTo>
                <a:lnTo>
                  <a:pt x="209846" y="2451508"/>
                </a:lnTo>
                <a:lnTo>
                  <a:pt x="232648" y="2490828"/>
                </a:lnTo>
                <a:lnTo>
                  <a:pt x="256494" y="2529453"/>
                </a:lnTo>
                <a:lnTo>
                  <a:pt x="281365" y="2567361"/>
                </a:lnTo>
                <a:lnTo>
                  <a:pt x="307241" y="2604535"/>
                </a:lnTo>
                <a:lnTo>
                  <a:pt x="334104" y="2640955"/>
                </a:lnTo>
                <a:lnTo>
                  <a:pt x="361934" y="2676601"/>
                </a:lnTo>
                <a:lnTo>
                  <a:pt x="390711" y="2711455"/>
                </a:lnTo>
                <a:lnTo>
                  <a:pt x="420417" y="2745496"/>
                </a:lnTo>
                <a:lnTo>
                  <a:pt x="451032" y="2778706"/>
                </a:lnTo>
                <a:lnTo>
                  <a:pt x="482536" y="2811065"/>
                </a:lnTo>
                <a:lnTo>
                  <a:pt x="514911" y="2842554"/>
                </a:lnTo>
                <a:lnTo>
                  <a:pt x="548137" y="2873154"/>
                </a:lnTo>
                <a:lnTo>
                  <a:pt x="582194" y="2902846"/>
                </a:lnTo>
                <a:lnTo>
                  <a:pt x="617064" y="2931609"/>
                </a:lnTo>
                <a:lnTo>
                  <a:pt x="652727" y="2959425"/>
                </a:lnTo>
                <a:lnTo>
                  <a:pt x="689164" y="2986275"/>
                </a:lnTo>
                <a:lnTo>
                  <a:pt x="726355" y="3012139"/>
                </a:lnTo>
                <a:lnTo>
                  <a:pt x="764282" y="3036997"/>
                </a:lnTo>
                <a:lnTo>
                  <a:pt x="802924" y="3060832"/>
                </a:lnTo>
                <a:lnTo>
                  <a:pt x="842263" y="3083622"/>
                </a:lnTo>
                <a:lnTo>
                  <a:pt x="882279" y="3105349"/>
                </a:lnTo>
                <a:lnTo>
                  <a:pt x="922953" y="3125995"/>
                </a:lnTo>
                <a:lnTo>
                  <a:pt x="964265" y="3145538"/>
                </a:lnTo>
                <a:lnTo>
                  <a:pt x="1006197" y="3163960"/>
                </a:lnTo>
                <a:lnTo>
                  <a:pt x="1048728" y="3181243"/>
                </a:lnTo>
                <a:lnTo>
                  <a:pt x="1091841" y="3197365"/>
                </a:lnTo>
                <a:lnTo>
                  <a:pt x="1135514" y="3212309"/>
                </a:lnTo>
                <a:lnTo>
                  <a:pt x="1179730" y="3226055"/>
                </a:lnTo>
                <a:lnTo>
                  <a:pt x="1224468" y="3238583"/>
                </a:lnTo>
                <a:lnTo>
                  <a:pt x="1269709" y="3249874"/>
                </a:lnTo>
                <a:lnTo>
                  <a:pt x="1315435" y="3259909"/>
                </a:lnTo>
                <a:lnTo>
                  <a:pt x="1361625" y="3268669"/>
                </a:lnTo>
                <a:lnTo>
                  <a:pt x="1408261" y="3276134"/>
                </a:lnTo>
                <a:lnTo>
                  <a:pt x="1455322" y="3282285"/>
                </a:lnTo>
                <a:lnTo>
                  <a:pt x="1502791" y="3287103"/>
                </a:lnTo>
                <a:lnTo>
                  <a:pt x="1550647" y="3290568"/>
                </a:lnTo>
                <a:lnTo>
                  <a:pt x="1598871" y="3292661"/>
                </a:lnTo>
                <a:lnTo>
                  <a:pt x="1647444" y="3293364"/>
                </a:lnTo>
                <a:lnTo>
                  <a:pt x="1696016" y="3292661"/>
                </a:lnTo>
                <a:lnTo>
                  <a:pt x="1744240" y="3290568"/>
                </a:lnTo>
                <a:lnTo>
                  <a:pt x="1792096" y="3287103"/>
                </a:lnTo>
                <a:lnTo>
                  <a:pt x="1839565" y="3282285"/>
                </a:lnTo>
                <a:lnTo>
                  <a:pt x="1886626" y="3276134"/>
                </a:lnTo>
                <a:lnTo>
                  <a:pt x="1933262" y="3268669"/>
                </a:lnTo>
                <a:lnTo>
                  <a:pt x="1979452" y="3259909"/>
                </a:lnTo>
                <a:lnTo>
                  <a:pt x="2025178" y="3249874"/>
                </a:lnTo>
                <a:lnTo>
                  <a:pt x="2070419" y="3238583"/>
                </a:lnTo>
                <a:lnTo>
                  <a:pt x="2115157" y="3226055"/>
                </a:lnTo>
                <a:lnTo>
                  <a:pt x="2159373" y="3212309"/>
                </a:lnTo>
                <a:lnTo>
                  <a:pt x="2203046" y="3197365"/>
                </a:lnTo>
                <a:lnTo>
                  <a:pt x="2246159" y="3181243"/>
                </a:lnTo>
                <a:lnTo>
                  <a:pt x="2288690" y="3163960"/>
                </a:lnTo>
                <a:lnTo>
                  <a:pt x="2330622" y="3145538"/>
                </a:lnTo>
                <a:lnTo>
                  <a:pt x="2371934" y="3125995"/>
                </a:lnTo>
                <a:lnTo>
                  <a:pt x="2412608" y="3105349"/>
                </a:lnTo>
                <a:lnTo>
                  <a:pt x="2452624" y="3083622"/>
                </a:lnTo>
                <a:lnTo>
                  <a:pt x="2491963" y="3060832"/>
                </a:lnTo>
                <a:lnTo>
                  <a:pt x="2530605" y="3036997"/>
                </a:lnTo>
                <a:lnTo>
                  <a:pt x="2568532" y="3012139"/>
                </a:lnTo>
                <a:lnTo>
                  <a:pt x="2605723" y="2986275"/>
                </a:lnTo>
                <a:lnTo>
                  <a:pt x="2642160" y="2959425"/>
                </a:lnTo>
                <a:lnTo>
                  <a:pt x="2677823" y="2931609"/>
                </a:lnTo>
                <a:lnTo>
                  <a:pt x="2712693" y="2902846"/>
                </a:lnTo>
                <a:lnTo>
                  <a:pt x="2746750" y="2873154"/>
                </a:lnTo>
                <a:lnTo>
                  <a:pt x="2779976" y="2842554"/>
                </a:lnTo>
                <a:lnTo>
                  <a:pt x="2812351" y="2811065"/>
                </a:lnTo>
                <a:lnTo>
                  <a:pt x="2843855" y="2778706"/>
                </a:lnTo>
                <a:lnTo>
                  <a:pt x="2874470" y="2745496"/>
                </a:lnTo>
                <a:lnTo>
                  <a:pt x="2904176" y="2711455"/>
                </a:lnTo>
                <a:lnTo>
                  <a:pt x="2932953" y="2676601"/>
                </a:lnTo>
                <a:lnTo>
                  <a:pt x="2960783" y="2640955"/>
                </a:lnTo>
                <a:lnTo>
                  <a:pt x="2987646" y="2604535"/>
                </a:lnTo>
                <a:lnTo>
                  <a:pt x="3013522" y="2567361"/>
                </a:lnTo>
                <a:lnTo>
                  <a:pt x="3038393" y="2529453"/>
                </a:lnTo>
                <a:lnTo>
                  <a:pt x="3062239" y="2490828"/>
                </a:lnTo>
                <a:lnTo>
                  <a:pt x="3085041" y="2451508"/>
                </a:lnTo>
                <a:lnTo>
                  <a:pt x="3106779" y="2411510"/>
                </a:lnTo>
                <a:lnTo>
                  <a:pt x="3127434" y="2370855"/>
                </a:lnTo>
                <a:lnTo>
                  <a:pt x="3146987" y="2329561"/>
                </a:lnTo>
                <a:lnTo>
                  <a:pt x="3165419" y="2287649"/>
                </a:lnTo>
                <a:lnTo>
                  <a:pt x="3182710" y="2245136"/>
                </a:lnTo>
                <a:lnTo>
                  <a:pt x="3198841" y="2202043"/>
                </a:lnTo>
                <a:lnTo>
                  <a:pt x="3213792" y="2158389"/>
                </a:lnTo>
                <a:lnTo>
                  <a:pt x="3227544" y="2114194"/>
                </a:lnTo>
                <a:lnTo>
                  <a:pt x="3240079" y="2069475"/>
                </a:lnTo>
                <a:lnTo>
                  <a:pt x="3251376" y="2024254"/>
                </a:lnTo>
                <a:lnTo>
                  <a:pt x="3261416" y="1978548"/>
                </a:lnTo>
                <a:lnTo>
                  <a:pt x="3270180" y="1932378"/>
                </a:lnTo>
                <a:lnTo>
                  <a:pt x="3277649" y="1885763"/>
                </a:lnTo>
                <a:lnTo>
                  <a:pt x="3283804" y="1838721"/>
                </a:lnTo>
                <a:lnTo>
                  <a:pt x="3288624" y="1791273"/>
                </a:lnTo>
                <a:lnTo>
                  <a:pt x="3292091" y="1743438"/>
                </a:lnTo>
                <a:lnTo>
                  <a:pt x="3294185" y="1695234"/>
                </a:lnTo>
                <a:lnTo>
                  <a:pt x="3294887" y="1646682"/>
                </a:lnTo>
                <a:lnTo>
                  <a:pt x="3294185" y="1598129"/>
                </a:lnTo>
                <a:lnTo>
                  <a:pt x="3292091" y="1549925"/>
                </a:lnTo>
                <a:lnTo>
                  <a:pt x="3288624" y="1502090"/>
                </a:lnTo>
                <a:lnTo>
                  <a:pt x="3283804" y="1454642"/>
                </a:lnTo>
                <a:lnTo>
                  <a:pt x="3277649" y="1407600"/>
                </a:lnTo>
                <a:lnTo>
                  <a:pt x="3270180" y="1360985"/>
                </a:lnTo>
                <a:lnTo>
                  <a:pt x="3261416" y="1314815"/>
                </a:lnTo>
                <a:lnTo>
                  <a:pt x="3251376" y="1269109"/>
                </a:lnTo>
                <a:lnTo>
                  <a:pt x="3240079" y="1223888"/>
                </a:lnTo>
                <a:lnTo>
                  <a:pt x="3227544" y="1179169"/>
                </a:lnTo>
                <a:lnTo>
                  <a:pt x="3213792" y="1134974"/>
                </a:lnTo>
                <a:lnTo>
                  <a:pt x="3198841" y="1091320"/>
                </a:lnTo>
                <a:lnTo>
                  <a:pt x="3182710" y="1048227"/>
                </a:lnTo>
                <a:lnTo>
                  <a:pt x="3165419" y="1005714"/>
                </a:lnTo>
                <a:lnTo>
                  <a:pt x="3146987" y="963802"/>
                </a:lnTo>
                <a:lnTo>
                  <a:pt x="3127434" y="922508"/>
                </a:lnTo>
                <a:lnTo>
                  <a:pt x="3106779" y="881853"/>
                </a:lnTo>
                <a:lnTo>
                  <a:pt x="3085041" y="841855"/>
                </a:lnTo>
                <a:lnTo>
                  <a:pt x="3062239" y="802535"/>
                </a:lnTo>
                <a:lnTo>
                  <a:pt x="3038393" y="763910"/>
                </a:lnTo>
                <a:lnTo>
                  <a:pt x="3013522" y="726002"/>
                </a:lnTo>
                <a:lnTo>
                  <a:pt x="2987646" y="688828"/>
                </a:lnTo>
                <a:lnTo>
                  <a:pt x="2960783" y="652408"/>
                </a:lnTo>
                <a:lnTo>
                  <a:pt x="2932953" y="616762"/>
                </a:lnTo>
                <a:lnTo>
                  <a:pt x="2904176" y="581908"/>
                </a:lnTo>
                <a:lnTo>
                  <a:pt x="2874470" y="547867"/>
                </a:lnTo>
                <a:lnTo>
                  <a:pt x="2843855" y="514657"/>
                </a:lnTo>
                <a:lnTo>
                  <a:pt x="2812351" y="482298"/>
                </a:lnTo>
                <a:lnTo>
                  <a:pt x="2779976" y="450809"/>
                </a:lnTo>
                <a:lnTo>
                  <a:pt x="2746750" y="420209"/>
                </a:lnTo>
                <a:lnTo>
                  <a:pt x="2712693" y="390517"/>
                </a:lnTo>
                <a:lnTo>
                  <a:pt x="2677823" y="361754"/>
                </a:lnTo>
                <a:lnTo>
                  <a:pt x="2642160" y="333938"/>
                </a:lnTo>
                <a:lnTo>
                  <a:pt x="2605723" y="307088"/>
                </a:lnTo>
                <a:lnTo>
                  <a:pt x="2568532" y="281224"/>
                </a:lnTo>
                <a:lnTo>
                  <a:pt x="2530605" y="256366"/>
                </a:lnTo>
                <a:lnTo>
                  <a:pt x="2491963" y="232531"/>
                </a:lnTo>
                <a:lnTo>
                  <a:pt x="2452624" y="209741"/>
                </a:lnTo>
                <a:lnTo>
                  <a:pt x="2412608" y="188014"/>
                </a:lnTo>
                <a:lnTo>
                  <a:pt x="2371934" y="167368"/>
                </a:lnTo>
                <a:lnTo>
                  <a:pt x="2330622" y="147825"/>
                </a:lnTo>
                <a:lnTo>
                  <a:pt x="2288690" y="129403"/>
                </a:lnTo>
                <a:lnTo>
                  <a:pt x="2246159" y="112120"/>
                </a:lnTo>
                <a:lnTo>
                  <a:pt x="2203046" y="95998"/>
                </a:lnTo>
                <a:lnTo>
                  <a:pt x="2159373" y="81054"/>
                </a:lnTo>
                <a:lnTo>
                  <a:pt x="2115157" y="67308"/>
                </a:lnTo>
                <a:lnTo>
                  <a:pt x="2070419" y="54780"/>
                </a:lnTo>
                <a:lnTo>
                  <a:pt x="2025178" y="43489"/>
                </a:lnTo>
                <a:lnTo>
                  <a:pt x="1979452" y="33454"/>
                </a:lnTo>
                <a:lnTo>
                  <a:pt x="1933262" y="24694"/>
                </a:lnTo>
                <a:lnTo>
                  <a:pt x="1886626" y="17229"/>
                </a:lnTo>
                <a:lnTo>
                  <a:pt x="1839565" y="11078"/>
                </a:lnTo>
                <a:lnTo>
                  <a:pt x="1792096" y="6260"/>
                </a:lnTo>
                <a:lnTo>
                  <a:pt x="1744240" y="2795"/>
                </a:lnTo>
                <a:lnTo>
                  <a:pt x="1696016" y="702"/>
                </a:lnTo>
                <a:lnTo>
                  <a:pt x="16474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2093" y="2446695"/>
            <a:ext cx="2806065" cy="26447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800" b="1" spc="-325" dirty="0">
                <a:solidFill>
                  <a:srgbClr val="FFFF00"/>
                </a:solidFill>
                <a:latin typeface="Arial"/>
                <a:cs typeface="Arial"/>
              </a:rPr>
              <a:t>2021</a:t>
            </a:r>
            <a:endParaRPr sz="2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25"/>
              </a:spcBef>
            </a:pPr>
            <a:r>
              <a:rPr sz="2200" b="1" spc="-270" dirty="0">
                <a:solidFill>
                  <a:srgbClr val="FFFFFF"/>
                </a:solidFill>
                <a:latin typeface="Arial"/>
                <a:cs typeface="Arial"/>
              </a:rPr>
              <a:t>Pengembangan</a:t>
            </a:r>
            <a:endParaRPr sz="2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200" b="1" spc="-210" dirty="0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FFFFFF"/>
                </a:solidFill>
                <a:latin typeface="Arial"/>
                <a:cs typeface="Arial"/>
              </a:rPr>
              <a:t>Informasi </a:t>
            </a:r>
            <a:r>
              <a:rPr sz="2200" b="1" spc="-229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Nasional </a:t>
            </a:r>
            <a:r>
              <a:rPr sz="2200" b="1" spc="-215" dirty="0">
                <a:solidFill>
                  <a:srgbClr val="FFFFFF"/>
                </a:solidFill>
                <a:latin typeface="Arial"/>
                <a:cs typeface="Arial"/>
              </a:rPr>
              <a:t>(SIKN)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Jaringan </a:t>
            </a:r>
            <a:r>
              <a:rPr sz="2200" b="1" spc="-215" dirty="0">
                <a:solidFill>
                  <a:srgbClr val="FFFFFF"/>
                </a:solidFill>
                <a:latin typeface="Arial"/>
                <a:cs typeface="Arial"/>
              </a:rPr>
              <a:t>Informasi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2200" b="1" spc="-225" dirty="0">
                <a:solidFill>
                  <a:srgbClr val="FFFFFF"/>
                </a:solidFill>
                <a:latin typeface="Arial"/>
                <a:cs typeface="Arial"/>
              </a:rPr>
              <a:t>Nasional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(JIKN)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430" y="240284"/>
            <a:ext cx="8010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00000"/>
                </a:solidFill>
                <a:latin typeface="Impact"/>
                <a:cs typeface="Impact"/>
              </a:rPr>
              <a:t>PENGEMBANGAN</a:t>
            </a:r>
            <a:r>
              <a:rPr sz="3600" spc="-60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dirty="0">
                <a:solidFill>
                  <a:srgbClr val="800000"/>
                </a:solidFill>
                <a:latin typeface="Impact"/>
                <a:cs typeface="Impact"/>
              </a:rPr>
              <a:t>DAN</a:t>
            </a:r>
            <a:r>
              <a:rPr sz="3600" spc="-70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spc="-10" dirty="0">
                <a:solidFill>
                  <a:srgbClr val="800000"/>
                </a:solidFill>
                <a:latin typeface="Impact"/>
                <a:cs typeface="Impact"/>
              </a:rPr>
              <a:t>PENERAPAN</a:t>
            </a:r>
            <a:endParaRPr sz="3600">
              <a:latin typeface="Impact"/>
              <a:cs typeface="Impact"/>
            </a:endParaRPr>
          </a:p>
          <a:p>
            <a:pPr>
              <a:lnSpc>
                <a:spcPct val="100000"/>
              </a:lnSpc>
            </a:pPr>
            <a:r>
              <a:rPr sz="3600" dirty="0">
                <a:solidFill>
                  <a:srgbClr val="800000"/>
                </a:solidFill>
                <a:latin typeface="Impact"/>
                <a:cs typeface="Impact"/>
              </a:rPr>
              <a:t>APLIKASI</a:t>
            </a:r>
            <a:r>
              <a:rPr sz="3600" spc="-55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dirty="0">
                <a:solidFill>
                  <a:srgbClr val="800000"/>
                </a:solidFill>
                <a:latin typeface="Impact"/>
                <a:cs typeface="Impact"/>
              </a:rPr>
              <a:t>UMUM</a:t>
            </a:r>
            <a:r>
              <a:rPr sz="3600" spc="-70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dirty="0">
                <a:solidFill>
                  <a:srgbClr val="800000"/>
                </a:solidFill>
                <a:latin typeface="Impact"/>
                <a:cs typeface="Impact"/>
              </a:rPr>
              <a:t>BIDANG</a:t>
            </a:r>
            <a:r>
              <a:rPr sz="3600" spc="-65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spc="-10" dirty="0">
                <a:solidFill>
                  <a:srgbClr val="800000"/>
                </a:solidFill>
                <a:latin typeface="Impact"/>
                <a:cs typeface="Impact"/>
              </a:rPr>
              <a:t>KEARSIPAN</a:t>
            </a:r>
            <a:r>
              <a:rPr sz="3600" spc="-65" dirty="0">
                <a:solidFill>
                  <a:srgbClr val="800000"/>
                </a:solidFill>
                <a:latin typeface="Impact"/>
                <a:cs typeface="Impact"/>
              </a:rPr>
              <a:t> </a:t>
            </a:r>
            <a:r>
              <a:rPr sz="3600" spc="-10" dirty="0">
                <a:solidFill>
                  <a:srgbClr val="800000"/>
                </a:solidFill>
                <a:latin typeface="Impact"/>
                <a:cs typeface="Impact"/>
              </a:rPr>
              <a:t>DINAMIS</a:t>
            </a:r>
            <a:endParaRPr sz="36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375" y="3518915"/>
            <a:ext cx="2766060" cy="3002280"/>
          </a:xfrm>
          <a:custGeom>
            <a:avLst/>
            <a:gdLst/>
            <a:ahLst/>
            <a:cxnLst/>
            <a:rect l="l" t="t" r="r" b="b"/>
            <a:pathLst>
              <a:path w="2766060" h="3002279">
                <a:moveTo>
                  <a:pt x="2305050" y="0"/>
                </a:moveTo>
                <a:lnTo>
                  <a:pt x="461022" y="0"/>
                </a:lnTo>
                <a:lnTo>
                  <a:pt x="413884" y="2379"/>
                </a:lnTo>
                <a:lnTo>
                  <a:pt x="368108" y="9365"/>
                </a:lnTo>
                <a:lnTo>
                  <a:pt x="323926" y="20723"/>
                </a:lnTo>
                <a:lnTo>
                  <a:pt x="281569" y="36224"/>
                </a:lnTo>
                <a:lnTo>
                  <a:pt x="241269" y="55636"/>
                </a:lnTo>
                <a:lnTo>
                  <a:pt x="203257" y="78726"/>
                </a:lnTo>
                <a:lnTo>
                  <a:pt x="167766" y="105263"/>
                </a:lnTo>
                <a:lnTo>
                  <a:pt x="135027" y="135016"/>
                </a:lnTo>
                <a:lnTo>
                  <a:pt x="105273" y="167753"/>
                </a:lnTo>
                <a:lnTo>
                  <a:pt x="78733" y="203243"/>
                </a:lnTo>
                <a:lnTo>
                  <a:pt x="55641" y="241253"/>
                </a:lnTo>
                <a:lnTo>
                  <a:pt x="36228" y="281553"/>
                </a:lnTo>
                <a:lnTo>
                  <a:pt x="20726" y="323909"/>
                </a:lnTo>
                <a:lnTo>
                  <a:pt x="9366" y="368092"/>
                </a:lnTo>
                <a:lnTo>
                  <a:pt x="2380" y="413870"/>
                </a:lnTo>
                <a:lnTo>
                  <a:pt x="0" y="461010"/>
                </a:lnTo>
                <a:lnTo>
                  <a:pt x="0" y="2541257"/>
                </a:lnTo>
                <a:lnTo>
                  <a:pt x="2380" y="2588395"/>
                </a:lnTo>
                <a:lnTo>
                  <a:pt x="9366" y="2634171"/>
                </a:lnTo>
                <a:lnTo>
                  <a:pt x="20726" y="2678353"/>
                </a:lnTo>
                <a:lnTo>
                  <a:pt x="36228" y="2720710"/>
                </a:lnTo>
                <a:lnTo>
                  <a:pt x="55641" y="2761010"/>
                </a:lnTo>
                <a:lnTo>
                  <a:pt x="78733" y="2799022"/>
                </a:lnTo>
                <a:lnTo>
                  <a:pt x="105273" y="2834513"/>
                </a:lnTo>
                <a:lnTo>
                  <a:pt x="135027" y="2867252"/>
                </a:lnTo>
                <a:lnTo>
                  <a:pt x="167766" y="2897006"/>
                </a:lnTo>
                <a:lnTo>
                  <a:pt x="203257" y="2923546"/>
                </a:lnTo>
                <a:lnTo>
                  <a:pt x="241269" y="2946638"/>
                </a:lnTo>
                <a:lnTo>
                  <a:pt x="281569" y="2966051"/>
                </a:lnTo>
                <a:lnTo>
                  <a:pt x="323926" y="2981553"/>
                </a:lnTo>
                <a:lnTo>
                  <a:pt x="368108" y="2992913"/>
                </a:lnTo>
                <a:lnTo>
                  <a:pt x="413884" y="2999899"/>
                </a:lnTo>
                <a:lnTo>
                  <a:pt x="461022" y="3002280"/>
                </a:lnTo>
                <a:lnTo>
                  <a:pt x="2305050" y="3002280"/>
                </a:lnTo>
                <a:lnTo>
                  <a:pt x="2352189" y="2999899"/>
                </a:lnTo>
                <a:lnTo>
                  <a:pt x="2397967" y="2992913"/>
                </a:lnTo>
                <a:lnTo>
                  <a:pt x="2442150" y="2981553"/>
                </a:lnTo>
                <a:lnTo>
                  <a:pt x="2484506" y="2966051"/>
                </a:lnTo>
                <a:lnTo>
                  <a:pt x="2524806" y="2946638"/>
                </a:lnTo>
                <a:lnTo>
                  <a:pt x="2562816" y="2923546"/>
                </a:lnTo>
                <a:lnTo>
                  <a:pt x="2598306" y="2897006"/>
                </a:lnTo>
                <a:lnTo>
                  <a:pt x="2631043" y="2867252"/>
                </a:lnTo>
                <a:lnTo>
                  <a:pt x="2660796" y="2834513"/>
                </a:lnTo>
                <a:lnTo>
                  <a:pt x="2687333" y="2799022"/>
                </a:lnTo>
                <a:lnTo>
                  <a:pt x="2710423" y="2761010"/>
                </a:lnTo>
                <a:lnTo>
                  <a:pt x="2729835" y="2720710"/>
                </a:lnTo>
                <a:lnTo>
                  <a:pt x="2745336" y="2678353"/>
                </a:lnTo>
                <a:lnTo>
                  <a:pt x="2756694" y="2634171"/>
                </a:lnTo>
                <a:lnTo>
                  <a:pt x="2763680" y="2588395"/>
                </a:lnTo>
                <a:lnTo>
                  <a:pt x="2766060" y="2541257"/>
                </a:lnTo>
                <a:lnTo>
                  <a:pt x="2766060" y="461010"/>
                </a:lnTo>
                <a:lnTo>
                  <a:pt x="2763680" y="413870"/>
                </a:lnTo>
                <a:lnTo>
                  <a:pt x="2756694" y="368092"/>
                </a:lnTo>
                <a:lnTo>
                  <a:pt x="2745336" y="323909"/>
                </a:lnTo>
                <a:lnTo>
                  <a:pt x="2729835" y="281553"/>
                </a:lnTo>
                <a:lnTo>
                  <a:pt x="2710423" y="241253"/>
                </a:lnTo>
                <a:lnTo>
                  <a:pt x="2687333" y="203243"/>
                </a:lnTo>
                <a:lnTo>
                  <a:pt x="2660796" y="167753"/>
                </a:lnTo>
                <a:lnTo>
                  <a:pt x="2631043" y="135016"/>
                </a:lnTo>
                <a:lnTo>
                  <a:pt x="2598306" y="105263"/>
                </a:lnTo>
                <a:lnTo>
                  <a:pt x="2562816" y="78726"/>
                </a:lnTo>
                <a:lnTo>
                  <a:pt x="2524806" y="55636"/>
                </a:lnTo>
                <a:lnTo>
                  <a:pt x="2484506" y="36224"/>
                </a:lnTo>
                <a:lnTo>
                  <a:pt x="2442150" y="20723"/>
                </a:lnTo>
                <a:lnTo>
                  <a:pt x="2397967" y="9365"/>
                </a:lnTo>
                <a:lnTo>
                  <a:pt x="2352189" y="2379"/>
                </a:lnTo>
                <a:lnTo>
                  <a:pt x="23050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706" y="4092702"/>
            <a:ext cx="24574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-225" dirty="0">
                <a:solidFill>
                  <a:srgbClr val="FFFFFF"/>
                </a:solidFill>
                <a:latin typeface="Arial MT"/>
                <a:cs typeface="Arial MT"/>
              </a:rPr>
              <a:t>Pembangunan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000" spc="-220" dirty="0">
                <a:solidFill>
                  <a:srgbClr val="FFFFFF"/>
                </a:solidFill>
                <a:latin typeface="Arial MT"/>
                <a:cs typeface="Arial MT"/>
              </a:rPr>
              <a:t>pengembangan</a:t>
            </a:r>
            <a:r>
              <a:rPr sz="2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Aplikasi </a:t>
            </a:r>
            <a:r>
              <a:rPr sz="2000" spc="-195" dirty="0">
                <a:solidFill>
                  <a:srgbClr val="FFFFFF"/>
                </a:solidFill>
                <a:latin typeface="Arial MT"/>
                <a:cs typeface="Arial MT"/>
              </a:rPr>
              <a:t>Sistem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Informasi </a:t>
            </a:r>
            <a:r>
              <a:rPr sz="2000" spc="-190" dirty="0">
                <a:solidFill>
                  <a:srgbClr val="FFFFFF"/>
                </a:solidFill>
                <a:latin typeface="Arial MT"/>
                <a:cs typeface="Arial MT"/>
              </a:rPr>
              <a:t>Kearsipan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 MT"/>
                <a:cs typeface="Arial MT"/>
              </a:rPr>
              <a:t>Dinamis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 MT"/>
                <a:cs typeface="Arial MT"/>
              </a:rPr>
              <a:t>(SIKD) 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20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ANRI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solidFill>
                  <a:srgbClr val="FFFF00"/>
                </a:solidFill>
                <a:latin typeface="Arial MT"/>
                <a:cs typeface="Arial MT"/>
              </a:rPr>
              <a:t>(2009-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2019)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1840" y="2915411"/>
            <a:ext cx="2764790" cy="3002280"/>
          </a:xfrm>
          <a:custGeom>
            <a:avLst/>
            <a:gdLst/>
            <a:ahLst/>
            <a:cxnLst/>
            <a:rect l="l" t="t" r="r" b="b"/>
            <a:pathLst>
              <a:path w="2764790" h="3002279">
                <a:moveTo>
                  <a:pt x="2303780" y="0"/>
                </a:moveTo>
                <a:lnTo>
                  <a:pt x="460756" y="0"/>
                </a:lnTo>
                <a:lnTo>
                  <a:pt x="413639" y="2378"/>
                </a:lnTo>
                <a:lnTo>
                  <a:pt x="367886" y="9359"/>
                </a:lnTo>
                <a:lnTo>
                  <a:pt x="323726" y="20711"/>
                </a:lnTo>
                <a:lnTo>
                  <a:pt x="281392" y="36202"/>
                </a:lnTo>
                <a:lnTo>
                  <a:pt x="241114" y="55602"/>
                </a:lnTo>
                <a:lnTo>
                  <a:pt x="203125" y="78679"/>
                </a:lnTo>
                <a:lnTo>
                  <a:pt x="167655" y="105201"/>
                </a:lnTo>
                <a:lnTo>
                  <a:pt x="134937" y="134937"/>
                </a:lnTo>
                <a:lnTo>
                  <a:pt x="105201" y="167655"/>
                </a:lnTo>
                <a:lnTo>
                  <a:pt x="78679" y="203125"/>
                </a:lnTo>
                <a:lnTo>
                  <a:pt x="55602" y="241114"/>
                </a:lnTo>
                <a:lnTo>
                  <a:pt x="36202" y="281392"/>
                </a:lnTo>
                <a:lnTo>
                  <a:pt x="20711" y="323726"/>
                </a:lnTo>
                <a:lnTo>
                  <a:pt x="9359" y="367886"/>
                </a:lnTo>
                <a:lnTo>
                  <a:pt x="2378" y="413639"/>
                </a:lnTo>
                <a:lnTo>
                  <a:pt x="0" y="460755"/>
                </a:lnTo>
                <a:lnTo>
                  <a:pt x="0" y="2541524"/>
                </a:lnTo>
                <a:lnTo>
                  <a:pt x="2378" y="2588633"/>
                </a:lnTo>
                <a:lnTo>
                  <a:pt x="9359" y="2634382"/>
                </a:lnTo>
                <a:lnTo>
                  <a:pt x="20711" y="2678539"/>
                </a:lnTo>
                <a:lnTo>
                  <a:pt x="36202" y="2720871"/>
                </a:lnTo>
                <a:lnTo>
                  <a:pt x="55602" y="2761148"/>
                </a:lnTo>
                <a:lnTo>
                  <a:pt x="78679" y="2799137"/>
                </a:lnTo>
                <a:lnTo>
                  <a:pt x="105201" y="2834608"/>
                </a:lnTo>
                <a:lnTo>
                  <a:pt x="134937" y="2867328"/>
                </a:lnTo>
                <a:lnTo>
                  <a:pt x="167655" y="2897066"/>
                </a:lnTo>
                <a:lnTo>
                  <a:pt x="203125" y="2923590"/>
                </a:lnTo>
                <a:lnTo>
                  <a:pt x="241114" y="2946669"/>
                </a:lnTo>
                <a:lnTo>
                  <a:pt x="281392" y="2966071"/>
                </a:lnTo>
                <a:lnTo>
                  <a:pt x="323726" y="2981565"/>
                </a:lnTo>
                <a:lnTo>
                  <a:pt x="367886" y="2992919"/>
                </a:lnTo>
                <a:lnTo>
                  <a:pt x="413639" y="2999901"/>
                </a:lnTo>
                <a:lnTo>
                  <a:pt x="460756" y="3002279"/>
                </a:lnTo>
                <a:lnTo>
                  <a:pt x="2303780" y="3002279"/>
                </a:lnTo>
                <a:lnTo>
                  <a:pt x="2350896" y="2999901"/>
                </a:lnTo>
                <a:lnTo>
                  <a:pt x="2396649" y="2992919"/>
                </a:lnTo>
                <a:lnTo>
                  <a:pt x="2440809" y="2981565"/>
                </a:lnTo>
                <a:lnTo>
                  <a:pt x="2483143" y="2966071"/>
                </a:lnTo>
                <a:lnTo>
                  <a:pt x="2523421" y="2946669"/>
                </a:lnTo>
                <a:lnTo>
                  <a:pt x="2561410" y="2923590"/>
                </a:lnTo>
                <a:lnTo>
                  <a:pt x="2596880" y="2897066"/>
                </a:lnTo>
                <a:lnTo>
                  <a:pt x="2629598" y="2867328"/>
                </a:lnTo>
                <a:lnTo>
                  <a:pt x="2659334" y="2834608"/>
                </a:lnTo>
                <a:lnTo>
                  <a:pt x="2685856" y="2799137"/>
                </a:lnTo>
                <a:lnTo>
                  <a:pt x="2708933" y="2761148"/>
                </a:lnTo>
                <a:lnTo>
                  <a:pt x="2728333" y="2720871"/>
                </a:lnTo>
                <a:lnTo>
                  <a:pt x="2743824" y="2678539"/>
                </a:lnTo>
                <a:lnTo>
                  <a:pt x="2755176" y="2634382"/>
                </a:lnTo>
                <a:lnTo>
                  <a:pt x="2762157" y="2588633"/>
                </a:lnTo>
                <a:lnTo>
                  <a:pt x="2764536" y="2541524"/>
                </a:lnTo>
                <a:lnTo>
                  <a:pt x="2764536" y="460755"/>
                </a:lnTo>
                <a:lnTo>
                  <a:pt x="2762157" y="413639"/>
                </a:lnTo>
                <a:lnTo>
                  <a:pt x="2755176" y="367886"/>
                </a:lnTo>
                <a:lnTo>
                  <a:pt x="2743824" y="323726"/>
                </a:lnTo>
                <a:lnTo>
                  <a:pt x="2728333" y="281392"/>
                </a:lnTo>
                <a:lnTo>
                  <a:pt x="2708933" y="241114"/>
                </a:lnTo>
                <a:lnTo>
                  <a:pt x="2685856" y="203125"/>
                </a:lnTo>
                <a:lnTo>
                  <a:pt x="2659334" y="167655"/>
                </a:lnTo>
                <a:lnTo>
                  <a:pt x="2629598" y="134937"/>
                </a:lnTo>
                <a:lnTo>
                  <a:pt x="2596880" y="105201"/>
                </a:lnTo>
                <a:lnTo>
                  <a:pt x="2561410" y="78679"/>
                </a:lnTo>
                <a:lnTo>
                  <a:pt x="2523421" y="55602"/>
                </a:lnTo>
                <a:lnTo>
                  <a:pt x="2483143" y="36202"/>
                </a:lnTo>
                <a:lnTo>
                  <a:pt x="2440809" y="20711"/>
                </a:lnTo>
                <a:lnTo>
                  <a:pt x="2396649" y="9359"/>
                </a:lnTo>
                <a:lnTo>
                  <a:pt x="2350896" y="2378"/>
                </a:lnTo>
                <a:lnTo>
                  <a:pt x="2303780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53384" y="3191637"/>
            <a:ext cx="24422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solidFill>
                  <a:srgbClr val="FFFFFF"/>
                </a:solidFill>
                <a:latin typeface="Arial MT"/>
                <a:cs typeface="Arial MT"/>
              </a:rPr>
              <a:t>Penerapan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 MT"/>
                <a:cs typeface="Arial MT"/>
              </a:rPr>
              <a:t>“e-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Arsip” </a:t>
            </a:r>
            <a:r>
              <a:rPr sz="2000" spc="-165" dirty="0">
                <a:solidFill>
                  <a:srgbClr val="FFFFFF"/>
                </a:solidFill>
                <a:latin typeface="Arial MT"/>
                <a:cs typeface="Arial MT"/>
              </a:rPr>
              <a:t>(Aplikasi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 MT"/>
                <a:cs typeface="Arial MT"/>
              </a:rPr>
              <a:t>SIKD)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K/L/D 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Prioritas 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Nasional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pada </a:t>
            </a:r>
            <a:r>
              <a:rPr sz="2000" spc="-204" dirty="0">
                <a:solidFill>
                  <a:srgbClr val="FFFFFF"/>
                </a:solidFill>
                <a:latin typeface="Arial MT"/>
                <a:cs typeface="Arial MT"/>
              </a:rPr>
              <a:t>Pengarusutamaan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Tata </a:t>
            </a:r>
            <a:r>
              <a:rPr sz="2000" spc="-180" dirty="0">
                <a:solidFill>
                  <a:srgbClr val="FFFFFF"/>
                </a:solidFill>
                <a:latin typeface="Arial MT"/>
                <a:cs typeface="Arial MT"/>
              </a:rPr>
              <a:t>Kelola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 MT"/>
                <a:cs typeface="Arial MT"/>
              </a:rPr>
              <a:t>Pemerintahan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2000" spc="-190" dirty="0">
                <a:solidFill>
                  <a:srgbClr val="FFFFFF"/>
                </a:solidFill>
                <a:latin typeface="Arial MT"/>
                <a:cs typeface="Arial MT"/>
              </a:rPr>
              <a:t>Baik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 MT"/>
                <a:cs typeface="Arial MT"/>
              </a:rPr>
              <a:t>RPJMN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spc="-195" dirty="0">
                <a:solidFill>
                  <a:srgbClr val="FFFF00"/>
                </a:solidFill>
                <a:latin typeface="Arial MT"/>
                <a:cs typeface="Arial MT"/>
              </a:rPr>
              <a:t>2015-</a:t>
            </a:r>
            <a:r>
              <a:rPr sz="2000" spc="-20" dirty="0">
                <a:solidFill>
                  <a:srgbClr val="FFFF00"/>
                </a:solidFill>
                <a:latin typeface="Arial MT"/>
                <a:cs typeface="Arial MT"/>
              </a:rPr>
              <a:t>2019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0779" y="2180844"/>
            <a:ext cx="2723515" cy="3002280"/>
          </a:xfrm>
          <a:custGeom>
            <a:avLst/>
            <a:gdLst/>
            <a:ahLst/>
            <a:cxnLst/>
            <a:rect l="l" t="t" r="r" b="b"/>
            <a:pathLst>
              <a:path w="2723515" h="3002279">
                <a:moveTo>
                  <a:pt x="2269490" y="0"/>
                </a:moveTo>
                <a:lnTo>
                  <a:pt x="453898" y="0"/>
                </a:lnTo>
                <a:lnTo>
                  <a:pt x="407486" y="2343"/>
                </a:lnTo>
                <a:lnTo>
                  <a:pt x="362416" y="9220"/>
                </a:lnTo>
                <a:lnTo>
                  <a:pt x="318916" y="20404"/>
                </a:lnTo>
                <a:lnTo>
                  <a:pt x="277213" y="35667"/>
                </a:lnTo>
                <a:lnTo>
                  <a:pt x="237535" y="54779"/>
                </a:lnTo>
                <a:lnTo>
                  <a:pt x="200111" y="77514"/>
                </a:lnTo>
                <a:lnTo>
                  <a:pt x="165169" y="103642"/>
                </a:lnTo>
                <a:lnTo>
                  <a:pt x="132937" y="132937"/>
                </a:lnTo>
                <a:lnTo>
                  <a:pt x="103642" y="165169"/>
                </a:lnTo>
                <a:lnTo>
                  <a:pt x="77514" y="200111"/>
                </a:lnTo>
                <a:lnTo>
                  <a:pt x="54779" y="237535"/>
                </a:lnTo>
                <a:lnTo>
                  <a:pt x="35667" y="277213"/>
                </a:lnTo>
                <a:lnTo>
                  <a:pt x="20404" y="318916"/>
                </a:lnTo>
                <a:lnTo>
                  <a:pt x="9220" y="362416"/>
                </a:lnTo>
                <a:lnTo>
                  <a:pt x="2343" y="407486"/>
                </a:lnTo>
                <a:lnTo>
                  <a:pt x="0" y="453897"/>
                </a:lnTo>
                <a:lnTo>
                  <a:pt x="0" y="2548381"/>
                </a:lnTo>
                <a:lnTo>
                  <a:pt x="2343" y="2594793"/>
                </a:lnTo>
                <a:lnTo>
                  <a:pt x="9220" y="2639863"/>
                </a:lnTo>
                <a:lnTo>
                  <a:pt x="20404" y="2683363"/>
                </a:lnTo>
                <a:lnTo>
                  <a:pt x="35667" y="2725066"/>
                </a:lnTo>
                <a:lnTo>
                  <a:pt x="54779" y="2764744"/>
                </a:lnTo>
                <a:lnTo>
                  <a:pt x="77514" y="2802168"/>
                </a:lnTo>
                <a:lnTo>
                  <a:pt x="103642" y="2837110"/>
                </a:lnTo>
                <a:lnTo>
                  <a:pt x="132937" y="2869342"/>
                </a:lnTo>
                <a:lnTo>
                  <a:pt x="165169" y="2898637"/>
                </a:lnTo>
                <a:lnTo>
                  <a:pt x="200111" y="2924765"/>
                </a:lnTo>
                <a:lnTo>
                  <a:pt x="237535" y="2947500"/>
                </a:lnTo>
                <a:lnTo>
                  <a:pt x="277213" y="2966612"/>
                </a:lnTo>
                <a:lnTo>
                  <a:pt x="318916" y="2981875"/>
                </a:lnTo>
                <a:lnTo>
                  <a:pt x="362416" y="2993059"/>
                </a:lnTo>
                <a:lnTo>
                  <a:pt x="407486" y="2999936"/>
                </a:lnTo>
                <a:lnTo>
                  <a:pt x="453898" y="3002279"/>
                </a:lnTo>
                <a:lnTo>
                  <a:pt x="2269490" y="3002279"/>
                </a:lnTo>
                <a:lnTo>
                  <a:pt x="2315901" y="2999936"/>
                </a:lnTo>
                <a:lnTo>
                  <a:pt x="2360971" y="2993059"/>
                </a:lnTo>
                <a:lnTo>
                  <a:pt x="2404471" y="2981875"/>
                </a:lnTo>
                <a:lnTo>
                  <a:pt x="2446174" y="2966612"/>
                </a:lnTo>
                <a:lnTo>
                  <a:pt x="2485852" y="2947500"/>
                </a:lnTo>
                <a:lnTo>
                  <a:pt x="2523276" y="2924765"/>
                </a:lnTo>
                <a:lnTo>
                  <a:pt x="2558218" y="2898637"/>
                </a:lnTo>
                <a:lnTo>
                  <a:pt x="2590450" y="2869342"/>
                </a:lnTo>
                <a:lnTo>
                  <a:pt x="2619745" y="2837110"/>
                </a:lnTo>
                <a:lnTo>
                  <a:pt x="2645873" y="2802168"/>
                </a:lnTo>
                <a:lnTo>
                  <a:pt x="2668608" y="2764744"/>
                </a:lnTo>
                <a:lnTo>
                  <a:pt x="2687720" y="2725066"/>
                </a:lnTo>
                <a:lnTo>
                  <a:pt x="2702983" y="2683363"/>
                </a:lnTo>
                <a:lnTo>
                  <a:pt x="2714167" y="2639863"/>
                </a:lnTo>
                <a:lnTo>
                  <a:pt x="2721044" y="2594793"/>
                </a:lnTo>
                <a:lnTo>
                  <a:pt x="2723388" y="2548381"/>
                </a:lnTo>
                <a:lnTo>
                  <a:pt x="2723388" y="453897"/>
                </a:lnTo>
                <a:lnTo>
                  <a:pt x="2721044" y="407486"/>
                </a:lnTo>
                <a:lnTo>
                  <a:pt x="2714167" y="362416"/>
                </a:lnTo>
                <a:lnTo>
                  <a:pt x="2702983" y="318916"/>
                </a:lnTo>
                <a:lnTo>
                  <a:pt x="2687720" y="277213"/>
                </a:lnTo>
                <a:lnTo>
                  <a:pt x="2668608" y="237535"/>
                </a:lnTo>
                <a:lnTo>
                  <a:pt x="2645873" y="200111"/>
                </a:lnTo>
                <a:lnTo>
                  <a:pt x="2619745" y="165169"/>
                </a:lnTo>
                <a:lnTo>
                  <a:pt x="2590450" y="132937"/>
                </a:lnTo>
                <a:lnTo>
                  <a:pt x="2558218" y="103642"/>
                </a:lnTo>
                <a:lnTo>
                  <a:pt x="2523276" y="77514"/>
                </a:lnTo>
                <a:lnTo>
                  <a:pt x="2485852" y="54779"/>
                </a:lnTo>
                <a:lnTo>
                  <a:pt x="2446174" y="35667"/>
                </a:lnTo>
                <a:lnTo>
                  <a:pt x="2404471" y="20404"/>
                </a:lnTo>
                <a:lnTo>
                  <a:pt x="2360971" y="9220"/>
                </a:lnTo>
                <a:lnTo>
                  <a:pt x="2315901" y="2343"/>
                </a:lnTo>
                <a:lnTo>
                  <a:pt x="226949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80226" y="2457069"/>
            <a:ext cx="2444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220" dirty="0">
                <a:solidFill>
                  <a:srgbClr val="FFFFFF"/>
                </a:solidFill>
                <a:latin typeface="Arial MT"/>
                <a:cs typeface="Arial MT"/>
              </a:rPr>
              <a:t>Pengembangan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aplikasi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SRIKANDI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sebagai </a:t>
            </a:r>
            <a:r>
              <a:rPr sz="2000" spc="-175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7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Bidang </a:t>
            </a:r>
            <a:r>
              <a:rPr sz="2000" spc="-190" dirty="0">
                <a:solidFill>
                  <a:srgbClr val="FFFFFF"/>
                </a:solidFill>
                <a:latin typeface="Arial MT"/>
                <a:cs typeface="Arial MT"/>
              </a:rPr>
              <a:t>Kearsipan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 MT"/>
                <a:cs typeface="Arial MT"/>
              </a:rPr>
              <a:t>Dinamis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 MT"/>
                <a:cs typeface="Arial MT"/>
              </a:rPr>
              <a:t>sesuai </a:t>
            </a:r>
            <a:r>
              <a:rPr sz="2000" spc="-210" dirty="0">
                <a:solidFill>
                  <a:srgbClr val="FFFFFF"/>
                </a:solidFill>
                <a:latin typeface="Arial MT"/>
                <a:cs typeface="Arial MT"/>
              </a:rPr>
              <a:t>amanat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Arial MT"/>
                <a:cs typeface="Arial MT"/>
              </a:rPr>
              <a:t>percepatan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dalam Perpres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Arial MT"/>
                <a:cs typeface="Arial MT"/>
              </a:rPr>
              <a:t>95</a:t>
            </a:r>
            <a:r>
              <a:rPr sz="2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Arial MT"/>
                <a:cs typeface="Arial MT"/>
              </a:rPr>
              <a:t>Th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2018 </a:t>
            </a:r>
            <a:r>
              <a:rPr sz="2000" spc="-180" dirty="0">
                <a:solidFill>
                  <a:srgbClr val="FFFFFF"/>
                </a:solidFill>
                <a:latin typeface="Arial MT"/>
                <a:cs typeface="Arial MT"/>
              </a:rPr>
              <a:t>tentang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 MT"/>
                <a:cs typeface="Arial MT"/>
              </a:rPr>
              <a:t>SPBE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spc="-185" dirty="0">
                <a:solidFill>
                  <a:srgbClr val="FFFF00"/>
                </a:solidFill>
                <a:latin typeface="Arial MT"/>
                <a:cs typeface="Arial MT"/>
              </a:rPr>
              <a:t>(2019-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2020)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8383" y="1446275"/>
            <a:ext cx="2766060" cy="3004185"/>
          </a:xfrm>
          <a:custGeom>
            <a:avLst/>
            <a:gdLst/>
            <a:ahLst/>
            <a:cxnLst/>
            <a:rect l="l" t="t" r="r" b="b"/>
            <a:pathLst>
              <a:path w="2766059" h="3004185">
                <a:moveTo>
                  <a:pt x="2304923" y="0"/>
                </a:moveTo>
                <a:lnTo>
                  <a:pt x="461010" y="0"/>
                </a:lnTo>
                <a:lnTo>
                  <a:pt x="413870" y="2379"/>
                </a:lnTo>
                <a:lnTo>
                  <a:pt x="368092" y="9365"/>
                </a:lnTo>
                <a:lnTo>
                  <a:pt x="323909" y="20723"/>
                </a:lnTo>
                <a:lnTo>
                  <a:pt x="281553" y="36224"/>
                </a:lnTo>
                <a:lnTo>
                  <a:pt x="241253" y="55636"/>
                </a:lnTo>
                <a:lnTo>
                  <a:pt x="203243" y="78726"/>
                </a:lnTo>
                <a:lnTo>
                  <a:pt x="167753" y="105263"/>
                </a:lnTo>
                <a:lnTo>
                  <a:pt x="135016" y="135016"/>
                </a:lnTo>
                <a:lnTo>
                  <a:pt x="105263" y="167753"/>
                </a:lnTo>
                <a:lnTo>
                  <a:pt x="78726" y="203243"/>
                </a:lnTo>
                <a:lnTo>
                  <a:pt x="55636" y="241253"/>
                </a:lnTo>
                <a:lnTo>
                  <a:pt x="36224" y="281553"/>
                </a:lnTo>
                <a:lnTo>
                  <a:pt x="20723" y="323909"/>
                </a:lnTo>
                <a:lnTo>
                  <a:pt x="9365" y="368092"/>
                </a:lnTo>
                <a:lnTo>
                  <a:pt x="2379" y="413870"/>
                </a:lnTo>
                <a:lnTo>
                  <a:pt x="0" y="461010"/>
                </a:lnTo>
                <a:lnTo>
                  <a:pt x="0" y="2542794"/>
                </a:lnTo>
                <a:lnTo>
                  <a:pt x="2379" y="2589933"/>
                </a:lnTo>
                <a:lnTo>
                  <a:pt x="9365" y="2635711"/>
                </a:lnTo>
                <a:lnTo>
                  <a:pt x="20723" y="2679894"/>
                </a:lnTo>
                <a:lnTo>
                  <a:pt x="36224" y="2722250"/>
                </a:lnTo>
                <a:lnTo>
                  <a:pt x="55636" y="2762550"/>
                </a:lnTo>
                <a:lnTo>
                  <a:pt x="78726" y="2800560"/>
                </a:lnTo>
                <a:lnTo>
                  <a:pt x="105263" y="2836050"/>
                </a:lnTo>
                <a:lnTo>
                  <a:pt x="135016" y="2868787"/>
                </a:lnTo>
                <a:lnTo>
                  <a:pt x="167753" y="2898540"/>
                </a:lnTo>
                <a:lnTo>
                  <a:pt x="203243" y="2925077"/>
                </a:lnTo>
                <a:lnTo>
                  <a:pt x="241253" y="2948167"/>
                </a:lnTo>
                <a:lnTo>
                  <a:pt x="281553" y="2967579"/>
                </a:lnTo>
                <a:lnTo>
                  <a:pt x="323909" y="2983080"/>
                </a:lnTo>
                <a:lnTo>
                  <a:pt x="368092" y="2994438"/>
                </a:lnTo>
                <a:lnTo>
                  <a:pt x="413870" y="3001424"/>
                </a:lnTo>
                <a:lnTo>
                  <a:pt x="461010" y="3003804"/>
                </a:lnTo>
                <a:lnTo>
                  <a:pt x="2304923" y="3003804"/>
                </a:lnTo>
                <a:lnTo>
                  <a:pt x="2352062" y="3001424"/>
                </a:lnTo>
                <a:lnTo>
                  <a:pt x="2397840" y="2994438"/>
                </a:lnTo>
                <a:lnTo>
                  <a:pt x="2442023" y="2983080"/>
                </a:lnTo>
                <a:lnTo>
                  <a:pt x="2484379" y="2967579"/>
                </a:lnTo>
                <a:lnTo>
                  <a:pt x="2524679" y="2948167"/>
                </a:lnTo>
                <a:lnTo>
                  <a:pt x="2562689" y="2925077"/>
                </a:lnTo>
                <a:lnTo>
                  <a:pt x="2598179" y="2898540"/>
                </a:lnTo>
                <a:lnTo>
                  <a:pt x="2630916" y="2868787"/>
                </a:lnTo>
                <a:lnTo>
                  <a:pt x="2660669" y="2836050"/>
                </a:lnTo>
                <a:lnTo>
                  <a:pt x="2687206" y="2800560"/>
                </a:lnTo>
                <a:lnTo>
                  <a:pt x="2710296" y="2762550"/>
                </a:lnTo>
                <a:lnTo>
                  <a:pt x="2729708" y="2722250"/>
                </a:lnTo>
                <a:lnTo>
                  <a:pt x="2745209" y="2679894"/>
                </a:lnTo>
                <a:lnTo>
                  <a:pt x="2756567" y="2635711"/>
                </a:lnTo>
                <a:lnTo>
                  <a:pt x="2763553" y="2589933"/>
                </a:lnTo>
                <a:lnTo>
                  <a:pt x="2765933" y="2542794"/>
                </a:lnTo>
                <a:lnTo>
                  <a:pt x="2765933" y="461010"/>
                </a:lnTo>
                <a:lnTo>
                  <a:pt x="2763553" y="413870"/>
                </a:lnTo>
                <a:lnTo>
                  <a:pt x="2756567" y="368092"/>
                </a:lnTo>
                <a:lnTo>
                  <a:pt x="2745209" y="323909"/>
                </a:lnTo>
                <a:lnTo>
                  <a:pt x="2729708" y="281553"/>
                </a:lnTo>
                <a:lnTo>
                  <a:pt x="2710296" y="241253"/>
                </a:lnTo>
                <a:lnTo>
                  <a:pt x="2687206" y="203243"/>
                </a:lnTo>
                <a:lnTo>
                  <a:pt x="2660669" y="167753"/>
                </a:lnTo>
                <a:lnTo>
                  <a:pt x="2630916" y="135016"/>
                </a:lnTo>
                <a:lnTo>
                  <a:pt x="2598179" y="105263"/>
                </a:lnTo>
                <a:lnTo>
                  <a:pt x="2562689" y="78726"/>
                </a:lnTo>
                <a:lnTo>
                  <a:pt x="2524679" y="55636"/>
                </a:lnTo>
                <a:lnTo>
                  <a:pt x="2484379" y="36224"/>
                </a:lnTo>
                <a:lnTo>
                  <a:pt x="2442023" y="20723"/>
                </a:lnTo>
                <a:lnTo>
                  <a:pt x="2397840" y="9365"/>
                </a:lnTo>
                <a:lnTo>
                  <a:pt x="2352062" y="2379"/>
                </a:lnTo>
                <a:lnTo>
                  <a:pt x="230492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78695" y="1955673"/>
            <a:ext cx="23164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indent="-5715" algn="ctr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solidFill>
                  <a:srgbClr val="FFFFFF"/>
                </a:solidFill>
                <a:latin typeface="Arial MT"/>
                <a:cs typeface="Arial MT"/>
              </a:rPr>
              <a:t>Penerapan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 MT"/>
                <a:cs typeface="Arial MT"/>
              </a:rPr>
              <a:t>“e-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Arsip </a:t>
            </a:r>
            <a:r>
              <a:rPr sz="2000" spc="-180" dirty="0">
                <a:solidFill>
                  <a:srgbClr val="FFFFFF"/>
                </a:solidFill>
                <a:latin typeface="Arial MT"/>
                <a:cs typeface="Arial MT"/>
              </a:rPr>
              <a:t>Terintegrasi”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(Aplikasi </a:t>
            </a: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SRIKANDI</a:t>
            </a:r>
            <a:r>
              <a:rPr sz="2000" spc="-22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Instansi </a:t>
            </a:r>
            <a:r>
              <a:rPr sz="2000" spc="-195" dirty="0">
                <a:solidFill>
                  <a:srgbClr val="FFFFFF"/>
                </a:solidFill>
                <a:latin typeface="Arial MT"/>
                <a:cs typeface="Arial MT"/>
              </a:rPr>
              <a:t>Pemerintah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sebagai </a:t>
            </a:r>
            <a:r>
              <a:rPr sz="2000" spc="-19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 MT"/>
                <a:cs typeface="Arial MT"/>
              </a:rPr>
              <a:t>Prioritas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 MT"/>
                <a:cs typeface="Arial MT"/>
              </a:rPr>
              <a:t>Nasional </a:t>
            </a:r>
            <a:r>
              <a:rPr sz="2000" spc="-21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80" dirty="0">
                <a:solidFill>
                  <a:srgbClr val="FFFFFF"/>
                </a:solidFill>
                <a:latin typeface="Arial MT"/>
                <a:cs typeface="Arial MT"/>
              </a:rPr>
              <a:t>RPJMN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spc="-195" dirty="0">
                <a:solidFill>
                  <a:srgbClr val="FFFF00"/>
                </a:solidFill>
                <a:latin typeface="Arial MT"/>
                <a:cs typeface="Arial MT"/>
              </a:rPr>
              <a:t>2020-</a:t>
            </a:r>
            <a:r>
              <a:rPr sz="2000" spc="-20" dirty="0">
                <a:solidFill>
                  <a:srgbClr val="FFFF00"/>
                </a:solidFill>
                <a:latin typeface="Arial MT"/>
                <a:cs typeface="Arial MT"/>
              </a:rPr>
              <a:t>2024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9672" y="2687523"/>
            <a:ext cx="569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6F2F9F"/>
                </a:solidFill>
                <a:latin typeface="Wingdings"/>
                <a:cs typeface="Wingdings"/>
              </a:rPr>
              <a:t></a:t>
            </a:r>
            <a:endParaRPr sz="4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2201" y="2084070"/>
            <a:ext cx="543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6F2F9F"/>
                </a:solidFill>
                <a:latin typeface="Wingdings"/>
                <a:cs typeface="Wingdings"/>
              </a:rPr>
              <a:t></a:t>
            </a:r>
            <a:endParaRPr sz="4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1913" y="1345438"/>
            <a:ext cx="543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6F2F9F"/>
                </a:solidFill>
                <a:latin typeface="Wingdings"/>
                <a:cs typeface="Wingdings"/>
              </a:rPr>
              <a:t></a:t>
            </a:r>
            <a:endParaRPr sz="4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3568" y="174701"/>
            <a:ext cx="11487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600" spc="-50" dirty="0">
                <a:solidFill>
                  <a:srgbClr val="C00000"/>
                </a:solidFill>
                <a:latin typeface="Wingdings"/>
                <a:cs typeface="Wingdings"/>
              </a:rPr>
              <a:t></a:t>
            </a:r>
            <a:endParaRPr sz="9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23" y="2446782"/>
            <a:ext cx="89985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0375" algn="l"/>
              </a:tabLst>
            </a:pPr>
            <a:r>
              <a:rPr sz="2400" spc="140" dirty="0">
                <a:latin typeface="Cambria"/>
                <a:cs typeface="Cambria"/>
              </a:rPr>
              <a:t>Persyaratan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b="1" spc="95" dirty="0">
                <a:solidFill>
                  <a:srgbClr val="C00000"/>
                </a:solidFill>
                <a:latin typeface="Cambria"/>
                <a:cs typeface="Cambria"/>
              </a:rPr>
              <a:t>Proses</a:t>
            </a:r>
            <a:r>
              <a:rPr sz="2400" b="1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C00000"/>
                </a:solidFill>
                <a:latin typeface="Cambria"/>
                <a:cs typeface="Cambria"/>
              </a:rPr>
              <a:t>Bisnis</a:t>
            </a:r>
            <a:r>
              <a:rPr sz="2400" spc="120" dirty="0">
                <a:latin typeface="Cambria"/>
                <a:cs typeface="Cambria"/>
              </a:rPr>
              <a:t>;</a:t>
            </a:r>
            <a:endParaRPr sz="2400" dirty="0">
              <a:latin typeface="Cambria"/>
              <a:cs typeface="Cambria"/>
            </a:endParaRPr>
          </a:p>
          <a:p>
            <a:pPr marL="460375" indent="-44767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60375" algn="l"/>
              </a:tabLst>
            </a:pPr>
            <a:r>
              <a:rPr sz="2400" spc="140" dirty="0">
                <a:latin typeface="Cambria"/>
                <a:cs typeface="Cambria"/>
              </a:rPr>
              <a:t>Persyaratan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b="1" spc="125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;</a:t>
            </a:r>
            <a:endParaRPr sz="2400" dirty="0">
              <a:latin typeface="Cambria"/>
              <a:cs typeface="Cambria"/>
            </a:endParaRPr>
          </a:p>
          <a:p>
            <a:pPr marL="460375" indent="-44767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60375" algn="l"/>
              </a:tabLst>
            </a:pPr>
            <a:r>
              <a:rPr sz="2400" spc="140" dirty="0">
                <a:latin typeface="Cambria"/>
                <a:cs typeface="Cambria"/>
              </a:rPr>
              <a:t>Persyaratan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C00000"/>
                </a:solidFill>
                <a:latin typeface="Cambria"/>
                <a:cs typeface="Cambria"/>
              </a:rPr>
              <a:t>Teknologi</a:t>
            </a:r>
            <a:r>
              <a:rPr sz="2400" b="1" spc="2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C00000"/>
                </a:solidFill>
                <a:latin typeface="Cambria"/>
                <a:cs typeface="Cambria"/>
              </a:rPr>
              <a:t>Informasi</a:t>
            </a:r>
            <a:r>
              <a:rPr sz="2400" b="1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C00000"/>
                </a:solidFill>
                <a:latin typeface="Cambria"/>
                <a:cs typeface="Cambria"/>
              </a:rPr>
              <a:t>dan</a:t>
            </a:r>
            <a:r>
              <a:rPr sz="2400" b="1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155" dirty="0">
                <a:solidFill>
                  <a:srgbClr val="C00000"/>
                </a:solidFill>
                <a:latin typeface="Cambria"/>
                <a:cs typeface="Cambria"/>
              </a:rPr>
              <a:t>Komunikasi</a:t>
            </a:r>
            <a:r>
              <a:rPr sz="2400" spc="155" dirty="0">
                <a:latin typeface="Cambria"/>
                <a:cs typeface="Cambria"/>
              </a:rPr>
              <a:t>;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dan</a:t>
            </a:r>
            <a:endParaRPr sz="2400" dirty="0">
              <a:latin typeface="Cambria"/>
              <a:cs typeface="Cambria"/>
            </a:endParaRPr>
          </a:p>
          <a:p>
            <a:pPr marL="460375" indent="-44767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60375" algn="l"/>
              </a:tabLst>
            </a:pPr>
            <a:r>
              <a:rPr sz="2400" spc="140" dirty="0">
                <a:latin typeface="Cambria"/>
                <a:cs typeface="Cambria"/>
              </a:rPr>
              <a:t>Persyaratan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C00000"/>
                </a:solidFill>
                <a:latin typeface="Cambria"/>
                <a:cs typeface="Cambria"/>
              </a:rPr>
              <a:t>Keamanan</a:t>
            </a:r>
            <a:r>
              <a:rPr sz="2400" b="1" spc="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SPBE.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8482" y="283209"/>
            <a:ext cx="80365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PERSYARATAN</a:t>
            </a:r>
          </a:p>
          <a:p>
            <a:pPr algn="ctr">
              <a:lnSpc>
                <a:spcPct val="100000"/>
              </a:lnSpc>
            </a:pPr>
            <a:r>
              <a:rPr dirty="0"/>
              <a:t>APLIKASI</a:t>
            </a:r>
            <a:r>
              <a:rPr spc="-30" dirty="0"/>
              <a:t> </a:t>
            </a:r>
            <a:r>
              <a:rPr dirty="0"/>
              <a:t>UMUM</a:t>
            </a:r>
            <a:r>
              <a:rPr spc="-60" dirty="0"/>
              <a:t> </a:t>
            </a:r>
            <a:r>
              <a:rPr dirty="0"/>
              <a:t>BIDANG</a:t>
            </a:r>
            <a:r>
              <a:rPr spc="-50" dirty="0"/>
              <a:t> </a:t>
            </a:r>
            <a:r>
              <a:rPr spc="-10" dirty="0"/>
              <a:t>KEARSIPAN</a:t>
            </a:r>
            <a:r>
              <a:rPr spc="-50" dirty="0"/>
              <a:t> </a:t>
            </a:r>
            <a:r>
              <a:rPr spc="-10" dirty="0"/>
              <a:t>DINAMIS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950" y="1376299"/>
            <a:ext cx="66395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(Lampiran</a:t>
            </a:r>
            <a:r>
              <a:rPr sz="2000" spc="-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Kepmen</a:t>
            </a:r>
            <a:r>
              <a:rPr sz="20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Arial MT"/>
                <a:cs typeface="Arial MT"/>
              </a:rPr>
              <a:t>PANRB</a:t>
            </a:r>
            <a:r>
              <a:rPr sz="20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No.</a:t>
            </a:r>
            <a:r>
              <a:rPr sz="20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679/2020</a:t>
            </a:r>
            <a:r>
              <a:rPr sz="20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Arial MT"/>
                <a:cs typeface="Arial MT"/>
              </a:rPr>
              <a:t>tentang</a:t>
            </a:r>
            <a:r>
              <a:rPr sz="200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Arial MT"/>
                <a:cs typeface="Arial MT"/>
              </a:rPr>
              <a:t>AUBKD)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9880" y="1365249"/>
            <a:ext cx="492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FFFFFF"/>
                </a:solidFill>
                <a:latin typeface="Arial Black"/>
                <a:cs typeface="Arial Black"/>
              </a:rPr>
              <a:t>PERSYARATAN</a:t>
            </a:r>
            <a:r>
              <a:rPr sz="28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APLIKASI</a:t>
            </a:r>
            <a:endParaRPr sz="2800" dirty="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111" y="1808988"/>
            <a:ext cx="8840724" cy="30845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57" y="296481"/>
            <a:ext cx="4460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Petugas</a:t>
            </a:r>
            <a:r>
              <a:rPr spc="-30" dirty="0"/>
              <a:t> </a:t>
            </a:r>
            <a:r>
              <a:rPr spc="-35" dirty="0"/>
              <a:t>Pengaturan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238761"/>
            <a:ext cx="10515600" cy="435133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482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5455" algn="l"/>
              </a:tabLst>
            </a:pPr>
            <a:r>
              <a:rPr spc="-10" dirty="0"/>
              <a:t>Administrator</a:t>
            </a:r>
            <a:r>
              <a:rPr spc="-65" dirty="0"/>
              <a:t> </a:t>
            </a:r>
            <a:r>
              <a:rPr spc="-10" dirty="0"/>
              <a:t>Instansi</a:t>
            </a:r>
          </a:p>
          <a:p>
            <a:pPr marL="921385" marR="5080" lvl="1" indent="-228600">
              <a:lnSpc>
                <a:spcPct val="90000"/>
              </a:lnSpc>
              <a:spcBef>
                <a:spcPts val="500"/>
              </a:spcBef>
              <a:buFont typeface="Arial MT"/>
              <a:buChar char="•"/>
              <a:tabLst>
                <a:tab pos="922655" algn="l"/>
              </a:tabLst>
            </a:pPr>
            <a:r>
              <a:rPr sz="2500" spc="-10" dirty="0">
                <a:latin typeface="Calibri"/>
                <a:cs typeface="Calibri"/>
              </a:rPr>
              <a:t>Melakukan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pengaturan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general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terhadap SRIKANDI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sampai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aplikasi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SRIKANDI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dapat dipergunakan </a:t>
            </a:r>
            <a:r>
              <a:rPr sz="2500" spc="-10" dirty="0">
                <a:latin typeface="Calibri"/>
                <a:cs typeface="Calibri"/>
              </a:rPr>
              <a:t>dengan </a:t>
            </a:r>
            <a:r>
              <a:rPr sz="2500" dirty="0">
                <a:latin typeface="Calibri"/>
                <a:cs typeface="Calibri"/>
              </a:rPr>
              <a:t>baik </a:t>
            </a:r>
            <a:r>
              <a:rPr sz="2500" spc="-5" dirty="0">
                <a:latin typeface="Calibri"/>
                <a:cs typeface="Calibri"/>
              </a:rPr>
              <a:t>seperti Struktur </a:t>
            </a:r>
            <a:r>
              <a:rPr sz="2500" spc="-10" dirty="0">
                <a:latin typeface="Calibri"/>
                <a:cs typeface="Calibri"/>
              </a:rPr>
              <a:t>Organisasi, Jabatan </a:t>
            </a:r>
            <a:r>
              <a:rPr sz="2500" dirty="0">
                <a:latin typeface="Calibri"/>
                <a:cs typeface="Calibri"/>
              </a:rPr>
              <a:t>dan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Pengguna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(user).</a:t>
            </a:r>
            <a:endParaRPr sz="2500" dirty="0">
              <a:latin typeface="Calibri"/>
              <a:cs typeface="Calibri"/>
            </a:endParaRPr>
          </a:p>
          <a:p>
            <a:pPr marL="1378585" lvl="2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379855" algn="l"/>
              </a:tabLst>
            </a:pPr>
            <a:r>
              <a:rPr sz="2500" dirty="0">
                <a:latin typeface="Calibri"/>
                <a:cs typeface="Calibri"/>
              </a:rPr>
              <a:t>Admin</a:t>
            </a:r>
          </a:p>
          <a:p>
            <a:pPr marL="1378585" lvl="2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379855" algn="l"/>
              </a:tabLst>
            </a:pPr>
            <a:r>
              <a:rPr sz="2500" spc="-5" dirty="0">
                <a:latin typeface="Calibri"/>
                <a:cs typeface="Calibri"/>
              </a:rPr>
              <a:t>Admin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Unit</a:t>
            </a:r>
            <a:endParaRPr sz="2500" dirty="0">
              <a:latin typeface="Calibri"/>
              <a:cs typeface="Calibri"/>
            </a:endParaRPr>
          </a:p>
          <a:p>
            <a:pPr marL="46482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65455" algn="l"/>
              </a:tabLst>
            </a:pPr>
            <a:r>
              <a:rPr spc="-5" dirty="0"/>
              <a:t>Arsiparis</a:t>
            </a:r>
            <a:r>
              <a:rPr spc="-30" dirty="0"/>
              <a:t> </a:t>
            </a:r>
            <a:r>
              <a:rPr spc="-10" dirty="0"/>
              <a:t>Instansi</a:t>
            </a:r>
            <a:r>
              <a:rPr spc="-70" dirty="0"/>
              <a:t> </a:t>
            </a:r>
            <a:r>
              <a:rPr spc="-5" dirty="0"/>
              <a:t>(Unit</a:t>
            </a:r>
            <a:r>
              <a:rPr spc="-10" dirty="0"/>
              <a:t> Kearsipan)</a:t>
            </a:r>
          </a:p>
          <a:p>
            <a:pPr marL="921385" marR="167640" lvl="1" indent="-228600">
              <a:lnSpc>
                <a:spcPts val="2700"/>
              </a:lnSpc>
              <a:spcBef>
                <a:spcPts val="540"/>
              </a:spcBef>
              <a:buFont typeface="Arial MT"/>
              <a:buChar char="•"/>
              <a:tabLst>
                <a:tab pos="922655" algn="l"/>
              </a:tabLst>
            </a:pPr>
            <a:r>
              <a:rPr sz="2500" spc="-10" dirty="0">
                <a:latin typeface="Calibri"/>
                <a:cs typeface="Calibri"/>
              </a:rPr>
              <a:t>Melakukan pengaturan </a:t>
            </a:r>
            <a:r>
              <a:rPr sz="2500" spc="-15" dirty="0">
                <a:latin typeface="Calibri"/>
                <a:cs typeface="Calibri"/>
              </a:rPr>
              <a:t>kearsipan </a:t>
            </a:r>
            <a:r>
              <a:rPr sz="2500" spc="-5" dirty="0">
                <a:latin typeface="Calibri"/>
                <a:cs typeface="Calibri"/>
              </a:rPr>
              <a:t>sehingga aplikasi SRIKANDI sesuai </a:t>
            </a:r>
            <a:r>
              <a:rPr sz="2500" spc="-10" dirty="0">
                <a:latin typeface="Calibri"/>
                <a:cs typeface="Calibri"/>
              </a:rPr>
              <a:t>dengan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kaidah2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kearsipan.</a:t>
            </a:r>
            <a:endParaRPr sz="2500" dirty="0">
              <a:latin typeface="Calibri"/>
              <a:cs typeface="Calibri"/>
            </a:endParaRPr>
          </a:p>
          <a:p>
            <a:pPr marL="46482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65455" algn="l"/>
              </a:tabLst>
            </a:pPr>
            <a:r>
              <a:rPr spc="-5" dirty="0"/>
              <a:t>Pengguna</a:t>
            </a:r>
          </a:p>
          <a:p>
            <a:pPr marL="921385" marR="592455" lvl="1" indent="-228600">
              <a:lnSpc>
                <a:spcPts val="2700"/>
              </a:lnSpc>
              <a:spcBef>
                <a:spcPts val="540"/>
              </a:spcBef>
              <a:buFont typeface="Arial MT"/>
              <a:buChar char="•"/>
              <a:tabLst>
                <a:tab pos="922655" algn="l"/>
              </a:tabLst>
            </a:pPr>
            <a:r>
              <a:rPr sz="2500" spc="-10" dirty="0">
                <a:latin typeface="Calibri"/>
                <a:cs typeface="Calibri"/>
              </a:rPr>
              <a:t>Melakukan </a:t>
            </a:r>
            <a:r>
              <a:rPr sz="2500" spc="-15" dirty="0">
                <a:latin typeface="Calibri"/>
                <a:cs typeface="Calibri"/>
              </a:rPr>
              <a:t>pengaturan </a:t>
            </a:r>
            <a:r>
              <a:rPr sz="2500" spc="-10" dirty="0">
                <a:latin typeface="Calibri"/>
                <a:cs typeface="Calibri"/>
              </a:rPr>
              <a:t>akun </a:t>
            </a:r>
            <a:r>
              <a:rPr sz="2500" dirty="0">
                <a:latin typeface="Calibri"/>
                <a:cs typeface="Calibri"/>
              </a:rPr>
              <a:t>pengguna masing-masing </a:t>
            </a:r>
            <a:r>
              <a:rPr sz="2500" spc="-10" dirty="0">
                <a:latin typeface="Calibri"/>
                <a:cs typeface="Calibri"/>
              </a:rPr>
              <a:t>(Penandatangan,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Verifikator, </a:t>
            </a:r>
            <a:r>
              <a:rPr sz="2500" spc="-30" dirty="0">
                <a:latin typeface="Calibri"/>
                <a:cs typeface="Calibri"/>
              </a:rPr>
              <a:t>Tujuan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Naskah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Dinas).</a:t>
            </a:r>
          </a:p>
        </p:txBody>
      </p:sp>
    </p:spTree>
    <p:extLst>
      <p:ext uri="{BB962C8B-B14F-4D97-AF65-F5344CB8AC3E}">
        <p14:creationId xmlns:p14="http://schemas.microsoft.com/office/powerpoint/2010/main" val="328505332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2521"/>
            <a:ext cx="3794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Jenis</a:t>
            </a:r>
            <a:r>
              <a:rPr spc="-55" dirty="0"/>
              <a:t> </a:t>
            </a:r>
            <a:r>
              <a:rPr spc="-35" dirty="0"/>
              <a:t>Pengaturan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1758061"/>
            <a:ext cx="9894570" cy="27768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Pengaturan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Menyeluruh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SRIKANDI</a:t>
            </a:r>
            <a:endParaRPr sz="2800">
              <a:latin typeface="Calibri"/>
              <a:cs typeface="Calibri"/>
            </a:endParaRPr>
          </a:p>
          <a:p>
            <a:pPr marL="697865" marR="128270" lvl="1" indent="-228600">
              <a:lnSpc>
                <a:spcPts val="260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Dilakukan</a:t>
            </a:r>
            <a:r>
              <a:rPr sz="2400" spc="-15" dirty="0">
                <a:latin typeface="Calibri"/>
                <a:cs typeface="Calibri"/>
              </a:rPr>
              <a:t> Administrator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Arsiparis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memastikan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SRIKANDI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Dapat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digunakan </a:t>
            </a:r>
            <a:r>
              <a:rPr sz="2400" spc="-5" dirty="0">
                <a:latin typeface="Calibri"/>
                <a:cs typeface="Calibri"/>
              </a:rPr>
              <a:t>oleh</a:t>
            </a:r>
            <a:r>
              <a:rPr sz="2400" dirty="0">
                <a:latin typeface="Calibri"/>
                <a:cs typeface="Calibri"/>
              </a:rPr>
              <a:t> semua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pengguna.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(Admin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Arsiparis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Kearsipan)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Pengaturan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Pengguna</a:t>
            </a:r>
            <a:endParaRPr sz="2800">
              <a:latin typeface="Calibri"/>
              <a:cs typeface="Calibri"/>
            </a:endParaRPr>
          </a:p>
          <a:p>
            <a:pPr marL="697865" marR="5080" lvl="1" indent="-228600">
              <a:lnSpc>
                <a:spcPct val="899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Harus </a:t>
            </a:r>
            <a:r>
              <a:rPr sz="2400" spc="-15" dirty="0">
                <a:latin typeface="Calibri"/>
                <a:cs typeface="Calibri"/>
              </a:rPr>
              <a:t>dilakukan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mandiri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oleh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tiap-tiap</a:t>
            </a:r>
            <a:r>
              <a:rPr sz="2400" spc="-5" dirty="0">
                <a:latin typeface="Calibri"/>
                <a:cs typeface="Calibri"/>
              </a:rPr>
              <a:t> pengguna,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sehingga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masing-masing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pengguna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dapat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mengirim,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menerima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naskah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dinas, </a:t>
            </a:r>
            <a:r>
              <a:rPr sz="2400" spc="-10" dirty="0">
                <a:latin typeface="Calibri"/>
                <a:cs typeface="Calibri"/>
              </a:rPr>
              <a:t>dan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menggunakan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aplikasi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SRIKANDI.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85675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98" y="869518"/>
            <a:ext cx="1663700" cy="166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1400" y="1292952"/>
            <a:ext cx="924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err="1"/>
              <a:t>Pengelola</a:t>
            </a:r>
            <a:r>
              <a:rPr lang="en-US" sz="2400" b="1" dirty="0"/>
              <a:t>  </a:t>
            </a:r>
            <a:r>
              <a:rPr lang="en-US" sz="2400" b="1" dirty="0" err="1"/>
              <a:t>Struktur</a:t>
            </a:r>
            <a:r>
              <a:rPr lang="en-US" sz="2400" b="1" dirty="0"/>
              <a:t> </a:t>
            </a:r>
            <a:r>
              <a:rPr lang="en-US" sz="2400" b="1" dirty="0" err="1"/>
              <a:t>Organisasi</a:t>
            </a:r>
            <a:r>
              <a:rPr lang="en-US" sz="2400" b="1" dirty="0"/>
              <a:t> </a:t>
            </a:r>
            <a:r>
              <a:rPr lang="en-US" sz="2400" b="1" dirty="0" err="1"/>
              <a:t>Pemerintah</a:t>
            </a:r>
            <a:r>
              <a:rPr lang="en-US" sz="2400" b="1" dirty="0"/>
              <a:t> Daerah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Pengelola</a:t>
            </a:r>
            <a:r>
              <a:rPr lang="en-US" sz="2400" b="1" dirty="0"/>
              <a:t>  </a:t>
            </a:r>
            <a:r>
              <a:rPr lang="en-US" sz="2400" b="1" dirty="0" err="1"/>
              <a:t>Akun</a:t>
            </a:r>
            <a:r>
              <a:rPr lang="en-US" sz="2400" b="1" dirty="0"/>
              <a:t> OPD (admin </a:t>
            </a:r>
            <a:r>
              <a:rPr lang="en-US" sz="2400" b="1" dirty="0" err="1"/>
              <a:t>opd</a:t>
            </a:r>
            <a:r>
              <a:rPr lang="en-US" sz="2400" b="1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 </a:t>
            </a:r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Unit </a:t>
            </a:r>
            <a:r>
              <a:rPr lang="en-US" sz="2400" dirty="0" err="1"/>
              <a:t>Kearsipan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Daerah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Persuratan</a:t>
            </a:r>
            <a:r>
              <a:rPr lang="en-US" sz="2400" dirty="0"/>
              <a:t>/Tata </a:t>
            </a:r>
            <a:r>
              <a:rPr lang="en-US" sz="2400" dirty="0" err="1"/>
              <a:t>Naskah</a:t>
            </a:r>
            <a:r>
              <a:rPr lang="en-US" sz="2400" dirty="0"/>
              <a:t> </a:t>
            </a:r>
            <a:r>
              <a:rPr lang="en-US" sz="2400" dirty="0" err="1"/>
              <a:t>Dinas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Kearsipan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480849"/>
            <a:ext cx="7511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Pengelola</a:t>
            </a:r>
            <a:r>
              <a:rPr lang="en-US" sz="2800" b="1" dirty="0"/>
              <a:t> (Admin </a:t>
            </a:r>
            <a:r>
              <a:rPr lang="en-US" sz="2800" b="1" dirty="0" err="1"/>
              <a:t>Instansi</a:t>
            </a:r>
            <a:r>
              <a:rPr lang="en-US" sz="2800" b="1" dirty="0"/>
              <a:t>)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Srikandi</a:t>
            </a:r>
            <a:endParaRPr lang="en-US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346" y="4287494"/>
            <a:ext cx="1663700" cy="166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1400" y="4473866"/>
            <a:ext cx="948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Unit </a:t>
            </a:r>
            <a:r>
              <a:rPr lang="en-US" sz="2400" dirty="0" err="1"/>
              <a:t>Kearsipan</a:t>
            </a:r>
            <a:r>
              <a:rPr lang="en-US" sz="2400" dirty="0"/>
              <a:t> di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Unit </a:t>
            </a:r>
            <a:r>
              <a:rPr lang="en-US" sz="2400" dirty="0" err="1"/>
              <a:t>Kerja</a:t>
            </a:r>
            <a:r>
              <a:rPr lang="en-US" sz="2400" dirty="0"/>
              <a:t> di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di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Persuratan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Korespodensi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0" y="3775140"/>
            <a:ext cx="698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Pengelola</a:t>
            </a:r>
            <a:r>
              <a:rPr lang="en-US" sz="2800" b="1" dirty="0"/>
              <a:t> (Admin OPD)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Srikandi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480537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hatsApp Image 2022-12-28 at 11.41.3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458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644" y="385648"/>
            <a:ext cx="336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</a:rPr>
              <a:t>PENGERTIAN</a:t>
            </a:r>
            <a:r>
              <a:rPr spc="-155" dirty="0">
                <a:solidFill>
                  <a:srgbClr val="006600"/>
                </a:solidFill>
              </a:rPr>
              <a:t> </a:t>
            </a:r>
            <a:r>
              <a:rPr spc="-10" dirty="0">
                <a:solidFill>
                  <a:srgbClr val="006600"/>
                </a:solidFill>
              </a:rPr>
              <a:t>ARSIP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652" y="1211326"/>
            <a:ext cx="11430000" cy="41732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1800" i="1" spc="-254" dirty="0">
                <a:solidFill>
                  <a:srgbClr val="006FC0"/>
                </a:solidFill>
                <a:latin typeface="Arial"/>
                <a:cs typeface="Arial"/>
              </a:rPr>
              <a:t>UU</a:t>
            </a:r>
            <a:r>
              <a:rPr sz="1800" i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006FC0"/>
                </a:solidFill>
                <a:latin typeface="Arial"/>
                <a:cs typeface="Arial"/>
              </a:rPr>
              <a:t>No.</a:t>
            </a:r>
            <a:r>
              <a:rPr sz="1800" i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006FC0"/>
                </a:solidFill>
                <a:latin typeface="Arial"/>
                <a:cs typeface="Arial"/>
              </a:rPr>
              <a:t>43/2009</a:t>
            </a:r>
            <a:endParaRPr sz="1800">
              <a:latin typeface="Arial"/>
              <a:cs typeface="Arial"/>
            </a:endParaRPr>
          </a:p>
          <a:p>
            <a:pPr marL="34925" marR="167005">
              <a:lnSpc>
                <a:spcPct val="101400"/>
              </a:lnSpc>
              <a:spcBef>
                <a:spcPts val="1055"/>
              </a:spcBef>
            </a:pP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Black"/>
                <a:cs typeface="Arial Black"/>
              </a:rPr>
              <a:t>ARSIP</a:t>
            </a:r>
            <a:r>
              <a:rPr sz="2400" spc="-28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200" b="1" spc="-225" dirty="0">
                <a:solidFill>
                  <a:srgbClr val="001F5F"/>
                </a:solidFill>
                <a:latin typeface="Arial"/>
                <a:cs typeface="Arial"/>
              </a:rPr>
              <a:t>adalah</a:t>
            </a:r>
            <a:r>
              <a:rPr sz="22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C00000"/>
                </a:solidFill>
                <a:latin typeface="Arial"/>
                <a:cs typeface="Arial"/>
              </a:rPr>
              <a:t>rekaman</a:t>
            </a:r>
            <a:r>
              <a:rPr sz="22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C00000"/>
                </a:solidFill>
                <a:latin typeface="Arial"/>
                <a:cs typeface="Arial"/>
              </a:rPr>
              <a:t>kegiatan</a:t>
            </a:r>
            <a:r>
              <a:rPr sz="22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9" dirty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sz="22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C00000"/>
                </a:solidFill>
                <a:latin typeface="Arial"/>
                <a:cs typeface="Arial"/>
              </a:rPr>
              <a:t>peristiwa</a:t>
            </a:r>
            <a:r>
              <a:rPr sz="22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45" dirty="0">
                <a:solidFill>
                  <a:srgbClr val="C00000"/>
                </a:solidFill>
                <a:latin typeface="Arial"/>
                <a:cs typeface="Arial"/>
              </a:rPr>
              <a:t>dalam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Arial"/>
                <a:cs typeface="Arial"/>
              </a:rPr>
              <a:t>berbagai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35" dirty="0">
                <a:solidFill>
                  <a:srgbClr val="C00000"/>
                </a:solidFill>
                <a:latin typeface="Arial"/>
                <a:cs typeface="Arial"/>
              </a:rPr>
              <a:t>bentuk</a:t>
            </a:r>
            <a:r>
              <a:rPr sz="22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C00000"/>
                </a:solidFill>
                <a:latin typeface="Arial"/>
                <a:cs typeface="Arial"/>
              </a:rPr>
              <a:t>media</a:t>
            </a:r>
            <a:r>
              <a:rPr sz="22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001F5F"/>
                </a:solidFill>
                <a:latin typeface="Arial"/>
                <a:cs typeface="Arial"/>
              </a:rPr>
              <a:t>sesuai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Arial"/>
                <a:cs typeface="Arial"/>
              </a:rPr>
              <a:t>dengan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perkembangan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C00000"/>
                </a:solidFill>
                <a:latin typeface="Arial"/>
                <a:cs typeface="Arial"/>
              </a:rPr>
              <a:t>teknologi</a:t>
            </a:r>
            <a:r>
              <a:rPr sz="22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sz="22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35" dirty="0">
                <a:solidFill>
                  <a:srgbClr val="C00000"/>
                </a:solidFill>
                <a:latin typeface="Arial"/>
                <a:cs typeface="Arial"/>
              </a:rPr>
              <a:t>komunikasi</a:t>
            </a:r>
            <a:r>
              <a:rPr sz="22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yang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001F5F"/>
                </a:solidFill>
                <a:latin typeface="Arial"/>
                <a:cs typeface="Arial"/>
              </a:rPr>
              <a:t>dibuat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001F5F"/>
                </a:solidFill>
                <a:latin typeface="Arial"/>
                <a:cs typeface="Arial"/>
              </a:rPr>
              <a:t>diterima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001F5F"/>
                </a:solidFill>
                <a:latin typeface="Arial"/>
                <a:cs typeface="Arial"/>
              </a:rPr>
              <a:t>oleh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50" dirty="0">
                <a:solidFill>
                  <a:srgbClr val="001F5F"/>
                </a:solidFill>
                <a:latin typeface="Arial"/>
                <a:cs typeface="Arial"/>
              </a:rPr>
              <a:t>lembaga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Arial"/>
                <a:cs typeface="Arial"/>
              </a:rPr>
              <a:t>negara, </a:t>
            </a:r>
            <a:r>
              <a:rPr sz="2200" b="1" spc="-235" dirty="0">
                <a:solidFill>
                  <a:srgbClr val="001F5F"/>
                </a:solidFill>
                <a:latin typeface="Arial"/>
                <a:cs typeface="Arial"/>
              </a:rPr>
              <a:t>pemerintahan</a:t>
            </a:r>
            <a:r>
              <a:rPr sz="22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daerah,</a:t>
            </a:r>
            <a:r>
              <a:rPr sz="22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45" dirty="0">
                <a:solidFill>
                  <a:srgbClr val="001F5F"/>
                </a:solidFill>
                <a:latin typeface="Arial"/>
                <a:cs typeface="Arial"/>
              </a:rPr>
              <a:t>lembaga</a:t>
            </a:r>
            <a:r>
              <a:rPr sz="22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pendidikan,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35" dirty="0">
                <a:solidFill>
                  <a:srgbClr val="001F5F"/>
                </a:solidFill>
                <a:latin typeface="Arial"/>
                <a:cs typeface="Arial"/>
              </a:rPr>
              <a:t>perusahaan,</a:t>
            </a:r>
            <a:r>
              <a:rPr sz="22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organisasi</a:t>
            </a:r>
            <a:r>
              <a:rPr sz="22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75" dirty="0">
                <a:solidFill>
                  <a:srgbClr val="001F5F"/>
                </a:solidFill>
                <a:latin typeface="Arial"/>
                <a:cs typeface="Arial"/>
              </a:rPr>
              <a:t>politik,</a:t>
            </a:r>
            <a:r>
              <a:rPr sz="22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organisasi</a:t>
            </a:r>
            <a:r>
              <a:rPr sz="22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75" dirty="0">
                <a:solidFill>
                  <a:srgbClr val="001F5F"/>
                </a:solidFill>
                <a:latin typeface="Arial"/>
                <a:cs typeface="Arial"/>
              </a:rPr>
              <a:t>kemasyarakatan,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001F5F"/>
                </a:solidFill>
                <a:latin typeface="Arial"/>
                <a:cs typeface="Arial"/>
              </a:rPr>
              <a:t>perseorangan</a:t>
            </a:r>
            <a:r>
              <a:rPr sz="22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45" dirty="0">
                <a:solidFill>
                  <a:srgbClr val="001F5F"/>
                </a:solidFill>
                <a:latin typeface="Arial"/>
                <a:cs typeface="Arial"/>
              </a:rPr>
              <a:t>dalam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001F5F"/>
                </a:solidFill>
                <a:latin typeface="Arial"/>
                <a:cs typeface="Arial"/>
              </a:rPr>
              <a:t>pelaksanaan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001F5F"/>
                </a:solidFill>
                <a:latin typeface="Arial"/>
                <a:cs typeface="Arial"/>
              </a:rPr>
              <a:t>kehidupan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001F5F"/>
                </a:solidFill>
                <a:latin typeface="Arial"/>
                <a:cs typeface="Arial"/>
              </a:rPr>
              <a:t>bermasyarakat,</a:t>
            </a:r>
            <a:r>
              <a:rPr sz="2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29" dirty="0">
                <a:solidFill>
                  <a:srgbClr val="001F5F"/>
                </a:solidFill>
                <a:latin typeface="Arial"/>
                <a:cs typeface="Arial"/>
              </a:rPr>
              <a:t>berbangsa,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001F5F"/>
                </a:solidFill>
                <a:latin typeface="Arial"/>
                <a:cs typeface="Arial"/>
              </a:rPr>
              <a:t>bernegara.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200">
              <a:latin typeface="Arial"/>
              <a:cs typeface="Arial"/>
            </a:endParaRPr>
          </a:p>
          <a:p>
            <a:pPr marR="27305" algn="r">
              <a:lnSpc>
                <a:spcPct val="100000"/>
              </a:lnSpc>
            </a:pPr>
            <a:r>
              <a:rPr sz="1800" i="1" spc="-195" dirty="0">
                <a:solidFill>
                  <a:srgbClr val="006FC0"/>
                </a:solidFill>
                <a:latin typeface="Arial"/>
                <a:cs typeface="Arial"/>
              </a:rPr>
              <a:t>ISO</a:t>
            </a:r>
            <a:r>
              <a:rPr sz="1800" i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195" dirty="0">
                <a:solidFill>
                  <a:srgbClr val="006FC0"/>
                </a:solidFill>
                <a:latin typeface="Arial"/>
                <a:cs typeface="Arial"/>
              </a:rPr>
              <a:t>15489</a:t>
            </a:r>
            <a:r>
              <a:rPr sz="18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1800" i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006FC0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  <a:p>
            <a:pPr marL="12700" marR="28575">
              <a:lnSpc>
                <a:spcPct val="104000"/>
              </a:lnSpc>
              <a:spcBef>
                <a:spcPts val="645"/>
              </a:spcBef>
            </a:pP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Black"/>
                <a:cs typeface="Arial Black"/>
              </a:rPr>
              <a:t>INFORMASI</a:t>
            </a:r>
            <a:r>
              <a:rPr sz="2400" spc="-14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200" b="1" spc="-254" dirty="0">
                <a:solidFill>
                  <a:srgbClr val="003366"/>
                </a:solidFill>
                <a:latin typeface="Arial"/>
                <a:cs typeface="Arial"/>
              </a:rPr>
              <a:t>yang</a:t>
            </a:r>
            <a:r>
              <a:rPr sz="220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001F5F"/>
                </a:solidFill>
                <a:latin typeface="Arial"/>
                <a:cs typeface="Arial"/>
              </a:rPr>
              <a:t>diciptakan,</a:t>
            </a:r>
            <a:r>
              <a:rPr sz="2200" b="1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001F5F"/>
                </a:solidFill>
                <a:latin typeface="Arial"/>
                <a:cs typeface="Arial"/>
              </a:rPr>
              <a:t>diterima,</a:t>
            </a:r>
            <a:r>
              <a:rPr sz="2200" b="1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200" b="1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001F5F"/>
                </a:solidFill>
                <a:latin typeface="Arial"/>
                <a:cs typeface="Arial"/>
              </a:rPr>
              <a:t>dipelihara</a:t>
            </a:r>
            <a:r>
              <a:rPr sz="2200" b="1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35" dirty="0">
                <a:solidFill>
                  <a:srgbClr val="001F5F"/>
                </a:solidFill>
                <a:latin typeface="Arial"/>
                <a:cs typeface="Arial"/>
              </a:rPr>
              <a:t>sebagai</a:t>
            </a:r>
            <a:r>
              <a:rPr sz="2200" b="1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C00000"/>
                </a:solidFill>
                <a:latin typeface="Arial"/>
                <a:cs typeface="Arial"/>
              </a:rPr>
              <a:t>bukti</a:t>
            </a:r>
            <a:r>
              <a:rPr sz="22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3366"/>
                </a:solidFill>
                <a:latin typeface="Arial"/>
                <a:cs typeface="Arial"/>
              </a:rPr>
              <a:t>dan</a:t>
            </a:r>
            <a:r>
              <a:rPr sz="22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Arial"/>
                <a:cs typeface="Arial"/>
              </a:rPr>
              <a:t>aset</a:t>
            </a:r>
            <a:r>
              <a:rPr sz="2200" b="1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003366"/>
                </a:solidFill>
                <a:latin typeface="Arial"/>
                <a:cs typeface="Arial"/>
              </a:rPr>
              <a:t>oleh</a:t>
            </a:r>
            <a:r>
              <a:rPr sz="22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003366"/>
                </a:solidFill>
                <a:latin typeface="Arial"/>
                <a:cs typeface="Arial"/>
              </a:rPr>
              <a:t>organisasi</a:t>
            </a:r>
            <a:r>
              <a:rPr sz="22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3366"/>
                </a:solidFill>
                <a:latin typeface="Arial"/>
                <a:cs typeface="Arial"/>
              </a:rPr>
              <a:t>atau </a:t>
            </a:r>
            <a:r>
              <a:rPr sz="2200" b="1" spc="-229" dirty="0">
                <a:solidFill>
                  <a:srgbClr val="003366"/>
                </a:solidFill>
                <a:latin typeface="Arial"/>
                <a:cs typeface="Arial"/>
              </a:rPr>
              <a:t>perorangan,</a:t>
            </a:r>
            <a:r>
              <a:rPr sz="22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45" dirty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sz="2200" b="1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29" dirty="0">
                <a:solidFill>
                  <a:srgbClr val="003366"/>
                </a:solidFill>
                <a:latin typeface="Arial"/>
                <a:cs typeface="Arial"/>
              </a:rPr>
              <a:t>rangka</a:t>
            </a:r>
            <a:r>
              <a:rPr sz="22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70" dirty="0">
                <a:solidFill>
                  <a:srgbClr val="003366"/>
                </a:solidFill>
                <a:latin typeface="Arial"/>
                <a:cs typeface="Arial"/>
              </a:rPr>
              <a:t>memenuhi</a:t>
            </a:r>
            <a:r>
              <a:rPr sz="2200" b="1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Arial"/>
                <a:cs typeface="Arial"/>
              </a:rPr>
              <a:t>kewajiban</a:t>
            </a:r>
            <a:r>
              <a:rPr sz="22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75" dirty="0">
                <a:solidFill>
                  <a:srgbClr val="C00000"/>
                </a:solidFill>
                <a:latin typeface="Arial"/>
                <a:cs typeface="Arial"/>
              </a:rPr>
              <a:t>hukum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9" dirty="0">
                <a:solidFill>
                  <a:srgbClr val="003366"/>
                </a:solidFill>
                <a:latin typeface="Arial"/>
                <a:cs typeface="Arial"/>
              </a:rPr>
              <a:t>atau</a:t>
            </a:r>
            <a:r>
              <a:rPr sz="2200"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45" dirty="0">
                <a:solidFill>
                  <a:srgbClr val="003366"/>
                </a:solidFill>
                <a:latin typeface="Arial"/>
                <a:cs typeface="Arial"/>
              </a:rPr>
              <a:t>dalam</a:t>
            </a:r>
            <a:r>
              <a:rPr sz="2200" b="1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C00000"/>
                </a:solidFill>
                <a:latin typeface="Arial"/>
                <a:cs typeface="Arial"/>
              </a:rPr>
              <a:t>transaksi</a:t>
            </a:r>
            <a:r>
              <a:rPr sz="22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C00000"/>
                </a:solidFill>
                <a:latin typeface="Arial"/>
                <a:cs typeface="Arial"/>
              </a:rPr>
              <a:t>kerja/bisnis</a:t>
            </a:r>
            <a:r>
              <a:rPr sz="2200" b="1" spc="-7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349885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(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Information</a:t>
            </a:r>
            <a:r>
              <a:rPr sz="16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created,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received</a:t>
            </a:r>
            <a:r>
              <a:rPr sz="16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6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maintained</a:t>
            </a:r>
            <a:r>
              <a:rPr sz="16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16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evidence</a:t>
            </a:r>
            <a:r>
              <a:rPr sz="16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6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16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16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asset</a:t>
            </a:r>
            <a:r>
              <a:rPr sz="16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by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16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Arial"/>
                <a:cs typeface="Arial"/>
              </a:rPr>
              <a:t>organization</a:t>
            </a:r>
            <a:r>
              <a:rPr sz="16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person,</a:t>
            </a:r>
            <a:r>
              <a:rPr sz="16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pursuit</a:t>
            </a:r>
            <a:r>
              <a:rPr sz="16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Arial"/>
                <a:cs typeface="Arial"/>
              </a:rPr>
              <a:t>legal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obligations</a:t>
            </a:r>
            <a:r>
              <a:rPr sz="1600" i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sz="16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1600" i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transaction</a:t>
            </a:r>
            <a:r>
              <a:rPr sz="16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Arial"/>
                <a:cs typeface="Arial"/>
              </a:rPr>
              <a:t>business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7068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00908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48950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6183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79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0528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2330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643314"/>
            <a:ext cx="12192000" cy="3214686"/>
          </a:xfrm>
          <a:prstGeom prst="rect">
            <a:avLst/>
          </a:prstGeom>
          <a:gradFill flip="none" rotWithShape="1">
            <a:gsLst>
              <a:gs pos="51000">
                <a:srgbClr val="00BEFF"/>
              </a:gs>
              <a:gs pos="0">
                <a:schemeClr val="accent5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42" name="Picture 2" descr="http://360frontrow.com/images/CROWD.png"/>
          <p:cNvPicPr>
            <a:picLocks noChangeAspect="1" noChangeArrowheads="1"/>
          </p:cNvPicPr>
          <p:nvPr/>
        </p:nvPicPr>
        <p:blipFill>
          <a:blip r:embed="rId2" cstate="print">
            <a:lum bright="-19000" contrast="-3000"/>
          </a:blip>
          <a:srcRect/>
          <a:stretch>
            <a:fillRect/>
          </a:stretch>
        </p:blipFill>
        <p:spPr bwMode="auto">
          <a:xfrm>
            <a:off x="0" y="4267200"/>
            <a:ext cx="12192000" cy="259080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0418" name="Subtitle 2"/>
          <p:cNvSpPr txBox="1">
            <a:spLocks/>
          </p:cNvSpPr>
          <p:nvPr/>
        </p:nvSpPr>
        <p:spPr bwMode="auto">
          <a:xfrm>
            <a:off x="2409298" y="2294943"/>
            <a:ext cx="6196087" cy="95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/>
          <a:lstStyle/>
          <a:p>
            <a:pPr>
              <a:lnSpc>
                <a:spcPct val="7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id-ID" sz="7200" b="1" dirty="0">
                <a:solidFill>
                  <a:srgbClr val="00B0F0"/>
                </a:solidFill>
                <a:latin typeface="Pump Demi Bold LET" pitchFamily="2" charset="0"/>
                <a:cs typeface="Segoe UI Light" pitchFamily="34" charset="0"/>
              </a:rPr>
              <a:t>Terima</a:t>
            </a:r>
            <a:r>
              <a:rPr lang="id-ID" sz="7200" b="1" dirty="0">
                <a:solidFill>
                  <a:srgbClr val="4D4D4D"/>
                </a:solidFill>
                <a:latin typeface="Pump Demi Bold LET" pitchFamily="2" charset="0"/>
                <a:cs typeface="Segoe UI Light" pitchFamily="34" charset="0"/>
              </a:rPr>
              <a:t> </a:t>
            </a:r>
            <a:r>
              <a:rPr lang="id-ID" sz="7200" b="1" dirty="0">
                <a:solidFill>
                  <a:srgbClr val="00B0F0"/>
                </a:solidFill>
                <a:latin typeface="Pump Demi Bold LET" pitchFamily="2" charset="0"/>
                <a:cs typeface="Segoe UI Light" pitchFamily="34" charset="0"/>
              </a:rPr>
              <a:t>Kasih</a:t>
            </a:r>
            <a:endParaRPr lang="en-US" sz="4400" b="1" dirty="0">
              <a:latin typeface="Pump Demi Bold LET" pitchFamily="2" charset="0"/>
              <a:cs typeface="Segoe UI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2132" y="1916832"/>
            <a:ext cx="1219200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6038852" y="2156884"/>
            <a:ext cx="2190749" cy="11430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defRPr/>
            </a:pPr>
            <a:endParaRPr lang="en-US" sz="1300" dirty="0">
              <a:solidFill>
                <a:schemeClr val="tx1">
                  <a:lumMod val="60000"/>
                  <a:lumOff val="40000"/>
                </a:schemeClr>
              </a:solidFill>
              <a:latin typeface="Oswald Light"/>
              <a:cs typeface="Oswal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1092" y="2129051"/>
            <a:ext cx="434060" cy="4913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1381092" y="2714620"/>
            <a:ext cx="447708" cy="4926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932552" y="2714619"/>
            <a:ext cx="442158" cy="4926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3285" y="1482661"/>
            <a:ext cx="6471285" cy="5130165"/>
            <a:chOff x="1903285" y="1482661"/>
            <a:chExt cx="6471285" cy="5130165"/>
          </a:xfrm>
        </p:grpSpPr>
        <p:sp>
          <p:nvSpPr>
            <p:cNvPr id="3" name="object 3"/>
            <p:cNvSpPr/>
            <p:nvPr/>
          </p:nvSpPr>
          <p:spPr>
            <a:xfrm>
              <a:off x="1908048" y="1487424"/>
              <a:ext cx="6461760" cy="5120640"/>
            </a:xfrm>
            <a:custGeom>
              <a:avLst/>
              <a:gdLst/>
              <a:ahLst/>
              <a:cxnLst/>
              <a:rect l="l" t="t" r="r" b="b"/>
              <a:pathLst>
                <a:path w="6461759" h="5120640">
                  <a:moveTo>
                    <a:pt x="6461759" y="0"/>
                  </a:moveTo>
                  <a:lnTo>
                    <a:pt x="0" y="0"/>
                  </a:lnTo>
                  <a:lnTo>
                    <a:pt x="0" y="5120640"/>
                  </a:lnTo>
                  <a:lnTo>
                    <a:pt x="6461759" y="5120640"/>
                  </a:lnTo>
                  <a:lnTo>
                    <a:pt x="6461759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8048" y="1487424"/>
              <a:ext cx="6461760" cy="5120640"/>
            </a:xfrm>
            <a:custGeom>
              <a:avLst/>
              <a:gdLst/>
              <a:ahLst/>
              <a:cxnLst/>
              <a:rect l="l" t="t" r="r" b="b"/>
              <a:pathLst>
                <a:path w="6461759" h="5120640">
                  <a:moveTo>
                    <a:pt x="0" y="5120640"/>
                  </a:moveTo>
                  <a:lnTo>
                    <a:pt x="6461759" y="5120640"/>
                  </a:lnTo>
                  <a:lnTo>
                    <a:pt x="6461759" y="0"/>
                  </a:lnTo>
                  <a:lnTo>
                    <a:pt x="0" y="0"/>
                  </a:lnTo>
                  <a:lnTo>
                    <a:pt x="0" y="51206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1700" y="2127504"/>
              <a:ext cx="5962015" cy="3901440"/>
            </a:xfrm>
            <a:custGeom>
              <a:avLst/>
              <a:gdLst/>
              <a:ahLst/>
              <a:cxnLst/>
              <a:rect l="l" t="t" r="r" b="b"/>
              <a:pathLst>
                <a:path w="5962015" h="3901440">
                  <a:moveTo>
                    <a:pt x="5961888" y="0"/>
                  </a:moveTo>
                  <a:lnTo>
                    <a:pt x="0" y="0"/>
                  </a:lnTo>
                  <a:lnTo>
                    <a:pt x="0" y="3901440"/>
                  </a:lnTo>
                  <a:lnTo>
                    <a:pt x="5961888" y="3901440"/>
                  </a:lnTo>
                  <a:lnTo>
                    <a:pt x="596188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1700" y="2127504"/>
              <a:ext cx="5962015" cy="3901440"/>
            </a:xfrm>
            <a:custGeom>
              <a:avLst/>
              <a:gdLst/>
              <a:ahLst/>
              <a:cxnLst/>
              <a:rect l="l" t="t" r="r" b="b"/>
              <a:pathLst>
                <a:path w="5962015" h="3901440">
                  <a:moveTo>
                    <a:pt x="0" y="3901440"/>
                  </a:moveTo>
                  <a:lnTo>
                    <a:pt x="5961888" y="3901440"/>
                  </a:lnTo>
                  <a:lnTo>
                    <a:pt x="5961888" y="0"/>
                  </a:lnTo>
                  <a:lnTo>
                    <a:pt x="0" y="0"/>
                  </a:lnTo>
                  <a:lnTo>
                    <a:pt x="0" y="3901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392" y="2567939"/>
            <a:ext cx="1510665" cy="960119"/>
          </a:xfrm>
          <a:prstGeom prst="rect">
            <a:avLst/>
          </a:prstGeom>
          <a:solidFill>
            <a:srgbClr val="FFE699"/>
          </a:solidFill>
          <a:ln w="9525">
            <a:solidFill>
              <a:srgbClr val="800000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marL="209550" marR="133985" indent="-70485">
              <a:lnSpc>
                <a:spcPct val="100000"/>
              </a:lnSpc>
              <a:spcBef>
                <a:spcPts val="1835"/>
              </a:spcBef>
            </a:pPr>
            <a:r>
              <a:rPr sz="1600" b="1" spc="-195" dirty="0">
                <a:latin typeface="Arial"/>
                <a:cs typeface="Arial"/>
              </a:rPr>
              <a:t>SISTEM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90" dirty="0">
                <a:latin typeface="Arial"/>
                <a:cs typeface="Arial"/>
              </a:rPr>
              <a:t>KERJA </a:t>
            </a:r>
            <a:r>
              <a:rPr sz="1600" b="1" spc="-155" dirty="0">
                <a:latin typeface="Arial"/>
                <a:cs typeface="Arial"/>
              </a:rPr>
              <a:t>PEMERINTAH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2388" y="3209544"/>
            <a:ext cx="1767839" cy="960119"/>
          </a:xfrm>
          <a:prstGeom prst="rect">
            <a:avLst/>
          </a:prstGeom>
          <a:solidFill>
            <a:srgbClr val="AFDD7E"/>
          </a:solidFill>
          <a:ln w="952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25120" marR="317500" indent="635" algn="ctr">
              <a:lnSpc>
                <a:spcPct val="100000"/>
              </a:lnSpc>
              <a:spcBef>
                <a:spcPts val="395"/>
              </a:spcBef>
            </a:pPr>
            <a:r>
              <a:rPr sz="1400" b="1" spc="-10" dirty="0">
                <a:solidFill>
                  <a:srgbClr val="005300"/>
                </a:solidFill>
                <a:latin typeface="Arial"/>
                <a:cs typeface="Arial"/>
              </a:rPr>
              <a:t>SISTEM </a:t>
            </a:r>
            <a:r>
              <a:rPr sz="1400" b="1" spc="-185" dirty="0">
                <a:solidFill>
                  <a:srgbClr val="005300"/>
                </a:solidFill>
                <a:latin typeface="Arial"/>
                <a:cs typeface="Arial"/>
              </a:rPr>
              <a:t>PENGELOLAAN </a:t>
            </a:r>
            <a:r>
              <a:rPr sz="1400" b="1" spc="-165" dirty="0">
                <a:solidFill>
                  <a:srgbClr val="005300"/>
                </a:solidFill>
                <a:latin typeface="Arial"/>
                <a:cs typeface="Arial"/>
              </a:rPr>
              <a:t>ARSIP</a:t>
            </a:r>
            <a:r>
              <a:rPr sz="1400" b="1" spc="-60" dirty="0">
                <a:solidFill>
                  <a:srgbClr val="005300"/>
                </a:solidFill>
                <a:latin typeface="Arial"/>
                <a:cs typeface="Arial"/>
              </a:rPr>
              <a:t> </a:t>
            </a:r>
            <a:r>
              <a:rPr sz="1400" b="1" spc="-145" dirty="0">
                <a:solidFill>
                  <a:srgbClr val="005300"/>
                </a:solidFill>
                <a:latin typeface="Arial"/>
                <a:cs typeface="Arial"/>
              </a:rPr>
              <a:t>DINAMIS </a:t>
            </a:r>
            <a:r>
              <a:rPr sz="1400" b="1" spc="-10" dirty="0">
                <a:solidFill>
                  <a:srgbClr val="005300"/>
                </a:solidFill>
                <a:latin typeface="Arial"/>
                <a:cs typeface="Arial"/>
              </a:rPr>
              <a:t>(SIKD)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2388" y="4847844"/>
            <a:ext cx="1767839" cy="960119"/>
          </a:xfrm>
          <a:prstGeom prst="rect">
            <a:avLst/>
          </a:prstGeom>
          <a:solidFill>
            <a:srgbClr val="F4B083"/>
          </a:solidFill>
          <a:ln w="952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325120" marR="317500" indent="635" algn="ctr">
              <a:lnSpc>
                <a:spcPct val="100000"/>
              </a:lnSpc>
              <a:spcBef>
                <a:spcPts val="390"/>
              </a:spcBef>
            </a:pPr>
            <a:r>
              <a:rPr sz="1400" b="1" spc="-10" dirty="0">
                <a:solidFill>
                  <a:srgbClr val="843B0C"/>
                </a:solidFill>
                <a:latin typeface="Arial"/>
                <a:cs typeface="Arial"/>
              </a:rPr>
              <a:t>SISTEM </a:t>
            </a:r>
            <a:r>
              <a:rPr sz="1400" b="1" spc="-185" dirty="0">
                <a:solidFill>
                  <a:srgbClr val="843B0C"/>
                </a:solidFill>
                <a:latin typeface="Arial"/>
                <a:cs typeface="Arial"/>
              </a:rPr>
              <a:t>PENGELOLAAN </a:t>
            </a:r>
            <a:r>
              <a:rPr sz="1400" b="1" spc="-165" dirty="0">
                <a:solidFill>
                  <a:srgbClr val="843B0C"/>
                </a:solidFill>
                <a:latin typeface="Arial"/>
                <a:cs typeface="Arial"/>
              </a:rPr>
              <a:t>ARSIP</a:t>
            </a:r>
            <a:r>
              <a:rPr sz="1400" b="1" spc="-60" dirty="0">
                <a:solidFill>
                  <a:srgbClr val="843B0C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843B0C"/>
                </a:solidFill>
                <a:latin typeface="Arial"/>
                <a:cs typeface="Arial"/>
              </a:rPr>
              <a:t>STATIS </a:t>
            </a:r>
            <a:r>
              <a:rPr sz="1400" b="1" spc="-10" dirty="0">
                <a:solidFill>
                  <a:srgbClr val="843B0C"/>
                </a:solidFill>
                <a:latin typeface="Arial"/>
                <a:cs typeface="Arial"/>
              </a:rPr>
              <a:t>(SIKS)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0580" y="3003930"/>
            <a:ext cx="8641080" cy="2367915"/>
            <a:chOff x="1600580" y="3003930"/>
            <a:chExt cx="8641080" cy="2367915"/>
          </a:xfrm>
        </p:grpSpPr>
        <p:sp>
          <p:nvSpPr>
            <p:cNvPr id="11" name="object 11"/>
            <p:cNvSpPr/>
            <p:nvPr/>
          </p:nvSpPr>
          <p:spPr>
            <a:xfrm>
              <a:off x="1600581" y="3003930"/>
              <a:ext cx="3050540" cy="2367915"/>
            </a:xfrm>
            <a:custGeom>
              <a:avLst/>
              <a:gdLst/>
              <a:ahLst/>
              <a:cxnLst/>
              <a:rect l="l" t="t" r="r" b="b"/>
              <a:pathLst>
                <a:path w="3050540" h="2367915">
                  <a:moveTo>
                    <a:pt x="297599" y="57531"/>
                  </a:moveTo>
                  <a:lnTo>
                    <a:pt x="252603" y="57531"/>
                  </a:lnTo>
                  <a:lnTo>
                    <a:pt x="238277" y="57531"/>
                  </a:lnTo>
                  <a:lnTo>
                    <a:pt x="237617" y="85725"/>
                  </a:lnTo>
                  <a:lnTo>
                    <a:pt x="297599" y="57531"/>
                  </a:lnTo>
                  <a:close/>
                </a:path>
                <a:path w="3050540" h="2367915">
                  <a:moveTo>
                    <a:pt x="324358" y="44958"/>
                  </a:moveTo>
                  <a:lnTo>
                    <a:pt x="239649" y="0"/>
                  </a:lnTo>
                  <a:lnTo>
                    <a:pt x="238963" y="28625"/>
                  </a:lnTo>
                  <a:lnTo>
                    <a:pt x="762" y="22987"/>
                  </a:lnTo>
                  <a:lnTo>
                    <a:pt x="0" y="51435"/>
                  </a:lnTo>
                  <a:lnTo>
                    <a:pt x="238290" y="57188"/>
                  </a:lnTo>
                  <a:lnTo>
                    <a:pt x="252603" y="57188"/>
                  </a:lnTo>
                  <a:lnTo>
                    <a:pt x="298335" y="57188"/>
                  </a:lnTo>
                  <a:lnTo>
                    <a:pt x="324358" y="44958"/>
                  </a:lnTo>
                  <a:close/>
                </a:path>
                <a:path w="3050540" h="2367915">
                  <a:moveTo>
                    <a:pt x="1669415" y="1758315"/>
                  </a:moveTo>
                  <a:lnTo>
                    <a:pt x="1640827" y="1758315"/>
                  </a:lnTo>
                  <a:lnTo>
                    <a:pt x="1640713" y="1166495"/>
                  </a:lnTo>
                  <a:lnTo>
                    <a:pt x="1612138" y="1166495"/>
                  </a:lnTo>
                  <a:lnTo>
                    <a:pt x="1612252" y="1758315"/>
                  </a:lnTo>
                  <a:lnTo>
                    <a:pt x="1583690" y="1758315"/>
                  </a:lnTo>
                  <a:lnTo>
                    <a:pt x="1626489" y="1844040"/>
                  </a:lnTo>
                  <a:lnTo>
                    <a:pt x="1662290" y="1772539"/>
                  </a:lnTo>
                  <a:lnTo>
                    <a:pt x="1669415" y="1758315"/>
                  </a:lnTo>
                  <a:close/>
                </a:path>
                <a:path w="3050540" h="2367915">
                  <a:moveTo>
                    <a:pt x="3022943" y="707390"/>
                  </a:moveTo>
                  <a:lnTo>
                    <a:pt x="2978785" y="707390"/>
                  </a:lnTo>
                  <a:lnTo>
                    <a:pt x="2964472" y="707390"/>
                  </a:lnTo>
                  <a:lnTo>
                    <a:pt x="2964053" y="735711"/>
                  </a:lnTo>
                  <a:lnTo>
                    <a:pt x="3022943" y="707390"/>
                  </a:lnTo>
                  <a:close/>
                </a:path>
                <a:path w="3050540" h="2367915">
                  <a:moveTo>
                    <a:pt x="3050413" y="2324735"/>
                  </a:moveTo>
                  <a:lnTo>
                    <a:pt x="3021749" y="2310384"/>
                  </a:lnTo>
                  <a:lnTo>
                    <a:pt x="2964688" y="2281809"/>
                  </a:lnTo>
                  <a:lnTo>
                    <a:pt x="2964688" y="2310384"/>
                  </a:lnTo>
                  <a:lnTo>
                    <a:pt x="2510409" y="2310384"/>
                  </a:lnTo>
                  <a:lnTo>
                    <a:pt x="2510409" y="2338959"/>
                  </a:lnTo>
                  <a:lnTo>
                    <a:pt x="2964688" y="2338959"/>
                  </a:lnTo>
                  <a:lnTo>
                    <a:pt x="2964688" y="2367534"/>
                  </a:lnTo>
                  <a:lnTo>
                    <a:pt x="3021914" y="2338959"/>
                  </a:lnTo>
                  <a:lnTo>
                    <a:pt x="3050413" y="2324735"/>
                  </a:lnTo>
                  <a:close/>
                </a:path>
                <a:path w="3050540" h="2367915">
                  <a:moveTo>
                    <a:pt x="3050413" y="694182"/>
                  </a:moveTo>
                  <a:lnTo>
                    <a:pt x="2965323" y="650113"/>
                  </a:lnTo>
                  <a:lnTo>
                    <a:pt x="2964891" y="678624"/>
                  </a:lnTo>
                  <a:lnTo>
                    <a:pt x="2510663" y="672211"/>
                  </a:lnTo>
                  <a:lnTo>
                    <a:pt x="2510155" y="700659"/>
                  </a:lnTo>
                  <a:lnTo>
                    <a:pt x="2964472" y="707186"/>
                  </a:lnTo>
                  <a:lnTo>
                    <a:pt x="2978785" y="707186"/>
                  </a:lnTo>
                  <a:lnTo>
                    <a:pt x="3023362" y="707186"/>
                  </a:lnTo>
                  <a:lnTo>
                    <a:pt x="3050413" y="694182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6612" y="3113531"/>
              <a:ext cx="1529080" cy="1153795"/>
            </a:xfrm>
            <a:custGeom>
              <a:avLst/>
              <a:gdLst/>
              <a:ahLst/>
              <a:cxnLst/>
              <a:rect l="l" t="t" r="r" b="b"/>
              <a:pathLst>
                <a:path w="1529079" h="1153795">
                  <a:moveTo>
                    <a:pt x="764286" y="0"/>
                  </a:moveTo>
                  <a:lnTo>
                    <a:pt x="709698" y="1448"/>
                  </a:lnTo>
                  <a:lnTo>
                    <a:pt x="656147" y="5729"/>
                  </a:lnTo>
                  <a:lnTo>
                    <a:pt x="603763" y="12744"/>
                  </a:lnTo>
                  <a:lnTo>
                    <a:pt x="552673" y="22396"/>
                  </a:lnTo>
                  <a:lnTo>
                    <a:pt x="503008" y="34588"/>
                  </a:lnTo>
                  <a:lnTo>
                    <a:pt x="454897" y="49220"/>
                  </a:lnTo>
                  <a:lnTo>
                    <a:pt x="408469" y="66196"/>
                  </a:lnTo>
                  <a:lnTo>
                    <a:pt x="363853" y="85419"/>
                  </a:lnTo>
                  <a:lnTo>
                    <a:pt x="321179" y="106789"/>
                  </a:lnTo>
                  <a:lnTo>
                    <a:pt x="280576" y="130210"/>
                  </a:lnTo>
                  <a:lnTo>
                    <a:pt x="242173" y="155584"/>
                  </a:lnTo>
                  <a:lnTo>
                    <a:pt x="206099" y="182813"/>
                  </a:lnTo>
                  <a:lnTo>
                    <a:pt x="172484" y="211800"/>
                  </a:lnTo>
                  <a:lnTo>
                    <a:pt x="141457" y="242446"/>
                  </a:lnTo>
                  <a:lnTo>
                    <a:pt x="113148" y="274655"/>
                  </a:lnTo>
                  <a:lnTo>
                    <a:pt x="87684" y="308328"/>
                  </a:lnTo>
                  <a:lnTo>
                    <a:pt x="65196" y="343367"/>
                  </a:lnTo>
                  <a:lnTo>
                    <a:pt x="45814" y="379676"/>
                  </a:lnTo>
                  <a:lnTo>
                    <a:pt x="29665" y="417156"/>
                  </a:lnTo>
                  <a:lnTo>
                    <a:pt x="16880" y="455709"/>
                  </a:lnTo>
                  <a:lnTo>
                    <a:pt x="7588" y="495238"/>
                  </a:lnTo>
                  <a:lnTo>
                    <a:pt x="1918" y="535646"/>
                  </a:lnTo>
                  <a:lnTo>
                    <a:pt x="0" y="576833"/>
                  </a:lnTo>
                  <a:lnTo>
                    <a:pt x="1918" y="618021"/>
                  </a:lnTo>
                  <a:lnTo>
                    <a:pt x="7588" y="658429"/>
                  </a:lnTo>
                  <a:lnTo>
                    <a:pt x="16880" y="697958"/>
                  </a:lnTo>
                  <a:lnTo>
                    <a:pt x="29665" y="736511"/>
                  </a:lnTo>
                  <a:lnTo>
                    <a:pt x="45814" y="773991"/>
                  </a:lnTo>
                  <a:lnTo>
                    <a:pt x="65196" y="810300"/>
                  </a:lnTo>
                  <a:lnTo>
                    <a:pt x="87684" y="845339"/>
                  </a:lnTo>
                  <a:lnTo>
                    <a:pt x="113148" y="879012"/>
                  </a:lnTo>
                  <a:lnTo>
                    <a:pt x="141457" y="911221"/>
                  </a:lnTo>
                  <a:lnTo>
                    <a:pt x="172484" y="941867"/>
                  </a:lnTo>
                  <a:lnTo>
                    <a:pt x="206099" y="970854"/>
                  </a:lnTo>
                  <a:lnTo>
                    <a:pt x="242173" y="998083"/>
                  </a:lnTo>
                  <a:lnTo>
                    <a:pt x="280576" y="1023457"/>
                  </a:lnTo>
                  <a:lnTo>
                    <a:pt x="321179" y="1046878"/>
                  </a:lnTo>
                  <a:lnTo>
                    <a:pt x="363853" y="1068248"/>
                  </a:lnTo>
                  <a:lnTo>
                    <a:pt x="408469" y="1087471"/>
                  </a:lnTo>
                  <a:lnTo>
                    <a:pt x="454897" y="1104447"/>
                  </a:lnTo>
                  <a:lnTo>
                    <a:pt x="503008" y="1119079"/>
                  </a:lnTo>
                  <a:lnTo>
                    <a:pt x="552673" y="1131271"/>
                  </a:lnTo>
                  <a:lnTo>
                    <a:pt x="603763" y="1140923"/>
                  </a:lnTo>
                  <a:lnTo>
                    <a:pt x="656147" y="1147938"/>
                  </a:lnTo>
                  <a:lnTo>
                    <a:pt x="709698" y="1152219"/>
                  </a:lnTo>
                  <a:lnTo>
                    <a:pt x="764286" y="1153667"/>
                  </a:lnTo>
                  <a:lnTo>
                    <a:pt x="818873" y="1152219"/>
                  </a:lnTo>
                  <a:lnTo>
                    <a:pt x="872424" y="1147938"/>
                  </a:lnTo>
                  <a:lnTo>
                    <a:pt x="924808" y="1140923"/>
                  </a:lnTo>
                  <a:lnTo>
                    <a:pt x="975898" y="1131271"/>
                  </a:lnTo>
                  <a:lnTo>
                    <a:pt x="1025563" y="1119079"/>
                  </a:lnTo>
                  <a:lnTo>
                    <a:pt x="1073674" y="1104447"/>
                  </a:lnTo>
                  <a:lnTo>
                    <a:pt x="1120102" y="1087471"/>
                  </a:lnTo>
                  <a:lnTo>
                    <a:pt x="1164718" y="1068248"/>
                  </a:lnTo>
                  <a:lnTo>
                    <a:pt x="1207392" y="1046878"/>
                  </a:lnTo>
                  <a:lnTo>
                    <a:pt x="1247995" y="1023457"/>
                  </a:lnTo>
                  <a:lnTo>
                    <a:pt x="1286398" y="998083"/>
                  </a:lnTo>
                  <a:lnTo>
                    <a:pt x="1322472" y="970854"/>
                  </a:lnTo>
                  <a:lnTo>
                    <a:pt x="1356087" y="941867"/>
                  </a:lnTo>
                  <a:lnTo>
                    <a:pt x="1387114" y="911221"/>
                  </a:lnTo>
                  <a:lnTo>
                    <a:pt x="1415423" y="879012"/>
                  </a:lnTo>
                  <a:lnTo>
                    <a:pt x="1440887" y="845339"/>
                  </a:lnTo>
                  <a:lnTo>
                    <a:pt x="1463375" y="810300"/>
                  </a:lnTo>
                  <a:lnTo>
                    <a:pt x="1482757" y="773991"/>
                  </a:lnTo>
                  <a:lnTo>
                    <a:pt x="1498906" y="736511"/>
                  </a:lnTo>
                  <a:lnTo>
                    <a:pt x="1511691" y="697958"/>
                  </a:lnTo>
                  <a:lnTo>
                    <a:pt x="1520983" y="658429"/>
                  </a:lnTo>
                  <a:lnTo>
                    <a:pt x="1526653" y="618021"/>
                  </a:lnTo>
                  <a:lnTo>
                    <a:pt x="1528572" y="576833"/>
                  </a:lnTo>
                  <a:lnTo>
                    <a:pt x="1526653" y="535646"/>
                  </a:lnTo>
                  <a:lnTo>
                    <a:pt x="1520983" y="495238"/>
                  </a:lnTo>
                  <a:lnTo>
                    <a:pt x="1511691" y="455709"/>
                  </a:lnTo>
                  <a:lnTo>
                    <a:pt x="1498906" y="417156"/>
                  </a:lnTo>
                  <a:lnTo>
                    <a:pt x="1482757" y="379676"/>
                  </a:lnTo>
                  <a:lnTo>
                    <a:pt x="1463375" y="343367"/>
                  </a:lnTo>
                  <a:lnTo>
                    <a:pt x="1440887" y="308328"/>
                  </a:lnTo>
                  <a:lnTo>
                    <a:pt x="1415423" y="274655"/>
                  </a:lnTo>
                  <a:lnTo>
                    <a:pt x="1387114" y="242446"/>
                  </a:lnTo>
                  <a:lnTo>
                    <a:pt x="1356087" y="211800"/>
                  </a:lnTo>
                  <a:lnTo>
                    <a:pt x="1322472" y="182813"/>
                  </a:lnTo>
                  <a:lnTo>
                    <a:pt x="1286398" y="155584"/>
                  </a:lnTo>
                  <a:lnTo>
                    <a:pt x="1247995" y="130210"/>
                  </a:lnTo>
                  <a:lnTo>
                    <a:pt x="1207392" y="106789"/>
                  </a:lnTo>
                  <a:lnTo>
                    <a:pt x="1164718" y="85419"/>
                  </a:lnTo>
                  <a:lnTo>
                    <a:pt x="1120102" y="66196"/>
                  </a:lnTo>
                  <a:lnTo>
                    <a:pt x="1073674" y="49220"/>
                  </a:lnTo>
                  <a:lnTo>
                    <a:pt x="1025563" y="34588"/>
                  </a:lnTo>
                  <a:lnTo>
                    <a:pt x="975898" y="22396"/>
                  </a:lnTo>
                  <a:lnTo>
                    <a:pt x="924808" y="12744"/>
                  </a:lnTo>
                  <a:lnTo>
                    <a:pt x="872424" y="5729"/>
                  </a:lnTo>
                  <a:lnTo>
                    <a:pt x="818873" y="1448"/>
                  </a:lnTo>
                  <a:lnTo>
                    <a:pt x="764286" y="0"/>
                  </a:lnTo>
                  <a:close/>
                </a:path>
              </a:pathLst>
            </a:custGeom>
            <a:solidFill>
              <a:srgbClr val="2A6B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6612" y="3113531"/>
              <a:ext cx="1529080" cy="1153795"/>
            </a:xfrm>
            <a:custGeom>
              <a:avLst/>
              <a:gdLst/>
              <a:ahLst/>
              <a:cxnLst/>
              <a:rect l="l" t="t" r="r" b="b"/>
              <a:pathLst>
                <a:path w="1529079" h="1153795">
                  <a:moveTo>
                    <a:pt x="0" y="576833"/>
                  </a:moveTo>
                  <a:lnTo>
                    <a:pt x="1918" y="535646"/>
                  </a:lnTo>
                  <a:lnTo>
                    <a:pt x="7588" y="495238"/>
                  </a:lnTo>
                  <a:lnTo>
                    <a:pt x="16880" y="455709"/>
                  </a:lnTo>
                  <a:lnTo>
                    <a:pt x="29665" y="417156"/>
                  </a:lnTo>
                  <a:lnTo>
                    <a:pt x="45814" y="379676"/>
                  </a:lnTo>
                  <a:lnTo>
                    <a:pt x="65196" y="343367"/>
                  </a:lnTo>
                  <a:lnTo>
                    <a:pt x="87684" y="308328"/>
                  </a:lnTo>
                  <a:lnTo>
                    <a:pt x="113148" y="274655"/>
                  </a:lnTo>
                  <a:lnTo>
                    <a:pt x="141457" y="242446"/>
                  </a:lnTo>
                  <a:lnTo>
                    <a:pt x="172484" y="211800"/>
                  </a:lnTo>
                  <a:lnTo>
                    <a:pt x="206099" y="182813"/>
                  </a:lnTo>
                  <a:lnTo>
                    <a:pt x="242173" y="155584"/>
                  </a:lnTo>
                  <a:lnTo>
                    <a:pt x="280576" y="130210"/>
                  </a:lnTo>
                  <a:lnTo>
                    <a:pt x="321179" y="106789"/>
                  </a:lnTo>
                  <a:lnTo>
                    <a:pt x="363853" y="85419"/>
                  </a:lnTo>
                  <a:lnTo>
                    <a:pt x="408469" y="66196"/>
                  </a:lnTo>
                  <a:lnTo>
                    <a:pt x="454897" y="49220"/>
                  </a:lnTo>
                  <a:lnTo>
                    <a:pt x="503008" y="34588"/>
                  </a:lnTo>
                  <a:lnTo>
                    <a:pt x="552673" y="22396"/>
                  </a:lnTo>
                  <a:lnTo>
                    <a:pt x="603763" y="12744"/>
                  </a:lnTo>
                  <a:lnTo>
                    <a:pt x="656147" y="5729"/>
                  </a:lnTo>
                  <a:lnTo>
                    <a:pt x="709698" y="1448"/>
                  </a:lnTo>
                  <a:lnTo>
                    <a:pt x="764286" y="0"/>
                  </a:lnTo>
                  <a:lnTo>
                    <a:pt x="818873" y="1448"/>
                  </a:lnTo>
                  <a:lnTo>
                    <a:pt x="872424" y="5729"/>
                  </a:lnTo>
                  <a:lnTo>
                    <a:pt x="924808" y="12744"/>
                  </a:lnTo>
                  <a:lnTo>
                    <a:pt x="975898" y="22396"/>
                  </a:lnTo>
                  <a:lnTo>
                    <a:pt x="1025563" y="34588"/>
                  </a:lnTo>
                  <a:lnTo>
                    <a:pt x="1073674" y="49220"/>
                  </a:lnTo>
                  <a:lnTo>
                    <a:pt x="1120102" y="66196"/>
                  </a:lnTo>
                  <a:lnTo>
                    <a:pt x="1164718" y="85419"/>
                  </a:lnTo>
                  <a:lnTo>
                    <a:pt x="1207392" y="106789"/>
                  </a:lnTo>
                  <a:lnTo>
                    <a:pt x="1247995" y="130210"/>
                  </a:lnTo>
                  <a:lnTo>
                    <a:pt x="1286398" y="155584"/>
                  </a:lnTo>
                  <a:lnTo>
                    <a:pt x="1322472" y="182813"/>
                  </a:lnTo>
                  <a:lnTo>
                    <a:pt x="1356087" y="211800"/>
                  </a:lnTo>
                  <a:lnTo>
                    <a:pt x="1387114" y="242446"/>
                  </a:lnTo>
                  <a:lnTo>
                    <a:pt x="1415423" y="274655"/>
                  </a:lnTo>
                  <a:lnTo>
                    <a:pt x="1440887" y="308328"/>
                  </a:lnTo>
                  <a:lnTo>
                    <a:pt x="1463375" y="343367"/>
                  </a:lnTo>
                  <a:lnTo>
                    <a:pt x="1482757" y="379676"/>
                  </a:lnTo>
                  <a:lnTo>
                    <a:pt x="1498906" y="417156"/>
                  </a:lnTo>
                  <a:lnTo>
                    <a:pt x="1511691" y="455709"/>
                  </a:lnTo>
                  <a:lnTo>
                    <a:pt x="1520983" y="495238"/>
                  </a:lnTo>
                  <a:lnTo>
                    <a:pt x="1526653" y="535646"/>
                  </a:lnTo>
                  <a:lnTo>
                    <a:pt x="1528572" y="576833"/>
                  </a:lnTo>
                  <a:lnTo>
                    <a:pt x="1526653" y="618021"/>
                  </a:lnTo>
                  <a:lnTo>
                    <a:pt x="1520983" y="658429"/>
                  </a:lnTo>
                  <a:lnTo>
                    <a:pt x="1511691" y="697958"/>
                  </a:lnTo>
                  <a:lnTo>
                    <a:pt x="1498906" y="736511"/>
                  </a:lnTo>
                  <a:lnTo>
                    <a:pt x="1482757" y="773991"/>
                  </a:lnTo>
                  <a:lnTo>
                    <a:pt x="1463375" y="810300"/>
                  </a:lnTo>
                  <a:lnTo>
                    <a:pt x="1440887" y="845339"/>
                  </a:lnTo>
                  <a:lnTo>
                    <a:pt x="1415423" y="879012"/>
                  </a:lnTo>
                  <a:lnTo>
                    <a:pt x="1387114" y="911221"/>
                  </a:lnTo>
                  <a:lnTo>
                    <a:pt x="1356087" y="941867"/>
                  </a:lnTo>
                  <a:lnTo>
                    <a:pt x="1322472" y="970854"/>
                  </a:lnTo>
                  <a:lnTo>
                    <a:pt x="1286398" y="998083"/>
                  </a:lnTo>
                  <a:lnTo>
                    <a:pt x="1247995" y="1023457"/>
                  </a:lnTo>
                  <a:lnTo>
                    <a:pt x="1207392" y="1046878"/>
                  </a:lnTo>
                  <a:lnTo>
                    <a:pt x="1164718" y="1068248"/>
                  </a:lnTo>
                  <a:lnTo>
                    <a:pt x="1120102" y="1087471"/>
                  </a:lnTo>
                  <a:lnTo>
                    <a:pt x="1073674" y="1104447"/>
                  </a:lnTo>
                  <a:lnTo>
                    <a:pt x="1025563" y="1119079"/>
                  </a:lnTo>
                  <a:lnTo>
                    <a:pt x="975898" y="1131271"/>
                  </a:lnTo>
                  <a:lnTo>
                    <a:pt x="924808" y="1140923"/>
                  </a:lnTo>
                  <a:lnTo>
                    <a:pt x="872424" y="1147938"/>
                  </a:lnTo>
                  <a:lnTo>
                    <a:pt x="818873" y="1152219"/>
                  </a:lnTo>
                  <a:lnTo>
                    <a:pt x="764286" y="1153667"/>
                  </a:lnTo>
                  <a:lnTo>
                    <a:pt x="709698" y="1152219"/>
                  </a:lnTo>
                  <a:lnTo>
                    <a:pt x="656147" y="1147938"/>
                  </a:lnTo>
                  <a:lnTo>
                    <a:pt x="603763" y="1140923"/>
                  </a:lnTo>
                  <a:lnTo>
                    <a:pt x="552673" y="1131271"/>
                  </a:lnTo>
                  <a:lnTo>
                    <a:pt x="503008" y="1119079"/>
                  </a:lnTo>
                  <a:lnTo>
                    <a:pt x="454897" y="1104447"/>
                  </a:lnTo>
                  <a:lnTo>
                    <a:pt x="408469" y="1087471"/>
                  </a:lnTo>
                  <a:lnTo>
                    <a:pt x="363853" y="1068248"/>
                  </a:lnTo>
                  <a:lnTo>
                    <a:pt x="321179" y="1046878"/>
                  </a:lnTo>
                  <a:lnTo>
                    <a:pt x="280576" y="1023457"/>
                  </a:lnTo>
                  <a:lnTo>
                    <a:pt x="242173" y="998083"/>
                  </a:lnTo>
                  <a:lnTo>
                    <a:pt x="206099" y="970854"/>
                  </a:lnTo>
                  <a:lnTo>
                    <a:pt x="172484" y="941867"/>
                  </a:lnTo>
                  <a:lnTo>
                    <a:pt x="141457" y="911221"/>
                  </a:lnTo>
                  <a:lnTo>
                    <a:pt x="113148" y="879012"/>
                  </a:lnTo>
                  <a:lnTo>
                    <a:pt x="87684" y="845339"/>
                  </a:lnTo>
                  <a:lnTo>
                    <a:pt x="65196" y="810300"/>
                  </a:lnTo>
                  <a:lnTo>
                    <a:pt x="45814" y="773991"/>
                  </a:lnTo>
                  <a:lnTo>
                    <a:pt x="29665" y="736511"/>
                  </a:lnTo>
                  <a:lnTo>
                    <a:pt x="16880" y="697958"/>
                  </a:lnTo>
                  <a:lnTo>
                    <a:pt x="7588" y="658429"/>
                  </a:lnTo>
                  <a:lnTo>
                    <a:pt x="1918" y="618021"/>
                  </a:lnTo>
                  <a:lnTo>
                    <a:pt x="0" y="57683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27297" y="2167509"/>
            <a:ext cx="3465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800000"/>
                </a:solidFill>
                <a:latin typeface="Arial"/>
                <a:cs typeface="Arial"/>
              </a:rPr>
              <a:t>SISTEM</a:t>
            </a:r>
            <a:r>
              <a:rPr sz="18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800000"/>
                </a:solidFill>
                <a:latin typeface="Arial"/>
                <a:cs typeface="Arial"/>
              </a:rPr>
              <a:t>KEARSIPAN</a:t>
            </a:r>
            <a:r>
              <a:rPr sz="18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solidFill>
                  <a:srgbClr val="800000"/>
                </a:solidFill>
                <a:latin typeface="Arial"/>
                <a:cs typeface="Arial"/>
              </a:rPr>
              <a:t>NASIONAL</a:t>
            </a:r>
            <a:r>
              <a:rPr sz="1800" b="1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800000"/>
                </a:solidFill>
                <a:latin typeface="Arial"/>
                <a:cs typeface="Arial"/>
              </a:rPr>
              <a:t>(SKN)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700" y="6153911"/>
            <a:ext cx="5962015" cy="326390"/>
          </a:xfrm>
          <a:prstGeom prst="rect">
            <a:avLst/>
          </a:prstGeom>
          <a:solidFill>
            <a:srgbClr val="C59EE1"/>
          </a:solidFill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800" b="1" spc="-250" dirty="0">
                <a:solidFill>
                  <a:srgbClr val="522376"/>
                </a:solidFill>
                <a:latin typeface="Arial"/>
                <a:cs typeface="Arial"/>
              </a:rPr>
              <a:t>SUMBER</a:t>
            </a:r>
            <a:r>
              <a:rPr sz="1800" b="1" spc="-75" dirty="0">
                <a:solidFill>
                  <a:srgbClr val="522376"/>
                </a:solidFill>
                <a:latin typeface="Arial"/>
                <a:cs typeface="Arial"/>
              </a:rPr>
              <a:t> </a:t>
            </a:r>
            <a:r>
              <a:rPr sz="1800" b="1" spc="-330" dirty="0">
                <a:solidFill>
                  <a:srgbClr val="522376"/>
                </a:solidFill>
                <a:latin typeface="Arial"/>
                <a:cs typeface="Arial"/>
              </a:rPr>
              <a:t>DAYA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16607" y="1630171"/>
            <a:ext cx="567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001F5F"/>
                </a:solidFill>
                <a:latin typeface="Arial"/>
                <a:cs typeface="Arial"/>
              </a:rPr>
              <a:t>SISTEM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25" dirty="0">
                <a:solidFill>
                  <a:srgbClr val="001F5F"/>
                </a:solidFill>
                <a:latin typeface="Arial"/>
                <a:cs typeface="Arial"/>
              </a:rPr>
              <a:t>PENYELENGGARAAN</a:t>
            </a:r>
            <a:r>
              <a:rPr sz="1800" b="1" spc="2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KEARSIPAN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solidFill>
                  <a:srgbClr val="001F5F"/>
                </a:solidFill>
                <a:latin typeface="Arial"/>
                <a:cs typeface="Arial"/>
              </a:rPr>
              <a:t>NASIONAL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 (SPKN)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2388" y="2615183"/>
            <a:ext cx="2710180" cy="361315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solidFill>
                  <a:srgbClr val="800000"/>
                </a:solidFill>
                <a:latin typeface="Calibri"/>
                <a:cs typeface="Calibri"/>
              </a:rPr>
              <a:t>KEBIJAKAN</a:t>
            </a:r>
            <a:r>
              <a:rPr sz="1800" b="1" spc="-5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00000"/>
                </a:solidFill>
                <a:latin typeface="Calibri"/>
                <a:cs typeface="Calibri"/>
              </a:rPr>
              <a:t>KEARSIPAN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6276" y="2615183"/>
            <a:ext cx="2710180" cy="361315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solidFill>
                  <a:srgbClr val="800000"/>
                </a:solidFill>
                <a:latin typeface="Calibri"/>
                <a:cs typeface="Calibri"/>
              </a:rPr>
              <a:t>PEMBINAAN </a:t>
            </a:r>
            <a:r>
              <a:rPr sz="1800" b="1" spc="-10" dirty="0">
                <a:solidFill>
                  <a:srgbClr val="800000"/>
                </a:solidFill>
                <a:latin typeface="Calibri"/>
                <a:cs typeface="Calibri"/>
              </a:rPr>
              <a:t>KEARSIPAN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557" y="891413"/>
            <a:ext cx="9374886" cy="2733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03918" y="3246882"/>
            <a:ext cx="9753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40005" algn="ctr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TUJUAN </a:t>
            </a:r>
            <a:r>
              <a:rPr sz="1400" b="1" spc="-175" dirty="0">
                <a:solidFill>
                  <a:srgbClr val="FFFFFF"/>
                </a:solidFill>
                <a:latin typeface="Arial"/>
                <a:cs typeface="Arial"/>
              </a:rPr>
              <a:t>PENYELENG- 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GARAAN 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59542" y="3107182"/>
            <a:ext cx="1543050" cy="1166495"/>
            <a:chOff x="10559542" y="3107182"/>
            <a:chExt cx="1543050" cy="1166495"/>
          </a:xfrm>
        </p:grpSpPr>
        <p:sp>
          <p:nvSpPr>
            <p:cNvPr id="22" name="object 22"/>
            <p:cNvSpPr/>
            <p:nvPr/>
          </p:nvSpPr>
          <p:spPr>
            <a:xfrm>
              <a:off x="10565892" y="3113532"/>
              <a:ext cx="1530350" cy="1153795"/>
            </a:xfrm>
            <a:custGeom>
              <a:avLst/>
              <a:gdLst/>
              <a:ahLst/>
              <a:cxnLst/>
              <a:rect l="l" t="t" r="r" b="b"/>
              <a:pathLst>
                <a:path w="1530350" h="1153795">
                  <a:moveTo>
                    <a:pt x="765048" y="0"/>
                  </a:moveTo>
                  <a:lnTo>
                    <a:pt x="710410" y="1448"/>
                  </a:lnTo>
                  <a:lnTo>
                    <a:pt x="656810" y="5729"/>
                  </a:lnTo>
                  <a:lnTo>
                    <a:pt x="604376" y="12744"/>
                  </a:lnTo>
                  <a:lnTo>
                    <a:pt x="553238" y="22396"/>
                  </a:lnTo>
                  <a:lnTo>
                    <a:pt x="503526" y="34588"/>
                  </a:lnTo>
                  <a:lnTo>
                    <a:pt x="455368" y="49220"/>
                  </a:lnTo>
                  <a:lnTo>
                    <a:pt x="408894" y="66196"/>
                  </a:lnTo>
                  <a:lnTo>
                    <a:pt x="364234" y="85419"/>
                  </a:lnTo>
                  <a:lnTo>
                    <a:pt x="321517" y="106789"/>
                  </a:lnTo>
                  <a:lnTo>
                    <a:pt x="280872" y="130210"/>
                  </a:lnTo>
                  <a:lnTo>
                    <a:pt x="242430" y="155584"/>
                  </a:lnTo>
                  <a:lnTo>
                    <a:pt x="206319" y="182813"/>
                  </a:lnTo>
                  <a:lnTo>
                    <a:pt x="172669" y="211800"/>
                  </a:lnTo>
                  <a:lnTo>
                    <a:pt x="141610" y="242446"/>
                  </a:lnTo>
                  <a:lnTo>
                    <a:pt x="113270" y="274655"/>
                  </a:lnTo>
                  <a:lnTo>
                    <a:pt x="87779" y="308328"/>
                  </a:lnTo>
                  <a:lnTo>
                    <a:pt x="65267" y="343367"/>
                  </a:lnTo>
                  <a:lnTo>
                    <a:pt x="45864" y="379676"/>
                  </a:lnTo>
                  <a:lnTo>
                    <a:pt x="29698" y="417156"/>
                  </a:lnTo>
                  <a:lnTo>
                    <a:pt x="16899" y="455709"/>
                  </a:lnTo>
                  <a:lnTo>
                    <a:pt x="7597" y="495238"/>
                  </a:lnTo>
                  <a:lnTo>
                    <a:pt x="1920" y="535646"/>
                  </a:lnTo>
                  <a:lnTo>
                    <a:pt x="0" y="576833"/>
                  </a:lnTo>
                  <a:lnTo>
                    <a:pt x="1920" y="618021"/>
                  </a:lnTo>
                  <a:lnTo>
                    <a:pt x="7597" y="658429"/>
                  </a:lnTo>
                  <a:lnTo>
                    <a:pt x="16899" y="697958"/>
                  </a:lnTo>
                  <a:lnTo>
                    <a:pt x="29698" y="736511"/>
                  </a:lnTo>
                  <a:lnTo>
                    <a:pt x="45864" y="773991"/>
                  </a:lnTo>
                  <a:lnTo>
                    <a:pt x="65267" y="810300"/>
                  </a:lnTo>
                  <a:lnTo>
                    <a:pt x="87779" y="845339"/>
                  </a:lnTo>
                  <a:lnTo>
                    <a:pt x="113270" y="879012"/>
                  </a:lnTo>
                  <a:lnTo>
                    <a:pt x="141610" y="911221"/>
                  </a:lnTo>
                  <a:lnTo>
                    <a:pt x="172669" y="941867"/>
                  </a:lnTo>
                  <a:lnTo>
                    <a:pt x="206319" y="970854"/>
                  </a:lnTo>
                  <a:lnTo>
                    <a:pt x="242430" y="998083"/>
                  </a:lnTo>
                  <a:lnTo>
                    <a:pt x="280872" y="1023457"/>
                  </a:lnTo>
                  <a:lnTo>
                    <a:pt x="321517" y="1046878"/>
                  </a:lnTo>
                  <a:lnTo>
                    <a:pt x="364234" y="1068248"/>
                  </a:lnTo>
                  <a:lnTo>
                    <a:pt x="408894" y="1087471"/>
                  </a:lnTo>
                  <a:lnTo>
                    <a:pt x="455368" y="1104447"/>
                  </a:lnTo>
                  <a:lnTo>
                    <a:pt x="503526" y="1119079"/>
                  </a:lnTo>
                  <a:lnTo>
                    <a:pt x="553238" y="1131271"/>
                  </a:lnTo>
                  <a:lnTo>
                    <a:pt x="604376" y="1140923"/>
                  </a:lnTo>
                  <a:lnTo>
                    <a:pt x="656810" y="1147938"/>
                  </a:lnTo>
                  <a:lnTo>
                    <a:pt x="710410" y="1152219"/>
                  </a:lnTo>
                  <a:lnTo>
                    <a:pt x="765048" y="1153667"/>
                  </a:lnTo>
                  <a:lnTo>
                    <a:pt x="819685" y="1152219"/>
                  </a:lnTo>
                  <a:lnTo>
                    <a:pt x="873285" y="1147938"/>
                  </a:lnTo>
                  <a:lnTo>
                    <a:pt x="925719" y="1140923"/>
                  </a:lnTo>
                  <a:lnTo>
                    <a:pt x="976857" y="1131271"/>
                  </a:lnTo>
                  <a:lnTo>
                    <a:pt x="1026569" y="1119079"/>
                  </a:lnTo>
                  <a:lnTo>
                    <a:pt x="1074727" y="1104447"/>
                  </a:lnTo>
                  <a:lnTo>
                    <a:pt x="1121201" y="1087471"/>
                  </a:lnTo>
                  <a:lnTo>
                    <a:pt x="1165861" y="1068248"/>
                  </a:lnTo>
                  <a:lnTo>
                    <a:pt x="1208578" y="1046878"/>
                  </a:lnTo>
                  <a:lnTo>
                    <a:pt x="1249223" y="1023457"/>
                  </a:lnTo>
                  <a:lnTo>
                    <a:pt x="1287665" y="998083"/>
                  </a:lnTo>
                  <a:lnTo>
                    <a:pt x="1323776" y="970854"/>
                  </a:lnTo>
                  <a:lnTo>
                    <a:pt x="1357426" y="941867"/>
                  </a:lnTo>
                  <a:lnTo>
                    <a:pt x="1388485" y="911221"/>
                  </a:lnTo>
                  <a:lnTo>
                    <a:pt x="1416825" y="879012"/>
                  </a:lnTo>
                  <a:lnTo>
                    <a:pt x="1442316" y="845339"/>
                  </a:lnTo>
                  <a:lnTo>
                    <a:pt x="1464828" y="810300"/>
                  </a:lnTo>
                  <a:lnTo>
                    <a:pt x="1484231" y="773991"/>
                  </a:lnTo>
                  <a:lnTo>
                    <a:pt x="1500397" y="736511"/>
                  </a:lnTo>
                  <a:lnTo>
                    <a:pt x="1513196" y="697958"/>
                  </a:lnTo>
                  <a:lnTo>
                    <a:pt x="1522498" y="658429"/>
                  </a:lnTo>
                  <a:lnTo>
                    <a:pt x="1528175" y="618021"/>
                  </a:lnTo>
                  <a:lnTo>
                    <a:pt x="1530096" y="576833"/>
                  </a:lnTo>
                  <a:lnTo>
                    <a:pt x="1528175" y="535646"/>
                  </a:lnTo>
                  <a:lnTo>
                    <a:pt x="1522498" y="495238"/>
                  </a:lnTo>
                  <a:lnTo>
                    <a:pt x="1513196" y="455709"/>
                  </a:lnTo>
                  <a:lnTo>
                    <a:pt x="1500397" y="417156"/>
                  </a:lnTo>
                  <a:lnTo>
                    <a:pt x="1484231" y="379676"/>
                  </a:lnTo>
                  <a:lnTo>
                    <a:pt x="1464828" y="343367"/>
                  </a:lnTo>
                  <a:lnTo>
                    <a:pt x="1442316" y="308328"/>
                  </a:lnTo>
                  <a:lnTo>
                    <a:pt x="1416825" y="274655"/>
                  </a:lnTo>
                  <a:lnTo>
                    <a:pt x="1388485" y="242446"/>
                  </a:lnTo>
                  <a:lnTo>
                    <a:pt x="1357426" y="211800"/>
                  </a:lnTo>
                  <a:lnTo>
                    <a:pt x="1323776" y="182813"/>
                  </a:lnTo>
                  <a:lnTo>
                    <a:pt x="1287665" y="155584"/>
                  </a:lnTo>
                  <a:lnTo>
                    <a:pt x="1249223" y="130210"/>
                  </a:lnTo>
                  <a:lnTo>
                    <a:pt x="1208578" y="106789"/>
                  </a:lnTo>
                  <a:lnTo>
                    <a:pt x="1165861" y="85419"/>
                  </a:lnTo>
                  <a:lnTo>
                    <a:pt x="1121201" y="66196"/>
                  </a:lnTo>
                  <a:lnTo>
                    <a:pt x="1074727" y="49220"/>
                  </a:lnTo>
                  <a:lnTo>
                    <a:pt x="1026569" y="34588"/>
                  </a:lnTo>
                  <a:lnTo>
                    <a:pt x="976857" y="22396"/>
                  </a:lnTo>
                  <a:lnTo>
                    <a:pt x="925719" y="12744"/>
                  </a:lnTo>
                  <a:lnTo>
                    <a:pt x="873285" y="5729"/>
                  </a:lnTo>
                  <a:lnTo>
                    <a:pt x="819685" y="14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65892" y="3113532"/>
              <a:ext cx="1530350" cy="1153795"/>
            </a:xfrm>
            <a:custGeom>
              <a:avLst/>
              <a:gdLst/>
              <a:ahLst/>
              <a:cxnLst/>
              <a:rect l="l" t="t" r="r" b="b"/>
              <a:pathLst>
                <a:path w="1530350" h="1153795">
                  <a:moveTo>
                    <a:pt x="0" y="576833"/>
                  </a:moveTo>
                  <a:lnTo>
                    <a:pt x="1920" y="535646"/>
                  </a:lnTo>
                  <a:lnTo>
                    <a:pt x="7597" y="495238"/>
                  </a:lnTo>
                  <a:lnTo>
                    <a:pt x="16899" y="455709"/>
                  </a:lnTo>
                  <a:lnTo>
                    <a:pt x="29698" y="417156"/>
                  </a:lnTo>
                  <a:lnTo>
                    <a:pt x="45864" y="379676"/>
                  </a:lnTo>
                  <a:lnTo>
                    <a:pt x="65267" y="343367"/>
                  </a:lnTo>
                  <a:lnTo>
                    <a:pt x="87779" y="308328"/>
                  </a:lnTo>
                  <a:lnTo>
                    <a:pt x="113270" y="274655"/>
                  </a:lnTo>
                  <a:lnTo>
                    <a:pt x="141610" y="242446"/>
                  </a:lnTo>
                  <a:lnTo>
                    <a:pt x="172669" y="211800"/>
                  </a:lnTo>
                  <a:lnTo>
                    <a:pt x="206319" y="182813"/>
                  </a:lnTo>
                  <a:lnTo>
                    <a:pt x="242430" y="155584"/>
                  </a:lnTo>
                  <a:lnTo>
                    <a:pt x="280872" y="130210"/>
                  </a:lnTo>
                  <a:lnTo>
                    <a:pt x="321517" y="106789"/>
                  </a:lnTo>
                  <a:lnTo>
                    <a:pt x="364234" y="85419"/>
                  </a:lnTo>
                  <a:lnTo>
                    <a:pt x="408894" y="66196"/>
                  </a:lnTo>
                  <a:lnTo>
                    <a:pt x="455368" y="49220"/>
                  </a:lnTo>
                  <a:lnTo>
                    <a:pt x="503526" y="34588"/>
                  </a:lnTo>
                  <a:lnTo>
                    <a:pt x="553238" y="22396"/>
                  </a:lnTo>
                  <a:lnTo>
                    <a:pt x="604376" y="12744"/>
                  </a:lnTo>
                  <a:lnTo>
                    <a:pt x="656810" y="5729"/>
                  </a:lnTo>
                  <a:lnTo>
                    <a:pt x="710410" y="1448"/>
                  </a:lnTo>
                  <a:lnTo>
                    <a:pt x="765048" y="0"/>
                  </a:lnTo>
                  <a:lnTo>
                    <a:pt x="819685" y="1448"/>
                  </a:lnTo>
                  <a:lnTo>
                    <a:pt x="873285" y="5729"/>
                  </a:lnTo>
                  <a:lnTo>
                    <a:pt x="925719" y="12744"/>
                  </a:lnTo>
                  <a:lnTo>
                    <a:pt x="976857" y="22396"/>
                  </a:lnTo>
                  <a:lnTo>
                    <a:pt x="1026569" y="34588"/>
                  </a:lnTo>
                  <a:lnTo>
                    <a:pt x="1074727" y="49220"/>
                  </a:lnTo>
                  <a:lnTo>
                    <a:pt x="1121201" y="66196"/>
                  </a:lnTo>
                  <a:lnTo>
                    <a:pt x="1165861" y="85419"/>
                  </a:lnTo>
                  <a:lnTo>
                    <a:pt x="1208578" y="106789"/>
                  </a:lnTo>
                  <a:lnTo>
                    <a:pt x="1249223" y="130210"/>
                  </a:lnTo>
                  <a:lnTo>
                    <a:pt x="1287665" y="155584"/>
                  </a:lnTo>
                  <a:lnTo>
                    <a:pt x="1323776" y="182813"/>
                  </a:lnTo>
                  <a:lnTo>
                    <a:pt x="1357426" y="211800"/>
                  </a:lnTo>
                  <a:lnTo>
                    <a:pt x="1388485" y="242446"/>
                  </a:lnTo>
                  <a:lnTo>
                    <a:pt x="1416825" y="274655"/>
                  </a:lnTo>
                  <a:lnTo>
                    <a:pt x="1442316" y="308328"/>
                  </a:lnTo>
                  <a:lnTo>
                    <a:pt x="1464828" y="343367"/>
                  </a:lnTo>
                  <a:lnTo>
                    <a:pt x="1484231" y="379676"/>
                  </a:lnTo>
                  <a:lnTo>
                    <a:pt x="1500397" y="417156"/>
                  </a:lnTo>
                  <a:lnTo>
                    <a:pt x="1513196" y="455709"/>
                  </a:lnTo>
                  <a:lnTo>
                    <a:pt x="1522498" y="495238"/>
                  </a:lnTo>
                  <a:lnTo>
                    <a:pt x="1528175" y="535646"/>
                  </a:lnTo>
                  <a:lnTo>
                    <a:pt x="1530096" y="576833"/>
                  </a:lnTo>
                  <a:lnTo>
                    <a:pt x="1528175" y="618021"/>
                  </a:lnTo>
                  <a:lnTo>
                    <a:pt x="1522498" y="658429"/>
                  </a:lnTo>
                  <a:lnTo>
                    <a:pt x="1513196" y="697958"/>
                  </a:lnTo>
                  <a:lnTo>
                    <a:pt x="1500397" y="736511"/>
                  </a:lnTo>
                  <a:lnTo>
                    <a:pt x="1484231" y="773991"/>
                  </a:lnTo>
                  <a:lnTo>
                    <a:pt x="1464828" y="810300"/>
                  </a:lnTo>
                  <a:lnTo>
                    <a:pt x="1442316" y="845339"/>
                  </a:lnTo>
                  <a:lnTo>
                    <a:pt x="1416825" y="879012"/>
                  </a:lnTo>
                  <a:lnTo>
                    <a:pt x="1388485" y="911221"/>
                  </a:lnTo>
                  <a:lnTo>
                    <a:pt x="1357426" y="941867"/>
                  </a:lnTo>
                  <a:lnTo>
                    <a:pt x="1323776" y="970854"/>
                  </a:lnTo>
                  <a:lnTo>
                    <a:pt x="1287665" y="998083"/>
                  </a:lnTo>
                  <a:lnTo>
                    <a:pt x="1249223" y="1023457"/>
                  </a:lnTo>
                  <a:lnTo>
                    <a:pt x="1208578" y="1046878"/>
                  </a:lnTo>
                  <a:lnTo>
                    <a:pt x="1165861" y="1068248"/>
                  </a:lnTo>
                  <a:lnTo>
                    <a:pt x="1121201" y="1087471"/>
                  </a:lnTo>
                  <a:lnTo>
                    <a:pt x="1074727" y="1104447"/>
                  </a:lnTo>
                  <a:lnTo>
                    <a:pt x="1026569" y="1119079"/>
                  </a:lnTo>
                  <a:lnTo>
                    <a:pt x="976857" y="1131271"/>
                  </a:lnTo>
                  <a:lnTo>
                    <a:pt x="925719" y="1140923"/>
                  </a:lnTo>
                  <a:lnTo>
                    <a:pt x="873285" y="1147938"/>
                  </a:lnTo>
                  <a:lnTo>
                    <a:pt x="819685" y="1152219"/>
                  </a:lnTo>
                  <a:lnTo>
                    <a:pt x="765048" y="1153667"/>
                  </a:lnTo>
                  <a:lnTo>
                    <a:pt x="710410" y="1152219"/>
                  </a:lnTo>
                  <a:lnTo>
                    <a:pt x="656810" y="1147938"/>
                  </a:lnTo>
                  <a:lnTo>
                    <a:pt x="604376" y="1140923"/>
                  </a:lnTo>
                  <a:lnTo>
                    <a:pt x="553238" y="1131271"/>
                  </a:lnTo>
                  <a:lnTo>
                    <a:pt x="503526" y="1119079"/>
                  </a:lnTo>
                  <a:lnTo>
                    <a:pt x="455368" y="1104447"/>
                  </a:lnTo>
                  <a:lnTo>
                    <a:pt x="408894" y="1087471"/>
                  </a:lnTo>
                  <a:lnTo>
                    <a:pt x="364234" y="1068248"/>
                  </a:lnTo>
                  <a:lnTo>
                    <a:pt x="321517" y="1046878"/>
                  </a:lnTo>
                  <a:lnTo>
                    <a:pt x="280872" y="1023457"/>
                  </a:lnTo>
                  <a:lnTo>
                    <a:pt x="242430" y="998083"/>
                  </a:lnTo>
                  <a:lnTo>
                    <a:pt x="206319" y="970854"/>
                  </a:lnTo>
                  <a:lnTo>
                    <a:pt x="172669" y="941867"/>
                  </a:lnTo>
                  <a:lnTo>
                    <a:pt x="141610" y="911221"/>
                  </a:lnTo>
                  <a:lnTo>
                    <a:pt x="113270" y="879012"/>
                  </a:lnTo>
                  <a:lnTo>
                    <a:pt x="87779" y="845339"/>
                  </a:lnTo>
                  <a:lnTo>
                    <a:pt x="65267" y="810300"/>
                  </a:lnTo>
                  <a:lnTo>
                    <a:pt x="45864" y="773991"/>
                  </a:lnTo>
                  <a:lnTo>
                    <a:pt x="29698" y="736511"/>
                  </a:lnTo>
                  <a:lnTo>
                    <a:pt x="16899" y="697958"/>
                  </a:lnTo>
                  <a:lnTo>
                    <a:pt x="7597" y="658429"/>
                  </a:lnTo>
                  <a:lnTo>
                    <a:pt x="1920" y="618021"/>
                  </a:lnTo>
                  <a:lnTo>
                    <a:pt x="0" y="576833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95203" y="3246882"/>
            <a:ext cx="87503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CITA-</a:t>
            </a:r>
            <a:r>
              <a:rPr sz="1400" b="1" spc="-175" dirty="0">
                <a:solidFill>
                  <a:srgbClr val="FFFFFF"/>
                </a:solidFill>
                <a:latin typeface="Arial"/>
                <a:cs typeface="Arial"/>
              </a:rPr>
              <a:t>CITA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TUJUAN 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NASIONAL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NKRI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79714" y="3647439"/>
            <a:ext cx="2216785" cy="85725"/>
          </a:xfrm>
          <a:custGeom>
            <a:avLst/>
            <a:gdLst/>
            <a:ahLst/>
            <a:cxnLst/>
            <a:rect l="l" t="t" r="r" b="b"/>
            <a:pathLst>
              <a:path w="2216784" h="85725">
                <a:moveTo>
                  <a:pt x="360045" y="42926"/>
                </a:moveTo>
                <a:lnTo>
                  <a:pt x="331381" y="28575"/>
                </a:lnTo>
                <a:lnTo>
                  <a:pt x="274320" y="0"/>
                </a:lnTo>
                <a:lnTo>
                  <a:pt x="274320" y="28575"/>
                </a:lnTo>
                <a:lnTo>
                  <a:pt x="0" y="28575"/>
                </a:lnTo>
                <a:lnTo>
                  <a:pt x="0" y="57150"/>
                </a:lnTo>
                <a:lnTo>
                  <a:pt x="274320" y="57150"/>
                </a:lnTo>
                <a:lnTo>
                  <a:pt x="274320" y="85725"/>
                </a:lnTo>
                <a:lnTo>
                  <a:pt x="331546" y="57150"/>
                </a:lnTo>
                <a:lnTo>
                  <a:pt x="360045" y="42926"/>
                </a:lnTo>
                <a:close/>
              </a:path>
              <a:path w="2216784" h="85725">
                <a:moveTo>
                  <a:pt x="2216277" y="42926"/>
                </a:moveTo>
                <a:lnTo>
                  <a:pt x="2187613" y="28575"/>
                </a:lnTo>
                <a:lnTo>
                  <a:pt x="2130552" y="0"/>
                </a:lnTo>
                <a:lnTo>
                  <a:pt x="2130552" y="28575"/>
                </a:lnTo>
                <a:lnTo>
                  <a:pt x="1856232" y="28575"/>
                </a:lnTo>
                <a:lnTo>
                  <a:pt x="1856232" y="57150"/>
                </a:lnTo>
                <a:lnTo>
                  <a:pt x="2130552" y="57150"/>
                </a:lnTo>
                <a:lnTo>
                  <a:pt x="2130552" y="85725"/>
                </a:lnTo>
                <a:lnTo>
                  <a:pt x="2187778" y="57150"/>
                </a:lnTo>
                <a:lnTo>
                  <a:pt x="2216277" y="4292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535" y="3860291"/>
            <a:ext cx="1508760" cy="960119"/>
          </a:xfrm>
          <a:prstGeom prst="rect">
            <a:avLst/>
          </a:prstGeom>
          <a:solidFill>
            <a:srgbClr val="FFE699"/>
          </a:solidFill>
          <a:ln w="9525">
            <a:solidFill>
              <a:srgbClr val="8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41605" marR="130175" algn="ctr">
              <a:lnSpc>
                <a:spcPct val="100000"/>
              </a:lnSpc>
              <a:spcBef>
                <a:spcPts val="869"/>
              </a:spcBef>
            </a:pPr>
            <a:r>
              <a:rPr sz="1600" b="1" spc="-195" dirty="0">
                <a:latin typeface="Arial"/>
                <a:cs typeface="Arial"/>
              </a:rPr>
              <a:t>SISTEM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95" dirty="0">
                <a:latin typeface="Arial"/>
                <a:cs typeface="Arial"/>
              </a:rPr>
              <a:t>KERJA </a:t>
            </a:r>
            <a:r>
              <a:rPr sz="1600" b="1" spc="-20" dirty="0">
                <a:latin typeface="Arial"/>
                <a:cs typeface="Arial"/>
              </a:rPr>
              <a:t>NON- </a:t>
            </a:r>
            <a:r>
              <a:rPr sz="1600" b="1" spc="-110" dirty="0">
                <a:latin typeface="Arial"/>
                <a:cs typeface="Arial"/>
              </a:rPr>
              <a:t>PEMERINTAH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660138" y="3189541"/>
          <a:ext cx="3299460" cy="261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/>
                <a:gridCol w="2243455"/>
              </a:tblGrid>
              <a:tr h="923290">
                <a:tc gridSpan="2">
                  <a:txBody>
                    <a:bodyPr/>
                    <a:lstStyle/>
                    <a:p>
                      <a:pPr marL="430530" marR="423545" indent="420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9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SISTEM</a:t>
                      </a:r>
                      <a:r>
                        <a:rPr sz="1600" b="1" spc="-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INFORMASI </a:t>
                      </a:r>
                      <a:r>
                        <a:rPr sz="1600" b="1" spc="-204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6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NASIONAL</a:t>
                      </a:r>
                      <a:r>
                        <a:rPr sz="160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(SIKN)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66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solidFill>
                      <a:srgbClr val="9FFFFF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170180" indent="-317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b="1" spc="-19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JARINGAN</a:t>
                      </a:r>
                      <a:r>
                        <a:rPr sz="1600" b="1" spc="-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INFORMASI </a:t>
                      </a:r>
                      <a:r>
                        <a:rPr sz="1600" b="1" spc="-204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600" b="1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9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NASIONAL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(JIKN)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  <a:tr h="923290">
                <a:tc gridSpan="2"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spc="-1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(Satu</a:t>
                      </a:r>
                      <a:r>
                        <a:rPr sz="1400" b="1" spc="-8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Arsip</a:t>
                      </a:r>
                      <a:r>
                        <a:rPr sz="1400" b="1" spc="-6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Autentik</a:t>
                      </a:r>
                      <a:r>
                        <a:rPr sz="140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Indonesia)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609725" y="4294759"/>
            <a:ext cx="324485" cy="85725"/>
          </a:xfrm>
          <a:custGeom>
            <a:avLst/>
            <a:gdLst/>
            <a:ahLst/>
            <a:cxnLst/>
            <a:rect l="l" t="t" r="r" b="b"/>
            <a:pathLst>
              <a:path w="324485" h="85725">
                <a:moveTo>
                  <a:pt x="239649" y="0"/>
                </a:moveTo>
                <a:lnTo>
                  <a:pt x="238970" y="28615"/>
                </a:lnTo>
                <a:lnTo>
                  <a:pt x="253364" y="28956"/>
                </a:lnTo>
                <a:lnTo>
                  <a:pt x="252602" y="57531"/>
                </a:lnTo>
                <a:lnTo>
                  <a:pt x="238285" y="57531"/>
                </a:lnTo>
                <a:lnTo>
                  <a:pt x="237617" y="85725"/>
                </a:lnTo>
                <a:lnTo>
                  <a:pt x="297606" y="57531"/>
                </a:lnTo>
                <a:lnTo>
                  <a:pt x="252602" y="57531"/>
                </a:lnTo>
                <a:lnTo>
                  <a:pt x="238293" y="57185"/>
                </a:lnTo>
                <a:lnTo>
                  <a:pt x="298340" y="57185"/>
                </a:lnTo>
                <a:lnTo>
                  <a:pt x="324357" y="44958"/>
                </a:lnTo>
                <a:lnTo>
                  <a:pt x="239649" y="0"/>
                </a:lnTo>
                <a:close/>
              </a:path>
              <a:path w="324485" h="85725">
                <a:moveTo>
                  <a:pt x="238970" y="28615"/>
                </a:moveTo>
                <a:lnTo>
                  <a:pt x="238293" y="57185"/>
                </a:lnTo>
                <a:lnTo>
                  <a:pt x="252602" y="57531"/>
                </a:lnTo>
                <a:lnTo>
                  <a:pt x="253364" y="28956"/>
                </a:lnTo>
                <a:lnTo>
                  <a:pt x="238970" y="28615"/>
                </a:lnTo>
                <a:close/>
              </a:path>
              <a:path w="324485" h="85725">
                <a:moveTo>
                  <a:pt x="762" y="22987"/>
                </a:moveTo>
                <a:lnTo>
                  <a:pt x="0" y="51435"/>
                </a:lnTo>
                <a:lnTo>
                  <a:pt x="238293" y="57185"/>
                </a:lnTo>
                <a:lnTo>
                  <a:pt x="238970" y="28615"/>
                </a:lnTo>
                <a:lnTo>
                  <a:pt x="762" y="2298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58242" y="120142"/>
            <a:ext cx="1619250" cy="297815"/>
            <a:chOff x="158242" y="120142"/>
            <a:chExt cx="1619250" cy="297815"/>
          </a:xfrm>
        </p:grpSpPr>
        <p:sp>
          <p:nvSpPr>
            <p:cNvPr id="30" name="object 30"/>
            <p:cNvSpPr/>
            <p:nvPr/>
          </p:nvSpPr>
          <p:spPr>
            <a:xfrm>
              <a:off x="164592" y="126492"/>
              <a:ext cx="1606550" cy="285115"/>
            </a:xfrm>
            <a:custGeom>
              <a:avLst/>
              <a:gdLst/>
              <a:ahLst/>
              <a:cxnLst/>
              <a:rect l="l" t="t" r="r" b="b"/>
              <a:pathLst>
                <a:path w="1606550" h="285115">
                  <a:moveTo>
                    <a:pt x="1558797" y="0"/>
                  </a:moveTo>
                  <a:lnTo>
                    <a:pt x="47497" y="0"/>
                  </a:lnTo>
                  <a:lnTo>
                    <a:pt x="29007" y="3724"/>
                  </a:lnTo>
                  <a:lnTo>
                    <a:pt x="13909" y="13890"/>
                  </a:lnTo>
                  <a:lnTo>
                    <a:pt x="3731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31" y="256002"/>
                  </a:lnTo>
                  <a:lnTo>
                    <a:pt x="13909" y="271097"/>
                  </a:lnTo>
                  <a:lnTo>
                    <a:pt x="29007" y="281263"/>
                  </a:lnTo>
                  <a:lnTo>
                    <a:pt x="47497" y="284987"/>
                  </a:lnTo>
                  <a:lnTo>
                    <a:pt x="1558797" y="284987"/>
                  </a:lnTo>
                  <a:lnTo>
                    <a:pt x="1577310" y="281263"/>
                  </a:lnTo>
                  <a:lnTo>
                    <a:pt x="1592405" y="271097"/>
                  </a:lnTo>
                  <a:lnTo>
                    <a:pt x="1602571" y="256002"/>
                  </a:lnTo>
                  <a:lnTo>
                    <a:pt x="1606295" y="237489"/>
                  </a:lnTo>
                  <a:lnTo>
                    <a:pt x="1606295" y="47498"/>
                  </a:lnTo>
                  <a:lnTo>
                    <a:pt x="1602571" y="28985"/>
                  </a:lnTo>
                  <a:lnTo>
                    <a:pt x="1592405" y="13890"/>
                  </a:lnTo>
                  <a:lnTo>
                    <a:pt x="1577310" y="3724"/>
                  </a:lnTo>
                  <a:lnTo>
                    <a:pt x="155879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592" y="126492"/>
              <a:ext cx="1606550" cy="285115"/>
            </a:xfrm>
            <a:custGeom>
              <a:avLst/>
              <a:gdLst/>
              <a:ahLst/>
              <a:cxnLst/>
              <a:rect l="l" t="t" r="r" b="b"/>
              <a:pathLst>
                <a:path w="1606550" h="285115">
                  <a:moveTo>
                    <a:pt x="0" y="47498"/>
                  </a:moveTo>
                  <a:lnTo>
                    <a:pt x="3731" y="28985"/>
                  </a:lnTo>
                  <a:lnTo>
                    <a:pt x="13909" y="13890"/>
                  </a:lnTo>
                  <a:lnTo>
                    <a:pt x="29007" y="3724"/>
                  </a:lnTo>
                  <a:lnTo>
                    <a:pt x="47497" y="0"/>
                  </a:lnTo>
                  <a:lnTo>
                    <a:pt x="1558797" y="0"/>
                  </a:lnTo>
                  <a:lnTo>
                    <a:pt x="1577310" y="3724"/>
                  </a:lnTo>
                  <a:lnTo>
                    <a:pt x="1592405" y="13890"/>
                  </a:lnTo>
                  <a:lnTo>
                    <a:pt x="1602571" y="28985"/>
                  </a:lnTo>
                  <a:lnTo>
                    <a:pt x="1606295" y="47498"/>
                  </a:lnTo>
                  <a:lnTo>
                    <a:pt x="1606295" y="237489"/>
                  </a:lnTo>
                  <a:lnTo>
                    <a:pt x="1602571" y="256002"/>
                  </a:lnTo>
                  <a:lnTo>
                    <a:pt x="1592405" y="271097"/>
                  </a:lnTo>
                  <a:lnTo>
                    <a:pt x="1577310" y="281263"/>
                  </a:lnTo>
                  <a:lnTo>
                    <a:pt x="1558797" y="284987"/>
                  </a:lnTo>
                  <a:lnTo>
                    <a:pt x="47497" y="284987"/>
                  </a:lnTo>
                  <a:lnTo>
                    <a:pt x="29007" y="281263"/>
                  </a:lnTo>
                  <a:lnTo>
                    <a:pt x="13909" y="271097"/>
                  </a:lnTo>
                  <a:lnTo>
                    <a:pt x="3731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9603" y="169545"/>
            <a:ext cx="13804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5" dirty="0">
                <a:solidFill>
                  <a:srgbClr val="FFFFFF"/>
                </a:solidFill>
                <a:latin typeface="Arial"/>
                <a:cs typeface="Arial"/>
              </a:rPr>
              <a:t>UU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43/2009: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25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1335" y="1196339"/>
            <a:ext cx="4433570" cy="5599430"/>
          </a:xfrm>
          <a:custGeom>
            <a:avLst/>
            <a:gdLst/>
            <a:ahLst/>
            <a:cxnLst/>
            <a:rect l="l" t="t" r="r" b="b"/>
            <a:pathLst>
              <a:path w="4433570" h="5599430">
                <a:moveTo>
                  <a:pt x="0" y="5599176"/>
                </a:moveTo>
                <a:lnTo>
                  <a:pt x="4433316" y="5599176"/>
                </a:lnTo>
                <a:lnTo>
                  <a:pt x="4433316" y="0"/>
                </a:lnTo>
                <a:lnTo>
                  <a:pt x="0" y="0"/>
                </a:lnTo>
                <a:lnTo>
                  <a:pt x="0" y="5599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9103" y="1284249"/>
            <a:ext cx="3632835" cy="749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185" dirty="0">
                <a:solidFill>
                  <a:srgbClr val="001F5F"/>
                </a:solidFill>
                <a:latin typeface="Arial"/>
                <a:cs typeface="Arial"/>
              </a:rPr>
              <a:t>ARSIP</a:t>
            </a:r>
            <a:r>
              <a:rPr sz="16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200" dirty="0">
                <a:solidFill>
                  <a:srgbClr val="001F5F"/>
                </a:solidFill>
                <a:latin typeface="Arial"/>
                <a:cs typeface="Arial"/>
              </a:rPr>
              <a:t>NASIONAL</a:t>
            </a:r>
            <a:r>
              <a:rPr sz="1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85" dirty="0">
                <a:solidFill>
                  <a:srgbClr val="001F5F"/>
                </a:solidFill>
                <a:latin typeface="Arial"/>
                <a:cs typeface="Arial"/>
              </a:rPr>
              <a:t>REPUBLIK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001F5F"/>
                </a:solidFill>
                <a:latin typeface="Arial"/>
                <a:cs typeface="Arial"/>
              </a:rPr>
              <a:t>INDONESIA: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78100"/>
              </a:lnSpc>
              <a:spcBef>
                <a:spcPts val="600"/>
              </a:spcBef>
            </a:pPr>
            <a:r>
              <a:rPr sz="1600" b="1" spc="-170" dirty="0">
                <a:solidFill>
                  <a:srgbClr val="001F5F"/>
                </a:solidFill>
                <a:latin typeface="Arial"/>
                <a:cs typeface="Arial"/>
              </a:rPr>
              <a:t>Sistem</a:t>
            </a:r>
            <a:r>
              <a:rPr sz="16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001F5F"/>
                </a:solidFill>
                <a:latin typeface="Arial"/>
                <a:cs typeface="Arial"/>
              </a:rPr>
              <a:t>Informasi</a:t>
            </a:r>
            <a:r>
              <a:rPr sz="16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001F5F"/>
                </a:solidFill>
                <a:latin typeface="Arial"/>
                <a:cs typeface="Arial"/>
              </a:rPr>
              <a:t>Kearsipan</a:t>
            </a:r>
            <a:r>
              <a:rPr sz="16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001F5F"/>
                </a:solidFill>
                <a:latin typeface="Arial"/>
                <a:cs typeface="Arial"/>
              </a:rPr>
              <a:t>Nasional</a:t>
            </a:r>
            <a:r>
              <a:rPr sz="16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(SIKN) </a:t>
            </a:r>
            <a:r>
              <a:rPr sz="1600" b="1" spc="-160" dirty="0">
                <a:solidFill>
                  <a:srgbClr val="001F5F"/>
                </a:solidFill>
                <a:latin typeface="Arial"/>
                <a:cs typeface="Arial"/>
              </a:rPr>
              <a:t>Jaringan</a:t>
            </a:r>
            <a:r>
              <a:rPr sz="16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001F5F"/>
                </a:solidFill>
                <a:latin typeface="Arial"/>
                <a:cs typeface="Arial"/>
              </a:rPr>
              <a:t>Informasi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001F5F"/>
                </a:solidFill>
                <a:latin typeface="Arial"/>
                <a:cs typeface="Arial"/>
              </a:rPr>
              <a:t>Kearsipan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001F5F"/>
                </a:solidFill>
                <a:latin typeface="Arial"/>
                <a:cs typeface="Arial"/>
              </a:rPr>
              <a:t>Nasional</a:t>
            </a:r>
            <a:r>
              <a:rPr sz="1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001F5F"/>
                </a:solidFill>
                <a:latin typeface="Arial"/>
                <a:cs typeface="Arial"/>
              </a:rPr>
              <a:t>(JIKN)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3" y="1196339"/>
            <a:ext cx="7557770" cy="3424554"/>
          </a:xfrm>
          <a:custGeom>
            <a:avLst/>
            <a:gdLst/>
            <a:ahLst/>
            <a:cxnLst/>
            <a:rect l="l" t="t" r="r" b="b"/>
            <a:pathLst>
              <a:path w="7557770" h="3424554">
                <a:moveTo>
                  <a:pt x="0" y="3424428"/>
                </a:moveTo>
                <a:lnTo>
                  <a:pt x="7557516" y="3424428"/>
                </a:lnTo>
                <a:lnTo>
                  <a:pt x="7557516" y="0"/>
                </a:lnTo>
                <a:lnTo>
                  <a:pt x="0" y="0"/>
                </a:lnTo>
                <a:lnTo>
                  <a:pt x="0" y="34244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576" y="1288491"/>
            <a:ext cx="6289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003300"/>
                </a:solidFill>
                <a:latin typeface="Arial"/>
                <a:cs typeface="Arial"/>
              </a:rPr>
              <a:t>PENCIPTA</a:t>
            </a:r>
            <a:r>
              <a:rPr sz="1600" b="1" spc="-1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85" dirty="0">
                <a:solidFill>
                  <a:srgbClr val="003300"/>
                </a:solidFill>
                <a:latin typeface="Arial"/>
                <a:cs typeface="Arial"/>
              </a:rPr>
              <a:t>ARSIP</a:t>
            </a:r>
            <a:r>
              <a:rPr sz="1600" b="1" spc="-5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003300"/>
                </a:solidFill>
                <a:latin typeface="Arial"/>
                <a:cs typeface="Arial"/>
              </a:rPr>
              <a:t>(K/L/D/PTN/BUMN/BUMD):</a:t>
            </a:r>
            <a:r>
              <a:rPr sz="16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003300"/>
                </a:solidFill>
                <a:latin typeface="Arial"/>
                <a:cs typeface="Arial"/>
              </a:rPr>
              <a:t>Sistem</a:t>
            </a:r>
            <a:r>
              <a:rPr sz="1600" b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003300"/>
                </a:solidFill>
                <a:latin typeface="Arial"/>
                <a:cs typeface="Arial"/>
              </a:rPr>
              <a:t>Pengelolaan</a:t>
            </a:r>
            <a:r>
              <a:rPr sz="1600" b="1" spc="-1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003300"/>
                </a:solidFill>
                <a:latin typeface="Arial"/>
                <a:cs typeface="Arial"/>
              </a:rPr>
              <a:t>Arsip</a:t>
            </a:r>
            <a:r>
              <a:rPr sz="1600" b="1" spc="-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003300"/>
                </a:solidFill>
                <a:latin typeface="Arial"/>
                <a:cs typeface="Arial"/>
              </a:rPr>
              <a:t>Dinamis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039" y="1684020"/>
            <a:ext cx="1224280" cy="338455"/>
          </a:xfrm>
          <a:prstGeom prst="rect">
            <a:avLst/>
          </a:prstGeom>
          <a:solidFill>
            <a:srgbClr val="C5DFB4"/>
          </a:solidFill>
          <a:ln w="9525">
            <a:solidFill>
              <a:srgbClr val="C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-60" dirty="0">
                <a:latin typeface="Arial MT"/>
                <a:cs typeface="Arial MT"/>
              </a:rPr>
              <a:t>Penciptaan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039" y="2080260"/>
            <a:ext cx="1224280" cy="338455"/>
          </a:xfrm>
          <a:prstGeom prst="rect">
            <a:avLst/>
          </a:prstGeom>
          <a:solidFill>
            <a:srgbClr val="C5DFB4"/>
          </a:solidFill>
          <a:ln w="9525">
            <a:solidFill>
              <a:srgbClr val="C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-80" dirty="0">
                <a:latin typeface="Arial MT"/>
                <a:cs typeface="Arial MT"/>
              </a:rPr>
              <a:t>Penggunaan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039" y="2479548"/>
            <a:ext cx="1224280" cy="338455"/>
          </a:xfrm>
          <a:prstGeom prst="rect">
            <a:avLst/>
          </a:prstGeom>
          <a:solidFill>
            <a:srgbClr val="C5DFB4"/>
          </a:solidFill>
          <a:ln w="952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spc="-90" dirty="0">
                <a:latin typeface="Arial MT"/>
                <a:cs typeface="Arial MT"/>
              </a:rPr>
              <a:t>Pemeliharaan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4039" y="2886455"/>
            <a:ext cx="1224280" cy="338455"/>
          </a:xfrm>
          <a:prstGeom prst="rect">
            <a:avLst/>
          </a:prstGeom>
          <a:solidFill>
            <a:srgbClr val="C5DFB4"/>
          </a:solidFill>
          <a:ln w="952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spc="-65" dirty="0">
                <a:latin typeface="Arial MT"/>
                <a:cs typeface="Arial MT"/>
              </a:rPr>
              <a:t>Penyusutan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9727" y="1850008"/>
            <a:ext cx="2213610" cy="2503170"/>
            <a:chOff x="1379727" y="1850008"/>
            <a:chExt cx="2213610" cy="2503170"/>
          </a:xfrm>
        </p:grpSpPr>
        <p:sp>
          <p:nvSpPr>
            <p:cNvPr id="11" name="object 11"/>
            <p:cNvSpPr/>
            <p:nvPr/>
          </p:nvSpPr>
          <p:spPr>
            <a:xfrm>
              <a:off x="1379854" y="1853183"/>
              <a:ext cx="464184" cy="374650"/>
            </a:xfrm>
            <a:custGeom>
              <a:avLst/>
              <a:gdLst/>
              <a:ahLst/>
              <a:cxnLst/>
              <a:rect l="l" t="t" r="r" b="b"/>
              <a:pathLst>
                <a:path w="464185" h="374650">
                  <a:moveTo>
                    <a:pt x="400636" y="42791"/>
                  </a:moveTo>
                  <a:lnTo>
                    <a:pt x="0" y="364489"/>
                  </a:lnTo>
                  <a:lnTo>
                    <a:pt x="7873" y="374395"/>
                  </a:lnTo>
                  <a:lnTo>
                    <a:pt x="408561" y="52655"/>
                  </a:lnTo>
                  <a:lnTo>
                    <a:pt x="400636" y="42791"/>
                  </a:lnTo>
                  <a:close/>
                </a:path>
                <a:path w="464185" h="374650">
                  <a:moveTo>
                    <a:pt x="448085" y="34798"/>
                  </a:moveTo>
                  <a:lnTo>
                    <a:pt x="410590" y="34798"/>
                  </a:lnTo>
                  <a:lnTo>
                    <a:pt x="418464" y="44703"/>
                  </a:lnTo>
                  <a:lnTo>
                    <a:pt x="408561" y="52655"/>
                  </a:lnTo>
                  <a:lnTo>
                    <a:pt x="428497" y="77469"/>
                  </a:lnTo>
                  <a:lnTo>
                    <a:pt x="448085" y="34798"/>
                  </a:lnTo>
                  <a:close/>
                </a:path>
                <a:path w="464185" h="374650">
                  <a:moveTo>
                    <a:pt x="410590" y="34798"/>
                  </a:moveTo>
                  <a:lnTo>
                    <a:pt x="400636" y="42791"/>
                  </a:lnTo>
                  <a:lnTo>
                    <a:pt x="408561" y="52655"/>
                  </a:lnTo>
                  <a:lnTo>
                    <a:pt x="418464" y="44703"/>
                  </a:lnTo>
                  <a:lnTo>
                    <a:pt x="410590" y="34798"/>
                  </a:lnTo>
                  <a:close/>
                </a:path>
                <a:path w="464185" h="374650">
                  <a:moveTo>
                    <a:pt x="464057" y="0"/>
                  </a:moveTo>
                  <a:lnTo>
                    <a:pt x="380745" y="18033"/>
                  </a:lnTo>
                  <a:lnTo>
                    <a:pt x="400636" y="42791"/>
                  </a:lnTo>
                  <a:lnTo>
                    <a:pt x="410590" y="34798"/>
                  </a:lnTo>
                  <a:lnTo>
                    <a:pt x="448085" y="34798"/>
                  </a:lnTo>
                  <a:lnTo>
                    <a:pt x="4640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7811" y="1853183"/>
              <a:ext cx="316230" cy="657225"/>
            </a:xfrm>
            <a:custGeom>
              <a:avLst/>
              <a:gdLst/>
              <a:ahLst/>
              <a:cxnLst/>
              <a:rect l="l" t="t" r="r" b="b"/>
              <a:pathLst>
                <a:path w="316229" h="657225">
                  <a:moveTo>
                    <a:pt x="0" y="0"/>
                  </a:moveTo>
                  <a:lnTo>
                    <a:pt x="315722" y="656843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8643" y="2249423"/>
              <a:ext cx="255270" cy="207645"/>
            </a:xfrm>
            <a:custGeom>
              <a:avLst/>
              <a:gdLst/>
              <a:ahLst/>
              <a:cxnLst/>
              <a:rect l="l" t="t" r="r" b="b"/>
              <a:pathLst>
                <a:path w="255269" h="207644">
                  <a:moveTo>
                    <a:pt x="191765" y="42919"/>
                  </a:moveTo>
                  <a:lnTo>
                    <a:pt x="0" y="197612"/>
                  </a:lnTo>
                  <a:lnTo>
                    <a:pt x="7873" y="207517"/>
                  </a:lnTo>
                  <a:lnTo>
                    <a:pt x="199700" y="52776"/>
                  </a:lnTo>
                  <a:lnTo>
                    <a:pt x="191765" y="42919"/>
                  </a:lnTo>
                  <a:close/>
                </a:path>
                <a:path w="255269" h="207644">
                  <a:moveTo>
                    <a:pt x="239042" y="34925"/>
                  </a:moveTo>
                  <a:lnTo>
                    <a:pt x="201675" y="34925"/>
                  </a:lnTo>
                  <a:lnTo>
                    <a:pt x="209550" y="44830"/>
                  </a:lnTo>
                  <a:lnTo>
                    <a:pt x="199700" y="52776"/>
                  </a:lnTo>
                  <a:lnTo>
                    <a:pt x="219582" y="77470"/>
                  </a:lnTo>
                  <a:lnTo>
                    <a:pt x="239042" y="34925"/>
                  </a:lnTo>
                  <a:close/>
                </a:path>
                <a:path w="255269" h="207644">
                  <a:moveTo>
                    <a:pt x="201675" y="34925"/>
                  </a:moveTo>
                  <a:lnTo>
                    <a:pt x="191765" y="42919"/>
                  </a:lnTo>
                  <a:lnTo>
                    <a:pt x="199700" y="52776"/>
                  </a:lnTo>
                  <a:lnTo>
                    <a:pt x="209550" y="44830"/>
                  </a:lnTo>
                  <a:lnTo>
                    <a:pt x="201675" y="34925"/>
                  </a:lnTo>
                  <a:close/>
                </a:path>
                <a:path w="255269" h="207644">
                  <a:moveTo>
                    <a:pt x="255015" y="0"/>
                  </a:moveTo>
                  <a:lnTo>
                    <a:pt x="171831" y="18161"/>
                  </a:lnTo>
                  <a:lnTo>
                    <a:pt x="191765" y="42919"/>
                  </a:lnTo>
                  <a:lnTo>
                    <a:pt x="201675" y="34925"/>
                  </a:lnTo>
                  <a:lnTo>
                    <a:pt x="239042" y="34925"/>
                  </a:lnTo>
                  <a:lnTo>
                    <a:pt x="25501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7811" y="2249423"/>
              <a:ext cx="316230" cy="260985"/>
            </a:xfrm>
            <a:custGeom>
              <a:avLst/>
              <a:gdLst/>
              <a:ahLst/>
              <a:cxnLst/>
              <a:rect l="l" t="t" r="r" b="b"/>
              <a:pathLst>
                <a:path w="316229" h="260985">
                  <a:moveTo>
                    <a:pt x="0" y="0"/>
                  </a:moveTo>
                  <a:lnTo>
                    <a:pt x="315722" y="260476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8643" y="2447162"/>
              <a:ext cx="255270" cy="201930"/>
            </a:xfrm>
            <a:custGeom>
              <a:avLst/>
              <a:gdLst/>
              <a:ahLst/>
              <a:cxnLst/>
              <a:rect l="l" t="t" r="r" b="b"/>
              <a:pathLst>
                <a:path w="255269" h="201930">
                  <a:moveTo>
                    <a:pt x="191159" y="159550"/>
                  </a:moveTo>
                  <a:lnTo>
                    <a:pt x="171576" y="184531"/>
                  </a:lnTo>
                  <a:lnTo>
                    <a:pt x="255015" y="201549"/>
                  </a:lnTo>
                  <a:lnTo>
                    <a:pt x="238836" y="167386"/>
                  </a:lnTo>
                  <a:lnTo>
                    <a:pt x="201168" y="167386"/>
                  </a:lnTo>
                  <a:lnTo>
                    <a:pt x="191159" y="159550"/>
                  </a:lnTo>
                  <a:close/>
                </a:path>
                <a:path w="255269" h="201930">
                  <a:moveTo>
                    <a:pt x="198919" y="149650"/>
                  </a:moveTo>
                  <a:lnTo>
                    <a:pt x="191159" y="159550"/>
                  </a:lnTo>
                  <a:lnTo>
                    <a:pt x="201168" y="167386"/>
                  </a:lnTo>
                  <a:lnTo>
                    <a:pt x="208914" y="157479"/>
                  </a:lnTo>
                  <a:lnTo>
                    <a:pt x="198919" y="149650"/>
                  </a:lnTo>
                  <a:close/>
                </a:path>
                <a:path w="255269" h="201930">
                  <a:moveTo>
                    <a:pt x="218567" y="124587"/>
                  </a:moveTo>
                  <a:lnTo>
                    <a:pt x="198919" y="149650"/>
                  </a:lnTo>
                  <a:lnTo>
                    <a:pt x="208914" y="157479"/>
                  </a:lnTo>
                  <a:lnTo>
                    <a:pt x="201168" y="167386"/>
                  </a:lnTo>
                  <a:lnTo>
                    <a:pt x="238836" y="167386"/>
                  </a:lnTo>
                  <a:lnTo>
                    <a:pt x="218567" y="124587"/>
                  </a:lnTo>
                  <a:close/>
                </a:path>
                <a:path w="255269" h="201930">
                  <a:moveTo>
                    <a:pt x="7873" y="0"/>
                  </a:moveTo>
                  <a:lnTo>
                    <a:pt x="0" y="9906"/>
                  </a:lnTo>
                  <a:lnTo>
                    <a:pt x="191159" y="159550"/>
                  </a:lnTo>
                  <a:lnTo>
                    <a:pt x="198919" y="14965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7811" y="2510027"/>
              <a:ext cx="316230" cy="139065"/>
            </a:xfrm>
            <a:custGeom>
              <a:avLst/>
              <a:gdLst/>
              <a:ahLst/>
              <a:cxnLst/>
              <a:rect l="l" t="t" r="r" b="b"/>
              <a:pathLst>
                <a:path w="316229" h="139064">
                  <a:moveTo>
                    <a:pt x="0" y="138684"/>
                  </a:moveTo>
                  <a:lnTo>
                    <a:pt x="315722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9727" y="2675762"/>
              <a:ext cx="464184" cy="379095"/>
            </a:xfrm>
            <a:custGeom>
              <a:avLst/>
              <a:gdLst/>
              <a:ahLst/>
              <a:cxnLst/>
              <a:rect l="l" t="t" r="r" b="b"/>
              <a:pathLst>
                <a:path w="464185" h="379094">
                  <a:moveTo>
                    <a:pt x="401024" y="335931"/>
                  </a:moveTo>
                  <a:lnTo>
                    <a:pt x="380999" y="360552"/>
                  </a:lnTo>
                  <a:lnTo>
                    <a:pt x="464184" y="378967"/>
                  </a:lnTo>
                  <a:lnTo>
                    <a:pt x="448351" y="343915"/>
                  </a:lnTo>
                  <a:lnTo>
                    <a:pt x="410845" y="343915"/>
                  </a:lnTo>
                  <a:lnTo>
                    <a:pt x="401024" y="335931"/>
                  </a:lnTo>
                  <a:close/>
                </a:path>
                <a:path w="464185" h="379094">
                  <a:moveTo>
                    <a:pt x="409060" y="326051"/>
                  </a:moveTo>
                  <a:lnTo>
                    <a:pt x="401024" y="335931"/>
                  </a:lnTo>
                  <a:lnTo>
                    <a:pt x="410845" y="343915"/>
                  </a:lnTo>
                  <a:lnTo>
                    <a:pt x="418846" y="334010"/>
                  </a:lnTo>
                  <a:lnTo>
                    <a:pt x="409060" y="326051"/>
                  </a:lnTo>
                  <a:close/>
                </a:path>
                <a:path w="464185" h="379094">
                  <a:moveTo>
                    <a:pt x="429133" y="301371"/>
                  </a:moveTo>
                  <a:lnTo>
                    <a:pt x="409060" y="326051"/>
                  </a:lnTo>
                  <a:lnTo>
                    <a:pt x="418846" y="334010"/>
                  </a:lnTo>
                  <a:lnTo>
                    <a:pt x="410845" y="343915"/>
                  </a:lnTo>
                  <a:lnTo>
                    <a:pt x="448351" y="343915"/>
                  </a:lnTo>
                  <a:lnTo>
                    <a:pt x="429133" y="301371"/>
                  </a:lnTo>
                  <a:close/>
                </a:path>
                <a:path w="464185" h="379094">
                  <a:moveTo>
                    <a:pt x="8128" y="0"/>
                  </a:moveTo>
                  <a:lnTo>
                    <a:pt x="0" y="9906"/>
                  </a:lnTo>
                  <a:lnTo>
                    <a:pt x="401024" y="335931"/>
                  </a:lnTo>
                  <a:lnTo>
                    <a:pt x="409060" y="32605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7811" y="2510027"/>
              <a:ext cx="522605" cy="546100"/>
            </a:xfrm>
            <a:custGeom>
              <a:avLst/>
              <a:gdLst/>
              <a:ahLst/>
              <a:cxnLst/>
              <a:rect l="l" t="t" r="r" b="b"/>
              <a:pathLst>
                <a:path w="522604" h="546100">
                  <a:moveTo>
                    <a:pt x="0" y="545592"/>
                  </a:moveTo>
                  <a:lnTo>
                    <a:pt x="315722" y="0"/>
                  </a:lnTo>
                </a:path>
                <a:path w="522604" h="546100">
                  <a:moveTo>
                    <a:pt x="0" y="138684"/>
                  </a:moveTo>
                  <a:lnTo>
                    <a:pt x="522350" y="370586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3913758"/>
              <a:ext cx="235966" cy="76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67811" y="3552444"/>
              <a:ext cx="316230" cy="396240"/>
            </a:xfrm>
            <a:custGeom>
              <a:avLst/>
              <a:gdLst/>
              <a:ahLst/>
              <a:cxnLst/>
              <a:rect l="l" t="t" r="r" b="b"/>
              <a:pathLst>
                <a:path w="316229" h="396239">
                  <a:moveTo>
                    <a:pt x="0" y="0"/>
                  </a:moveTo>
                  <a:lnTo>
                    <a:pt x="315722" y="395985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6872" y="4175886"/>
              <a:ext cx="447675" cy="177165"/>
            </a:xfrm>
            <a:custGeom>
              <a:avLst/>
              <a:gdLst/>
              <a:ahLst/>
              <a:cxnLst/>
              <a:rect l="l" t="t" r="r" b="b"/>
              <a:pathLst>
                <a:path w="447675" h="177164">
                  <a:moveTo>
                    <a:pt x="373380" y="147063"/>
                  </a:moveTo>
                  <a:lnTo>
                    <a:pt x="362584" y="176911"/>
                  </a:lnTo>
                  <a:lnTo>
                    <a:pt x="447166" y="167005"/>
                  </a:lnTo>
                  <a:lnTo>
                    <a:pt x="432317" y="151383"/>
                  </a:lnTo>
                  <a:lnTo>
                    <a:pt x="385318" y="151383"/>
                  </a:lnTo>
                  <a:lnTo>
                    <a:pt x="373380" y="147063"/>
                  </a:lnTo>
                  <a:close/>
                </a:path>
                <a:path w="447675" h="177164">
                  <a:moveTo>
                    <a:pt x="377698" y="135125"/>
                  </a:moveTo>
                  <a:lnTo>
                    <a:pt x="373380" y="147063"/>
                  </a:lnTo>
                  <a:lnTo>
                    <a:pt x="385318" y="151383"/>
                  </a:lnTo>
                  <a:lnTo>
                    <a:pt x="389635" y="139445"/>
                  </a:lnTo>
                  <a:lnTo>
                    <a:pt x="377698" y="135125"/>
                  </a:lnTo>
                  <a:close/>
                </a:path>
                <a:path w="447675" h="177164">
                  <a:moveTo>
                    <a:pt x="388493" y="105282"/>
                  </a:moveTo>
                  <a:lnTo>
                    <a:pt x="377698" y="135125"/>
                  </a:lnTo>
                  <a:lnTo>
                    <a:pt x="389635" y="139445"/>
                  </a:lnTo>
                  <a:lnTo>
                    <a:pt x="385318" y="151383"/>
                  </a:lnTo>
                  <a:lnTo>
                    <a:pt x="432317" y="151383"/>
                  </a:lnTo>
                  <a:lnTo>
                    <a:pt x="388493" y="105282"/>
                  </a:lnTo>
                  <a:close/>
                </a:path>
                <a:path w="447675" h="177164">
                  <a:moveTo>
                    <a:pt x="4318" y="0"/>
                  </a:moveTo>
                  <a:lnTo>
                    <a:pt x="0" y="11937"/>
                  </a:lnTo>
                  <a:lnTo>
                    <a:pt x="373380" y="147063"/>
                  </a:lnTo>
                  <a:lnTo>
                    <a:pt x="377698" y="135125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7811" y="3948683"/>
              <a:ext cx="316230" cy="394335"/>
            </a:xfrm>
            <a:custGeom>
              <a:avLst/>
              <a:gdLst/>
              <a:ahLst/>
              <a:cxnLst/>
              <a:rect l="l" t="t" r="r" b="b"/>
              <a:pathLst>
                <a:path w="316229" h="394335">
                  <a:moveTo>
                    <a:pt x="0" y="394335"/>
                  </a:moveTo>
                  <a:lnTo>
                    <a:pt x="315722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6745" y="3544061"/>
              <a:ext cx="447675" cy="184785"/>
            </a:xfrm>
            <a:custGeom>
              <a:avLst/>
              <a:gdLst/>
              <a:ahLst/>
              <a:cxnLst/>
              <a:rect l="l" t="t" r="r" b="b"/>
              <a:pathLst>
                <a:path w="447675" h="184785">
                  <a:moveTo>
                    <a:pt x="373899" y="29660"/>
                  </a:moveTo>
                  <a:lnTo>
                    <a:pt x="0" y="172719"/>
                  </a:lnTo>
                  <a:lnTo>
                    <a:pt x="4571" y="184531"/>
                  </a:lnTo>
                  <a:lnTo>
                    <a:pt x="378413" y="41493"/>
                  </a:lnTo>
                  <a:lnTo>
                    <a:pt x="373899" y="29660"/>
                  </a:lnTo>
                  <a:close/>
                </a:path>
                <a:path w="447675" h="184785">
                  <a:moveTo>
                    <a:pt x="431952" y="25146"/>
                  </a:moveTo>
                  <a:lnTo>
                    <a:pt x="385698" y="25146"/>
                  </a:lnTo>
                  <a:lnTo>
                    <a:pt x="390271" y="36957"/>
                  </a:lnTo>
                  <a:lnTo>
                    <a:pt x="378413" y="41493"/>
                  </a:lnTo>
                  <a:lnTo>
                    <a:pt x="389762" y="71246"/>
                  </a:lnTo>
                  <a:lnTo>
                    <a:pt x="431952" y="25146"/>
                  </a:lnTo>
                  <a:close/>
                </a:path>
                <a:path w="447675" h="184785">
                  <a:moveTo>
                    <a:pt x="385698" y="25146"/>
                  </a:moveTo>
                  <a:lnTo>
                    <a:pt x="373899" y="29660"/>
                  </a:lnTo>
                  <a:lnTo>
                    <a:pt x="378413" y="41493"/>
                  </a:lnTo>
                  <a:lnTo>
                    <a:pt x="390271" y="36957"/>
                  </a:lnTo>
                  <a:lnTo>
                    <a:pt x="385698" y="25146"/>
                  </a:lnTo>
                  <a:close/>
                </a:path>
                <a:path w="447675" h="184785">
                  <a:moveTo>
                    <a:pt x="362584" y="0"/>
                  </a:moveTo>
                  <a:lnTo>
                    <a:pt x="373899" y="29660"/>
                  </a:lnTo>
                  <a:lnTo>
                    <a:pt x="385698" y="25146"/>
                  </a:lnTo>
                  <a:lnTo>
                    <a:pt x="431952" y="25146"/>
                  </a:lnTo>
                  <a:lnTo>
                    <a:pt x="447293" y="8382"/>
                  </a:lnTo>
                  <a:lnTo>
                    <a:pt x="36258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44039" y="3383279"/>
            <a:ext cx="1224280" cy="338455"/>
          </a:xfrm>
          <a:prstGeom prst="rect">
            <a:avLst/>
          </a:prstGeom>
          <a:solidFill>
            <a:srgbClr val="A2E7FF"/>
          </a:solidFill>
          <a:ln w="952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spc="-80" dirty="0">
                <a:latin typeface="Arial MT"/>
                <a:cs typeface="Arial MT"/>
              </a:rPr>
              <a:t>Penggunaan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44039" y="3782567"/>
            <a:ext cx="1224280" cy="344170"/>
          </a:xfrm>
          <a:prstGeom prst="rect">
            <a:avLst/>
          </a:prstGeom>
          <a:solidFill>
            <a:srgbClr val="A2E7FF"/>
          </a:solidFill>
          <a:ln w="952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spc="-90" dirty="0">
                <a:latin typeface="Arial MT"/>
                <a:cs typeface="Arial MT"/>
              </a:rPr>
              <a:t>Pemeliharaan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4039" y="4174235"/>
            <a:ext cx="1224280" cy="338455"/>
          </a:xfrm>
          <a:prstGeom prst="rect">
            <a:avLst/>
          </a:prstGeom>
          <a:solidFill>
            <a:srgbClr val="A2E7FF"/>
          </a:solidFill>
          <a:ln w="9525">
            <a:solidFill>
              <a:srgbClr val="C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-65" dirty="0">
                <a:latin typeface="Arial MT"/>
                <a:cs typeface="Arial MT"/>
              </a:rPr>
              <a:t>Penyusutan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469" y="3945509"/>
            <a:ext cx="7570470" cy="2856865"/>
            <a:chOff x="77469" y="3945509"/>
            <a:chExt cx="7570470" cy="2856865"/>
          </a:xfrm>
        </p:grpSpPr>
        <p:sp>
          <p:nvSpPr>
            <p:cNvPr id="28" name="object 28"/>
            <p:cNvSpPr/>
            <p:nvPr/>
          </p:nvSpPr>
          <p:spPr>
            <a:xfrm>
              <a:off x="3067812" y="3948684"/>
              <a:ext cx="316230" cy="3175"/>
            </a:xfrm>
            <a:custGeom>
              <a:avLst/>
              <a:gdLst/>
              <a:ahLst/>
              <a:cxnLst/>
              <a:rect l="l" t="t" r="r" b="b"/>
              <a:pathLst>
                <a:path w="316229" h="3175">
                  <a:moveTo>
                    <a:pt x="0" y="3175"/>
                  </a:moveTo>
                  <a:lnTo>
                    <a:pt x="315722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819" y="4620768"/>
              <a:ext cx="7557770" cy="2174875"/>
            </a:xfrm>
            <a:custGeom>
              <a:avLst/>
              <a:gdLst/>
              <a:ahLst/>
              <a:cxnLst/>
              <a:rect l="l" t="t" r="r" b="b"/>
              <a:pathLst>
                <a:path w="7557770" h="2174875">
                  <a:moveTo>
                    <a:pt x="0" y="2174747"/>
                  </a:moveTo>
                  <a:lnTo>
                    <a:pt x="7557516" y="2174747"/>
                  </a:lnTo>
                  <a:lnTo>
                    <a:pt x="7557516" y="0"/>
                  </a:lnTo>
                  <a:lnTo>
                    <a:pt x="0" y="0"/>
                  </a:lnTo>
                  <a:lnTo>
                    <a:pt x="0" y="21747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747" y="4714113"/>
            <a:ext cx="6062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20" dirty="0">
                <a:solidFill>
                  <a:srgbClr val="532A00"/>
                </a:solidFill>
                <a:latin typeface="Arial"/>
                <a:cs typeface="Arial"/>
              </a:rPr>
              <a:t>LEMBAGA</a:t>
            </a:r>
            <a:r>
              <a:rPr sz="1600" b="1" spc="-70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204" dirty="0">
                <a:solidFill>
                  <a:srgbClr val="532A00"/>
                </a:solidFill>
                <a:latin typeface="Arial"/>
                <a:cs typeface="Arial"/>
              </a:rPr>
              <a:t>KEARSIPAN</a:t>
            </a:r>
            <a:r>
              <a:rPr sz="1600" b="1" spc="-5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532A00"/>
                </a:solidFill>
                <a:latin typeface="Arial"/>
                <a:cs typeface="Arial"/>
              </a:rPr>
              <a:t>(ANRI/Daerah/PTN):</a:t>
            </a:r>
            <a:r>
              <a:rPr sz="1600" b="1" spc="-5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532A00"/>
                </a:solidFill>
                <a:latin typeface="Arial"/>
                <a:cs typeface="Arial"/>
              </a:rPr>
              <a:t>Sistem</a:t>
            </a:r>
            <a:r>
              <a:rPr sz="1600" b="1" spc="-35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532A00"/>
                </a:solidFill>
                <a:latin typeface="Arial"/>
                <a:cs typeface="Arial"/>
              </a:rPr>
              <a:t>Pengelolaan</a:t>
            </a:r>
            <a:r>
              <a:rPr sz="1600" b="1" spc="-120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532A00"/>
                </a:solidFill>
                <a:latin typeface="Arial"/>
                <a:cs typeface="Arial"/>
              </a:rPr>
              <a:t>Arsip</a:t>
            </a:r>
            <a:r>
              <a:rPr sz="1600" b="1" spc="-20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532A00"/>
                </a:solidFill>
                <a:latin typeface="Arial"/>
                <a:cs typeface="Arial"/>
              </a:rPr>
              <a:t>Statis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4039" y="5085588"/>
            <a:ext cx="1224280" cy="323215"/>
          </a:xfrm>
          <a:prstGeom prst="rect">
            <a:avLst/>
          </a:prstGeom>
          <a:solidFill>
            <a:srgbClr val="FFD966"/>
          </a:solidFill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latin typeface="Arial MT"/>
                <a:cs typeface="Arial MT"/>
              </a:rPr>
              <a:t>Akuisisi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4039" y="5481828"/>
            <a:ext cx="1224280" cy="323215"/>
          </a:xfrm>
          <a:prstGeom prst="rect">
            <a:avLst/>
          </a:prstGeom>
          <a:solidFill>
            <a:srgbClr val="FFD966"/>
          </a:solidFill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70" dirty="0">
                <a:latin typeface="Arial MT"/>
                <a:cs typeface="Arial MT"/>
              </a:rPr>
              <a:t>Pengolahan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4039" y="5881115"/>
            <a:ext cx="1224280" cy="323215"/>
          </a:xfrm>
          <a:prstGeom prst="rect">
            <a:avLst/>
          </a:prstGeom>
          <a:solidFill>
            <a:srgbClr val="FFD966"/>
          </a:solidFill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50" dirty="0">
                <a:latin typeface="Arial MT"/>
                <a:cs typeface="Arial MT"/>
              </a:rPr>
              <a:t>Preservasi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44039" y="6288023"/>
            <a:ext cx="1224280" cy="323215"/>
          </a:xfrm>
          <a:prstGeom prst="rect">
            <a:avLst/>
          </a:prstGeom>
          <a:solidFill>
            <a:srgbClr val="FFD966"/>
          </a:solidFill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latin typeface="Arial MT"/>
                <a:cs typeface="Arial MT"/>
              </a:rPr>
              <a:t>Akses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91792" y="2636266"/>
            <a:ext cx="2976245" cy="3816985"/>
            <a:chOff x="1391792" y="2636266"/>
            <a:chExt cx="2976245" cy="3816985"/>
          </a:xfrm>
        </p:grpSpPr>
        <p:sp>
          <p:nvSpPr>
            <p:cNvPr id="36" name="object 36"/>
            <p:cNvSpPr/>
            <p:nvPr/>
          </p:nvSpPr>
          <p:spPr>
            <a:xfrm>
              <a:off x="1392046" y="5247132"/>
              <a:ext cx="452120" cy="353060"/>
            </a:xfrm>
            <a:custGeom>
              <a:avLst/>
              <a:gdLst/>
              <a:ahLst/>
              <a:cxnLst/>
              <a:rect l="l" t="t" r="r" b="b"/>
              <a:pathLst>
                <a:path w="452119" h="353060">
                  <a:moveTo>
                    <a:pt x="387494" y="41687"/>
                  </a:moveTo>
                  <a:lnTo>
                    <a:pt x="0" y="342607"/>
                  </a:lnTo>
                  <a:lnTo>
                    <a:pt x="7874" y="352640"/>
                  </a:lnTo>
                  <a:lnTo>
                    <a:pt x="395268" y="51701"/>
                  </a:lnTo>
                  <a:lnTo>
                    <a:pt x="387494" y="41687"/>
                  </a:lnTo>
                  <a:close/>
                </a:path>
                <a:path w="452119" h="353060">
                  <a:moveTo>
                    <a:pt x="435358" y="33909"/>
                  </a:moveTo>
                  <a:lnTo>
                    <a:pt x="397509" y="33909"/>
                  </a:lnTo>
                  <a:lnTo>
                    <a:pt x="405257" y="43942"/>
                  </a:lnTo>
                  <a:lnTo>
                    <a:pt x="395268" y="51701"/>
                  </a:lnTo>
                  <a:lnTo>
                    <a:pt x="414782" y="76835"/>
                  </a:lnTo>
                  <a:lnTo>
                    <a:pt x="435358" y="33909"/>
                  </a:lnTo>
                  <a:close/>
                </a:path>
                <a:path w="452119" h="353060">
                  <a:moveTo>
                    <a:pt x="397509" y="33909"/>
                  </a:moveTo>
                  <a:lnTo>
                    <a:pt x="387494" y="41687"/>
                  </a:lnTo>
                  <a:lnTo>
                    <a:pt x="395268" y="51701"/>
                  </a:lnTo>
                  <a:lnTo>
                    <a:pt x="405257" y="43942"/>
                  </a:lnTo>
                  <a:lnTo>
                    <a:pt x="397509" y="33909"/>
                  </a:lnTo>
                  <a:close/>
                </a:path>
                <a:path w="452119" h="353060">
                  <a:moveTo>
                    <a:pt x="451611" y="0"/>
                  </a:moveTo>
                  <a:lnTo>
                    <a:pt x="368046" y="16637"/>
                  </a:lnTo>
                  <a:lnTo>
                    <a:pt x="387494" y="41687"/>
                  </a:lnTo>
                  <a:lnTo>
                    <a:pt x="397509" y="33909"/>
                  </a:lnTo>
                  <a:lnTo>
                    <a:pt x="435358" y="33909"/>
                  </a:lnTo>
                  <a:lnTo>
                    <a:pt x="45161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7811" y="5247132"/>
              <a:ext cx="316230" cy="591185"/>
            </a:xfrm>
            <a:custGeom>
              <a:avLst/>
              <a:gdLst/>
              <a:ahLst/>
              <a:cxnLst/>
              <a:rect l="l" t="t" r="r" b="b"/>
              <a:pathLst>
                <a:path w="316229" h="591185">
                  <a:moveTo>
                    <a:pt x="0" y="0"/>
                  </a:moveTo>
                  <a:lnTo>
                    <a:pt x="315722" y="591134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961" y="5643372"/>
              <a:ext cx="242443" cy="1858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067811" y="5643372"/>
              <a:ext cx="316230" cy="194945"/>
            </a:xfrm>
            <a:custGeom>
              <a:avLst/>
              <a:gdLst/>
              <a:ahLst/>
              <a:cxnLst/>
              <a:rect l="l" t="t" r="r" b="b"/>
              <a:pathLst>
                <a:path w="316229" h="194945">
                  <a:moveTo>
                    <a:pt x="0" y="0"/>
                  </a:moveTo>
                  <a:lnTo>
                    <a:pt x="315722" y="19483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453" y="5820041"/>
              <a:ext cx="242951" cy="22306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67811" y="5838444"/>
              <a:ext cx="316230" cy="204470"/>
            </a:xfrm>
            <a:custGeom>
              <a:avLst/>
              <a:gdLst/>
              <a:ahLst/>
              <a:cxnLst/>
              <a:rect l="l" t="t" r="r" b="b"/>
              <a:pathLst>
                <a:path w="316229" h="204470">
                  <a:moveTo>
                    <a:pt x="0" y="204342"/>
                  </a:moveTo>
                  <a:lnTo>
                    <a:pt x="315722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91792" y="6048565"/>
              <a:ext cx="452120" cy="400685"/>
            </a:xfrm>
            <a:custGeom>
              <a:avLst/>
              <a:gdLst/>
              <a:ahLst/>
              <a:cxnLst/>
              <a:rect l="l" t="t" r="r" b="b"/>
              <a:pathLst>
                <a:path w="452119" h="400685">
                  <a:moveTo>
                    <a:pt x="390515" y="354839"/>
                  </a:moveTo>
                  <a:lnTo>
                    <a:pt x="369443" y="378637"/>
                  </a:lnTo>
                  <a:lnTo>
                    <a:pt x="451865" y="400570"/>
                  </a:lnTo>
                  <a:lnTo>
                    <a:pt x="436818" y="363270"/>
                  </a:lnTo>
                  <a:lnTo>
                    <a:pt x="400050" y="363270"/>
                  </a:lnTo>
                  <a:lnTo>
                    <a:pt x="390515" y="354839"/>
                  </a:lnTo>
                  <a:close/>
                </a:path>
                <a:path w="452119" h="400685">
                  <a:moveTo>
                    <a:pt x="398919" y="345346"/>
                  </a:moveTo>
                  <a:lnTo>
                    <a:pt x="390515" y="354839"/>
                  </a:lnTo>
                  <a:lnTo>
                    <a:pt x="400050" y="363270"/>
                  </a:lnTo>
                  <a:lnTo>
                    <a:pt x="408431" y="353758"/>
                  </a:lnTo>
                  <a:lnTo>
                    <a:pt x="398919" y="345346"/>
                  </a:lnTo>
                  <a:close/>
                </a:path>
                <a:path w="452119" h="400685">
                  <a:moveTo>
                    <a:pt x="419988" y="321551"/>
                  </a:moveTo>
                  <a:lnTo>
                    <a:pt x="398919" y="345346"/>
                  </a:lnTo>
                  <a:lnTo>
                    <a:pt x="408431" y="353758"/>
                  </a:lnTo>
                  <a:lnTo>
                    <a:pt x="400050" y="363270"/>
                  </a:lnTo>
                  <a:lnTo>
                    <a:pt x="436818" y="363270"/>
                  </a:lnTo>
                  <a:lnTo>
                    <a:pt x="419988" y="321551"/>
                  </a:lnTo>
                  <a:close/>
                </a:path>
                <a:path w="452119" h="400685">
                  <a:moveTo>
                    <a:pt x="8381" y="0"/>
                  </a:moveTo>
                  <a:lnTo>
                    <a:pt x="0" y="9512"/>
                  </a:lnTo>
                  <a:lnTo>
                    <a:pt x="390515" y="354839"/>
                  </a:lnTo>
                  <a:lnTo>
                    <a:pt x="398919" y="34534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7811" y="5838444"/>
              <a:ext cx="316230" cy="611505"/>
            </a:xfrm>
            <a:custGeom>
              <a:avLst/>
              <a:gdLst/>
              <a:ahLst/>
              <a:cxnLst/>
              <a:rect l="l" t="t" r="r" b="b"/>
              <a:pathLst>
                <a:path w="316229" h="611504">
                  <a:moveTo>
                    <a:pt x="0" y="611263"/>
                  </a:moveTo>
                  <a:lnTo>
                    <a:pt x="315722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90544" y="2642616"/>
              <a:ext cx="771525" cy="469900"/>
            </a:xfrm>
            <a:custGeom>
              <a:avLst/>
              <a:gdLst/>
              <a:ahLst/>
              <a:cxnLst/>
              <a:rect l="l" t="t" r="r" b="b"/>
              <a:pathLst>
                <a:path w="771525" h="469900">
                  <a:moveTo>
                    <a:pt x="771143" y="0"/>
                  </a:moveTo>
                  <a:lnTo>
                    <a:pt x="0" y="0"/>
                  </a:lnTo>
                  <a:lnTo>
                    <a:pt x="0" y="443992"/>
                  </a:lnTo>
                  <a:lnTo>
                    <a:pt x="60824" y="455704"/>
                  </a:lnTo>
                  <a:lnTo>
                    <a:pt x="115301" y="463582"/>
                  </a:lnTo>
                  <a:lnTo>
                    <a:pt x="164225" y="468007"/>
                  </a:lnTo>
                  <a:lnTo>
                    <a:pt x="208388" y="469366"/>
                  </a:lnTo>
                  <a:lnTo>
                    <a:pt x="248585" y="468040"/>
                  </a:lnTo>
                  <a:lnTo>
                    <a:pt x="320252" y="458874"/>
                  </a:lnTo>
                  <a:lnTo>
                    <a:pt x="385571" y="443579"/>
                  </a:lnTo>
                  <a:lnTo>
                    <a:pt x="450891" y="425226"/>
                  </a:lnTo>
                  <a:lnTo>
                    <a:pt x="485535" y="415863"/>
                  </a:lnTo>
                  <a:lnTo>
                    <a:pt x="562755" y="398683"/>
                  </a:lnTo>
                  <a:lnTo>
                    <a:pt x="606918" y="391633"/>
                  </a:lnTo>
                  <a:lnTo>
                    <a:pt x="655842" y="386123"/>
                  </a:lnTo>
                  <a:lnTo>
                    <a:pt x="710319" y="382535"/>
                  </a:lnTo>
                  <a:lnTo>
                    <a:pt x="771143" y="381254"/>
                  </a:lnTo>
                  <a:lnTo>
                    <a:pt x="771143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90544" y="2642616"/>
              <a:ext cx="771525" cy="469900"/>
            </a:xfrm>
            <a:custGeom>
              <a:avLst/>
              <a:gdLst/>
              <a:ahLst/>
              <a:cxnLst/>
              <a:rect l="l" t="t" r="r" b="b"/>
              <a:pathLst>
                <a:path w="771525" h="469900">
                  <a:moveTo>
                    <a:pt x="0" y="0"/>
                  </a:moveTo>
                  <a:lnTo>
                    <a:pt x="771143" y="0"/>
                  </a:lnTo>
                  <a:lnTo>
                    <a:pt x="771143" y="381254"/>
                  </a:lnTo>
                  <a:lnTo>
                    <a:pt x="710319" y="382535"/>
                  </a:lnTo>
                  <a:lnTo>
                    <a:pt x="655842" y="386123"/>
                  </a:lnTo>
                  <a:lnTo>
                    <a:pt x="606918" y="391633"/>
                  </a:lnTo>
                  <a:lnTo>
                    <a:pt x="562755" y="398683"/>
                  </a:lnTo>
                  <a:lnTo>
                    <a:pt x="522558" y="406888"/>
                  </a:lnTo>
                  <a:lnTo>
                    <a:pt x="450891" y="425226"/>
                  </a:lnTo>
                  <a:lnTo>
                    <a:pt x="417835" y="434593"/>
                  </a:lnTo>
                  <a:lnTo>
                    <a:pt x="385571" y="443579"/>
                  </a:lnTo>
                  <a:lnTo>
                    <a:pt x="320252" y="458874"/>
                  </a:lnTo>
                  <a:lnTo>
                    <a:pt x="248585" y="468040"/>
                  </a:lnTo>
                  <a:lnTo>
                    <a:pt x="208388" y="469366"/>
                  </a:lnTo>
                  <a:lnTo>
                    <a:pt x="164225" y="468007"/>
                  </a:lnTo>
                  <a:lnTo>
                    <a:pt x="115301" y="463582"/>
                  </a:lnTo>
                  <a:lnTo>
                    <a:pt x="60824" y="455704"/>
                  </a:lnTo>
                  <a:lnTo>
                    <a:pt x="0" y="4439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82746" y="2749677"/>
            <a:ext cx="586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Arial MT"/>
                <a:cs typeface="Arial MT"/>
              </a:rPr>
              <a:t>Arsip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Vital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76929" y="2235454"/>
            <a:ext cx="1089025" cy="542290"/>
            <a:chOff x="3376929" y="2235454"/>
            <a:chExt cx="1089025" cy="542290"/>
          </a:xfrm>
        </p:grpSpPr>
        <p:sp>
          <p:nvSpPr>
            <p:cNvPr id="48" name="object 48"/>
            <p:cNvSpPr/>
            <p:nvPr/>
          </p:nvSpPr>
          <p:spPr>
            <a:xfrm>
              <a:off x="3383279" y="2241804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1075944" y="0"/>
                  </a:moveTo>
                  <a:lnTo>
                    <a:pt x="0" y="0"/>
                  </a:lnTo>
                  <a:lnTo>
                    <a:pt x="0" y="501015"/>
                  </a:lnTo>
                  <a:lnTo>
                    <a:pt x="62043" y="510979"/>
                  </a:lnTo>
                  <a:lnTo>
                    <a:pt x="119335" y="518637"/>
                  </a:lnTo>
                  <a:lnTo>
                    <a:pt x="172288" y="524150"/>
                  </a:lnTo>
                  <a:lnTo>
                    <a:pt x="221317" y="527681"/>
                  </a:lnTo>
                  <a:lnTo>
                    <a:pt x="266834" y="529391"/>
                  </a:lnTo>
                  <a:lnTo>
                    <a:pt x="309252" y="529442"/>
                  </a:lnTo>
                  <a:lnTo>
                    <a:pt x="348984" y="527995"/>
                  </a:lnTo>
                  <a:lnTo>
                    <a:pt x="422045" y="521255"/>
                  </a:lnTo>
                  <a:lnTo>
                    <a:pt x="489322" y="510464"/>
                  </a:lnTo>
                  <a:lnTo>
                    <a:pt x="554119" y="496916"/>
                  </a:lnTo>
                  <a:lnTo>
                    <a:pt x="653898" y="474253"/>
                  </a:lnTo>
                  <a:lnTo>
                    <a:pt x="689499" y="466721"/>
                  </a:lnTo>
                  <a:lnTo>
                    <a:pt x="726959" y="459469"/>
                  </a:lnTo>
                  <a:lnTo>
                    <a:pt x="766691" y="452660"/>
                  </a:lnTo>
                  <a:lnTo>
                    <a:pt x="809109" y="446455"/>
                  </a:lnTo>
                  <a:lnTo>
                    <a:pt x="854626" y="441016"/>
                  </a:lnTo>
                  <a:lnTo>
                    <a:pt x="903655" y="436504"/>
                  </a:lnTo>
                  <a:lnTo>
                    <a:pt x="956608" y="433081"/>
                  </a:lnTo>
                  <a:lnTo>
                    <a:pt x="1013900" y="430909"/>
                  </a:lnTo>
                  <a:lnTo>
                    <a:pt x="1075944" y="430149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3279" y="2241804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0" y="0"/>
                  </a:moveTo>
                  <a:lnTo>
                    <a:pt x="1075944" y="0"/>
                  </a:lnTo>
                  <a:lnTo>
                    <a:pt x="1075944" y="430149"/>
                  </a:lnTo>
                  <a:lnTo>
                    <a:pt x="1013900" y="430909"/>
                  </a:lnTo>
                  <a:lnTo>
                    <a:pt x="956608" y="433081"/>
                  </a:lnTo>
                  <a:lnTo>
                    <a:pt x="903655" y="436504"/>
                  </a:lnTo>
                  <a:lnTo>
                    <a:pt x="854626" y="441016"/>
                  </a:lnTo>
                  <a:lnTo>
                    <a:pt x="809109" y="446455"/>
                  </a:lnTo>
                  <a:lnTo>
                    <a:pt x="766691" y="452660"/>
                  </a:lnTo>
                  <a:lnTo>
                    <a:pt x="726959" y="459469"/>
                  </a:lnTo>
                  <a:lnTo>
                    <a:pt x="689499" y="466721"/>
                  </a:lnTo>
                  <a:lnTo>
                    <a:pt x="619743" y="481904"/>
                  </a:lnTo>
                  <a:lnTo>
                    <a:pt x="586621" y="489512"/>
                  </a:lnTo>
                  <a:lnTo>
                    <a:pt x="554119" y="496916"/>
                  </a:lnTo>
                  <a:lnTo>
                    <a:pt x="489322" y="510464"/>
                  </a:lnTo>
                  <a:lnTo>
                    <a:pt x="422045" y="521255"/>
                  </a:lnTo>
                  <a:lnTo>
                    <a:pt x="348984" y="527995"/>
                  </a:lnTo>
                  <a:lnTo>
                    <a:pt x="309252" y="529442"/>
                  </a:lnTo>
                  <a:lnTo>
                    <a:pt x="266834" y="529391"/>
                  </a:lnTo>
                  <a:lnTo>
                    <a:pt x="221317" y="527681"/>
                  </a:lnTo>
                  <a:lnTo>
                    <a:pt x="172288" y="524150"/>
                  </a:lnTo>
                  <a:lnTo>
                    <a:pt x="119335" y="518637"/>
                  </a:lnTo>
                  <a:lnTo>
                    <a:pt x="62043" y="510979"/>
                  </a:lnTo>
                  <a:lnTo>
                    <a:pt x="0" y="5010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389629" y="2317445"/>
            <a:ext cx="106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Arial MT"/>
                <a:cs typeface="Arial MT"/>
              </a:rPr>
              <a:t>Arsip</a:t>
            </a:r>
            <a:r>
              <a:rPr sz="1600" spc="-1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Aktif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376929" y="3674109"/>
            <a:ext cx="1089025" cy="542290"/>
            <a:chOff x="3376929" y="3674109"/>
            <a:chExt cx="1089025" cy="542290"/>
          </a:xfrm>
        </p:grpSpPr>
        <p:sp>
          <p:nvSpPr>
            <p:cNvPr id="52" name="object 52"/>
            <p:cNvSpPr/>
            <p:nvPr/>
          </p:nvSpPr>
          <p:spPr>
            <a:xfrm>
              <a:off x="3383279" y="3680459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1075944" y="0"/>
                  </a:moveTo>
                  <a:lnTo>
                    <a:pt x="0" y="0"/>
                  </a:lnTo>
                  <a:lnTo>
                    <a:pt x="0" y="501014"/>
                  </a:lnTo>
                  <a:lnTo>
                    <a:pt x="62043" y="510979"/>
                  </a:lnTo>
                  <a:lnTo>
                    <a:pt x="119335" y="518637"/>
                  </a:lnTo>
                  <a:lnTo>
                    <a:pt x="172288" y="524150"/>
                  </a:lnTo>
                  <a:lnTo>
                    <a:pt x="221317" y="527681"/>
                  </a:lnTo>
                  <a:lnTo>
                    <a:pt x="266834" y="529391"/>
                  </a:lnTo>
                  <a:lnTo>
                    <a:pt x="309252" y="529442"/>
                  </a:lnTo>
                  <a:lnTo>
                    <a:pt x="348984" y="527995"/>
                  </a:lnTo>
                  <a:lnTo>
                    <a:pt x="422045" y="521255"/>
                  </a:lnTo>
                  <a:lnTo>
                    <a:pt x="489322" y="510464"/>
                  </a:lnTo>
                  <a:lnTo>
                    <a:pt x="554119" y="496916"/>
                  </a:lnTo>
                  <a:lnTo>
                    <a:pt x="653898" y="474253"/>
                  </a:lnTo>
                  <a:lnTo>
                    <a:pt x="689499" y="466721"/>
                  </a:lnTo>
                  <a:lnTo>
                    <a:pt x="726959" y="459469"/>
                  </a:lnTo>
                  <a:lnTo>
                    <a:pt x="766691" y="452660"/>
                  </a:lnTo>
                  <a:lnTo>
                    <a:pt x="809109" y="446455"/>
                  </a:lnTo>
                  <a:lnTo>
                    <a:pt x="854626" y="441016"/>
                  </a:lnTo>
                  <a:lnTo>
                    <a:pt x="903655" y="436504"/>
                  </a:lnTo>
                  <a:lnTo>
                    <a:pt x="956608" y="433081"/>
                  </a:lnTo>
                  <a:lnTo>
                    <a:pt x="1013900" y="430909"/>
                  </a:lnTo>
                  <a:lnTo>
                    <a:pt x="1075944" y="430148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A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83279" y="3680459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0" y="0"/>
                  </a:moveTo>
                  <a:lnTo>
                    <a:pt x="1075944" y="0"/>
                  </a:lnTo>
                  <a:lnTo>
                    <a:pt x="1075944" y="430148"/>
                  </a:lnTo>
                  <a:lnTo>
                    <a:pt x="1013900" y="430909"/>
                  </a:lnTo>
                  <a:lnTo>
                    <a:pt x="956608" y="433081"/>
                  </a:lnTo>
                  <a:lnTo>
                    <a:pt x="903655" y="436504"/>
                  </a:lnTo>
                  <a:lnTo>
                    <a:pt x="854626" y="441016"/>
                  </a:lnTo>
                  <a:lnTo>
                    <a:pt x="809109" y="446455"/>
                  </a:lnTo>
                  <a:lnTo>
                    <a:pt x="766691" y="452660"/>
                  </a:lnTo>
                  <a:lnTo>
                    <a:pt x="726959" y="459469"/>
                  </a:lnTo>
                  <a:lnTo>
                    <a:pt x="689499" y="466721"/>
                  </a:lnTo>
                  <a:lnTo>
                    <a:pt x="619743" y="481904"/>
                  </a:lnTo>
                  <a:lnTo>
                    <a:pt x="586621" y="489512"/>
                  </a:lnTo>
                  <a:lnTo>
                    <a:pt x="554119" y="496916"/>
                  </a:lnTo>
                  <a:lnTo>
                    <a:pt x="489322" y="510464"/>
                  </a:lnTo>
                  <a:lnTo>
                    <a:pt x="422045" y="521255"/>
                  </a:lnTo>
                  <a:lnTo>
                    <a:pt x="348984" y="527995"/>
                  </a:lnTo>
                  <a:lnTo>
                    <a:pt x="309252" y="529442"/>
                  </a:lnTo>
                  <a:lnTo>
                    <a:pt x="266834" y="529391"/>
                  </a:lnTo>
                  <a:lnTo>
                    <a:pt x="221317" y="527681"/>
                  </a:lnTo>
                  <a:lnTo>
                    <a:pt x="172288" y="524150"/>
                  </a:lnTo>
                  <a:lnTo>
                    <a:pt x="119335" y="518637"/>
                  </a:lnTo>
                  <a:lnTo>
                    <a:pt x="62043" y="510979"/>
                  </a:lnTo>
                  <a:lnTo>
                    <a:pt x="0" y="5010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73958" y="3757040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0" dirty="0">
                <a:latin typeface="Arial MT"/>
                <a:cs typeface="Arial MT"/>
              </a:rPr>
              <a:t>Arsip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Inaktif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376929" y="5563870"/>
            <a:ext cx="1089025" cy="542290"/>
            <a:chOff x="3376929" y="5563870"/>
            <a:chExt cx="1089025" cy="542290"/>
          </a:xfrm>
        </p:grpSpPr>
        <p:sp>
          <p:nvSpPr>
            <p:cNvPr id="56" name="object 56"/>
            <p:cNvSpPr/>
            <p:nvPr/>
          </p:nvSpPr>
          <p:spPr>
            <a:xfrm>
              <a:off x="3383279" y="5570220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1075944" y="0"/>
                  </a:moveTo>
                  <a:lnTo>
                    <a:pt x="0" y="0"/>
                  </a:lnTo>
                  <a:lnTo>
                    <a:pt x="0" y="500976"/>
                  </a:lnTo>
                  <a:lnTo>
                    <a:pt x="62043" y="510946"/>
                  </a:lnTo>
                  <a:lnTo>
                    <a:pt x="119335" y="518610"/>
                  </a:lnTo>
                  <a:lnTo>
                    <a:pt x="172288" y="524130"/>
                  </a:lnTo>
                  <a:lnTo>
                    <a:pt x="221317" y="527667"/>
                  </a:lnTo>
                  <a:lnTo>
                    <a:pt x="266834" y="529382"/>
                  </a:lnTo>
                  <a:lnTo>
                    <a:pt x="309252" y="529438"/>
                  </a:lnTo>
                  <a:lnTo>
                    <a:pt x="348984" y="527996"/>
                  </a:lnTo>
                  <a:lnTo>
                    <a:pt x="422045" y="521266"/>
                  </a:lnTo>
                  <a:lnTo>
                    <a:pt x="489322" y="510483"/>
                  </a:lnTo>
                  <a:lnTo>
                    <a:pt x="554119" y="496943"/>
                  </a:lnTo>
                  <a:lnTo>
                    <a:pt x="653898" y="474290"/>
                  </a:lnTo>
                  <a:lnTo>
                    <a:pt x="689499" y="466761"/>
                  </a:lnTo>
                  <a:lnTo>
                    <a:pt x="726959" y="459512"/>
                  </a:lnTo>
                  <a:lnTo>
                    <a:pt x="766691" y="452705"/>
                  </a:lnTo>
                  <a:lnTo>
                    <a:pt x="809109" y="446502"/>
                  </a:lnTo>
                  <a:lnTo>
                    <a:pt x="854626" y="441064"/>
                  </a:lnTo>
                  <a:lnTo>
                    <a:pt x="903655" y="436553"/>
                  </a:lnTo>
                  <a:lnTo>
                    <a:pt x="956608" y="433131"/>
                  </a:lnTo>
                  <a:lnTo>
                    <a:pt x="1013900" y="430959"/>
                  </a:lnTo>
                  <a:lnTo>
                    <a:pt x="1075944" y="430199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83279" y="5570220"/>
              <a:ext cx="1076325" cy="529590"/>
            </a:xfrm>
            <a:custGeom>
              <a:avLst/>
              <a:gdLst/>
              <a:ahLst/>
              <a:cxnLst/>
              <a:rect l="l" t="t" r="r" b="b"/>
              <a:pathLst>
                <a:path w="1076325" h="529589">
                  <a:moveTo>
                    <a:pt x="0" y="0"/>
                  </a:moveTo>
                  <a:lnTo>
                    <a:pt x="1075944" y="0"/>
                  </a:lnTo>
                  <a:lnTo>
                    <a:pt x="1075944" y="430199"/>
                  </a:lnTo>
                  <a:lnTo>
                    <a:pt x="1013900" y="430959"/>
                  </a:lnTo>
                  <a:lnTo>
                    <a:pt x="956608" y="433131"/>
                  </a:lnTo>
                  <a:lnTo>
                    <a:pt x="903655" y="436553"/>
                  </a:lnTo>
                  <a:lnTo>
                    <a:pt x="854626" y="441064"/>
                  </a:lnTo>
                  <a:lnTo>
                    <a:pt x="809109" y="446502"/>
                  </a:lnTo>
                  <a:lnTo>
                    <a:pt x="766691" y="452705"/>
                  </a:lnTo>
                  <a:lnTo>
                    <a:pt x="726959" y="459512"/>
                  </a:lnTo>
                  <a:lnTo>
                    <a:pt x="689499" y="466761"/>
                  </a:lnTo>
                  <a:lnTo>
                    <a:pt x="619743" y="481938"/>
                  </a:lnTo>
                  <a:lnTo>
                    <a:pt x="586621" y="489543"/>
                  </a:lnTo>
                  <a:lnTo>
                    <a:pt x="554119" y="496943"/>
                  </a:lnTo>
                  <a:lnTo>
                    <a:pt x="489322" y="510483"/>
                  </a:lnTo>
                  <a:lnTo>
                    <a:pt x="422045" y="521266"/>
                  </a:lnTo>
                  <a:lnTo>
                    <a:pt x="348984" y="527996"/>
                  </a:lnTo>
                  <a:lnTo>
                    <a:pt x="309252" y="529438"/>
                  </a:lnTo>
                  <a:lnTo>
                    <a:pt x="266834" y="529382"/>
                  </a:lnTo>
                  <a:lnTo>
                    <a:pt x="221317" y="527667"/>
                  </a:lnTo>
                  <a:lnTo>
                    <a:pt x="172288" y="524130"/>
                  </a:lnTo>
                  <a:lnTo>
                    <a:pt x="119335" y="518610"/>
                  </a:lnTo>
                  <a:lnTo>
                    <a:pt x="62043" y="510946"/>
                  </a:lnTo>
                  <a:lnTo>
                    <a:pt x="0" y="5009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89629" y="5647131"/>
            <a:ext cx="106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95"/>
              </a:spcBef>
            </a:pPr>
            <a:r>
              <a:rPr sz="1600" spc="-140" dirty="0">
                <a:latin typeface="Arial MT"/>
                <a:cs typeface="Arial MT"/>
              </a:rPr>
              <a:t>Arsip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Statis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9765" y="2121154"/>
            <a:ext cx="1439545" cy="662305"/>
            <a:chOff x="159765" y="2121154"/>
            <a:chExt cx="1439545" cy="662305"/>
          </a:xfrm>
        </p:grpSpPr>
        <p:sp>
          <p:nvSpPr>
            <p:cNvPr id="60" name="object 60"/>
            <p:cNvSpPr/>
            <p:nvPr/>
          </p:nvSpPr>
          <p:spPr>
            <a:xfrm>
              <a:off x="166115" y="2127504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5">
                  <a:moveTo>
                    <a:pt x="713232" y="0"/>
                  </a:moveTo>
                  <a:lnTo>
                    <a:pt x="648313" y="1326"/>
                  </a:lnTo>
                  <a:lnTo>
                    <a:pt x="585028" y="5228"/>
                  </a:lnTo>
                  <a:lnTo>
                    <a:pt x="523628" y="11592"/>
                  </a:lnTo>
                  <a:lnTo>
                    <a:pt x="464363" y="20303"/>
                  </a:lnTo>
                  <a:lnTo>
                    <a:pt x="407487" y="31246"/>
                  </a:lnTo>
                  <a:lnTo>
                    <a:pt x="353251" y="44308"/>
                  </a:lnTo>
                  <a:lnTo>
                    <a:pt x="301907" y="59374"/>
                  </a:lnTo>
                  <a:lnTo>
                    <a:pt x="253707" y="76329"/>
                  </a:lnTo>
                  <a:lnTo>
                    <a:pt x="208902" y="95059"/>
                  </a:lnTo>
                  <a:lnTo>
                    <a:pt x="167744" y="115449"/>
                  </a:lnTo>
                  <a:lnTo>
                    <a:pt x="130485" y="137386"/>
                  </a:lnTo>
                  <a:lnTo>
                    <a:pt x="97377" y="160753"/>
                  </a:lnTo>
                  <a:lnTo>
                    <a:pt x="44622" y="211325"/>
                  </a:lnTo>
                  <a:lnTo>
                    <a:pt x="11491" y="266250"/>
                  </a:lnTo>
                  <a:lnTo>
                    <a:pt x="0" y="324612"/>
                  </a:lnTo>
                  <a:lnTo>
                    <a:pt x="2914" y="354165"/>
                  </a:lnTo>
                  <a:lnTo>
                    <a:pt x="25477" y="410922"/>
                  </a:lnTo>
                  <a:lnTo>
                    <a:pt x="68672" y="463785"/>
                  </a:lnTo>
                  <a:lnTo>
                    <a:pt x="130485" y="511837"/>
                  </a:lnTo>
                  <a:lnTo>
                    <a:pt x="167744" y="533774"/>
                  </a:lnTo>
                  <a:lnTo>
                    <a:pt x="208902" y="554164"/>
                  </a:lnTo>
                  <a:lnTo>
                    <a:pt x="253707" y="572894"/>
                  </a:lnTo>
                  <a:lnTo>
                    <a:pt x="301907" y="589849"/>
                  </a:lnTo>
                  <a:lnTo>
                    <a:pt x="353251" y="604915"/>
                  </a:lnTo>
                  <a:lnTo>
                    <a:pt x="407487" y="617977"/>
                  </a:lnTo>
                  <a:lnTo>
                    <a:pt x="464363" y="628920"/>
                  </a:lnTo>
                  <a:lnTo>
                    <a:pt x="523628" y="637631"/>
                  </a:lnTo>
                  <a:lnTo>
                    <a:pt x="585028" y="643995"/>
                  </a:lnTo>
                  <a:lnTo>
                    <a:pt x="648313" y="647897"/>
                  </a:lnTo>
                  <a:lnTo>
                    <a:pt x="713232" y="649224"/>
                  </a:lnTo>
                  <a:lnTo>
                    <a:pt x="778157" y="647897"/>
                  </a:lnTo>
                  <a:lnTo>
                    <a:pt x="841448" y="643995"/>
                  </a:lnTo>
                  <a:lnTo>
                    <a:pt x="902853" y="637631"/>
                  </a:lnTo>
                  <a:lnTo>
                    <a:pt x="962120" y="628920"/>
                  </a:lnTo>
                  <a:lnTo>
                    <a:pt x="1018998" y="617977"/>
                  </a:lnTo>
                  <a:lnTo>
                    <a:pt x="1073234" y="604915"/>
                  </a:lnTo>
                  <a:lnTo>
                    <a:pt x="1124578" y="589849"/>
                  </a:lnTo>
                  <a:lnTo>
                    <a:pt x="1172777" y="572894"/>
                  </a:lnTo>
                  <a:lnTo>
                    <a:pt x="1217580" y="554164"/>
                  </a:lnTo>
                  <a:lnTo>
                    <a:pt x="1258736" y="533774"/>
                  </a:lnTo>
                  <a:lnTo>
                    <a:pt x="1295992" y="511837"/>
                  </a:lnTo>
                  <a:lnTo>
                    <a:pt x="1329097" y="488470"/>
                  </a:lnTo>
                  <a:lnTo>
                    <a:pt x="1381847" y="437898"/>
                  </a:lnTo>
                  <a:lnTo>
                    <a:pt x="1414974" y="382973"/>
                  </a:lnTo>
                  <a:lnTo>
                    <a:pt x="1426464" y="324612"/>
                  </a:lnTo>
                  <a:lnTo>
                    <a:pt x="1423549" y="295058"/>
                  </a:lnTo>
                  <a:lnTo>
                    <a:pt x="1400989" y="238301"/>
                  </a:lnTo>
                  <a:lnTo>
                    <a:pt x="1357799" y="185438"/>
                  </a:lnTo>
                  <a:lnTo>
                    <a:pt x="1295992" y="137386"/>
                  </a:lnTo>
                  <a:lnTo>
                    <a:pt x="1258736" y="115449"/>
                  </a:lnTo>
                  <a:lnTo>
                    <a:pt x="1217580" y="95059"/>
                  </a:lnTo>
                  <a:lnTo>
                    <a:pt x="1172777" y="76329"/>
                  </a:lnTo>
                  <a:lnTo>
                    <a:pt x="1124578" y="59374"/>
                  </a:lnTo>
                  <a:lnTo>
                    <a:pt x="1073234" y="44308"/>
                  </a:lnTo>
                  <a:lnTo>
                    <a:pt x="1018998" y="31246"/>
                  </a:lnTo>
                  <a:lnTo>
                    <a:pt x="962120" y="20303"/>
                  </a:lnTo>
                  <a:lnTo>
                    <a:pt x="902853" y="11592"/>
                  </a:lnTo>
                  <a:lnTo>
                    <a:pt x="841448" y="5228"/>
                  </a:lnTo>
                  <a:lnTo>
                    <a:pt x="778157" y="132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6115" y="2127504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5">
                  <a:moveTo>
                    <a:pt x="0" y="324612"/>
                  </a:moveTo>
                  <a:lnTo>
                    <a:pt x="11491" y="266250"/>
                  </a:lnTo>
                  <a:lnTo>
                    <a:pt x="44622" y="211325"/>
                  </a:lnTo>
                  <a:lnTo>
                    <a:pt x="97377" y="160753"/>
                  </a:lnTo>
                  <a:lnTo>
                    <a:pt x="130485" y="137386"/>
                  </a:lnTo>
                  <a:lnTo>
                    <a:pt x="167744" y="115449"/>
                  </a:lnTo>
                  <a:lnTo>
                    <a:pt x="208902" y="95059"/>
                  </a:lnTo>
                  <a:lnTo>
                    <a:pt x="253707" y="76329"/>
                  </a:lnTo>
                  <a:lnTo>
                    <a:pt x="301907" y="59374"/>
                  </a:lnTo>
                  <a:lnTo>
                    <a:pt x="353251" y="44308"/>
                  </a:lnTo>
                  <a:lnTo>
                    <a:pt x="407487" y="31246"/>
                  </a:lnTo>
                  <a:lnTo>
                    <a:pt x="464363" y="20303"/>
                  </a:lnTo>
                  <a:lnTo>
                    <a:pt x="523628" y="11592"/>
                  </a:lnTo>
                  <a:lnTo>
                    <a:pt x="585028" y="5228"/>
                  </a:lnTo>
                  <a:lnTo>
                    <a:pt x="648313" y="1326"/>
                  </a:lnTo>
                  <a:lnTo>
                    <a:pt x="713232" y="0"/>
                  </a:lnTo>
                  <a:lnTo>
                    <a:pt x="778157" y="1326"/>
                  </a:lnTo>
                  <a:lnTo>
                    <a:pt x="841448" y="5228"/>
                  </a:lnTo>
                  <a:lnTo>
                    <a:pt x="902853" y="11592"/>
                  </a:lnTo>
                  <a:lnTo>
                    <a:pt x="962120" y="20303"/>
                  </a:lnTo>
                  <a:lnTo>
                    <a:pt x="1018998" y="31246"/>
                  </a:lnTo>
                  <a:lnTo>
                    <a:pt x="1073234" y="44308"/>
                  </a:lnTo>
                  <a:lnTo>
                    <a:pt x="1124578" y="59374"/>
                  </a:lnTo>
                  <a:lnTo>
                    <a:pt x="1172777" y="76329"/>
                  </a:lnTo>
                  <a:lnTo>
                    <a:pt x="1217580" y="95059"/>
                  </a:lnTo>
                  <a:lnTo>
                    <a:pt x="1258736" y="115449"/>
                  </a:lnTo>
                  <a:lnTo>
                    <a:pt x="1295992" y="137386"/>
                  </a:lnTo>
                  <a:lnTo>
                    <a:pt x="1329097" y="160753"/>
                  </a:lnTo>
                  <a:lnTo>
                    <a:pt x="1381847" y="211325"/>
                  </a:lnTo>
                  <a:lnTo>
                    <a:pt x="1414974" y="266250"/>
                  </a:lnTo>
                  <a:lnTo>
                    <a:pt x="1426464" y="324612"/>
                  </a:lnTo>
                  <a:lnTo>
                    <a:pt x="1423549" y="354165"/>
                  </a:lnTo>
                  <a:lnTo>
                    <a:pt x="1400989" y="410922"/>
                  </a:lnTo>
                  <a:lnTo>
                    <a:pt x="1357799" y="463785"/>
                  </a:lnTo>
                  <a:lnTo>
                    <a:pt x="1295992" y="511837"/>
                  </a:lnTo>
                  <a:lnTo>
                    <a:pt x="1258736" y="533774"/>
                  </a:lnTo>
                  <a:lnTo>
                    <a:pt x="1217580" y="554164"/>
                  </a:lnTo>
                  <a:lnTo>
                    <a:pt x="1172777" y="572894"/>
                  </a:lnTo>
                  <a:lnTo>
                    <a:pt x="1124578" y="589849"/>
                  </a:lnTo>
                  <a:lnTo>
                    <a:pt x="1073234" y="604915"/>
                  </a:lnTo>
                  <a:lnTo>
                    <a:pt x="1018998" y="617977"/>
                  </a:lnTo>
                  <a:lnTo>
                    <a:pt x="962120" y="628920"/>
                  </a:lnTo>
                  <a:lnTo>
                    <a:pt x="902853" y="637631"/>
                  </a:lnTo>
                  <a:lnTo>
                    <a:pt x="841448" y="643995"/>
                  </a:lnTo>
                  <a:lnTo>
                    <a:pt x="778157" y="647897"/>
                  </a:lnTo>
                  <a:lnTo>
                    <a:pt x="713232" y="649224"/>
                  </a:lnTo>
                  <a:lnTo>
                    <a:pt x="648313" y="647897"/>
                  </a:lnTo>
                  <a:lnTo>
                    <a:pt x="585028" y="643995"/>
                  </a:lnTo>
                  <a:lnTo>
                    <a:pt x="523628" y="637631"/>
                  </a:lnTo>
                  <a:lnTo>
                    <a:pt x="464363" y="628920"/>
                  </a:lnTo>
                  <a:lnTo>
                    <a:pt x="407487" y="617977"/>
                  </a:lnTo>
                  <a:lnTo>
                    <a:pt x="353251" y="604915"/>
                  </a:lnTo>
                  <a:lnTo>
                    <a:pt x="301907" y="589849"/>
                  </a:lnTo>
                  <a:lnTo>
                    <a:pt x="253707" y="572894"/>
                  </a:lnTo>
                  <a:lnTo>
                    <a:pt x="208902" y="554164"/>
                  </a:lnTo>
                  <a:lnTo>
                    <a:pt x="167744" y="533774"/>
                  </a:lnTo>
                  <a:lnTo>
                    <a:pt x="130485" y="511837"/>
                  </a:lnTo>
                  <a:lnTo>
                    <a:pt x="97377" y="488470"/>
                  </a:lnTo>
                  <a:lnTo>
                    <a:pt x="44622" y="437898"/>
                  </a:lnTo>
                  <a:lnTo>
                    <a:pt x="11491" y="382973"/>
                  </a:lnTo>
                  <a:lnTo>
                    <a:pt x="0" y="32461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14908" y="2191334"/>
            <a:ext cx="730250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14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Unit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ts val="1814"/>
              </a:lnSpc>
            </a:pPr>
            <a:r>
              <a:rPr sz="1600" spc="-135" dirty="0">
                <a:latin typeface="Arial MT"/>
                <a:cs typeface="Arial MT"/>
              </a:rPr>
              <a:t>Pengolah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75005" y="3620770"/>
            <a:ext cx="1439545" cy="662305"/>
            <a:chOff x="175005" y="3620770"/>
            <a:chExt cx="1439545" cy="662305"/>
          </a:xfrm>
        </p:grpSpPr>
        <p:sp>
          <p:nvSpPr>
            <p:cNvPr id="64" name="object 64"/>
            <p:cNvSpPr/>
            <p:nvPr/>
          </p:nvSpPr>
          <p:spPr>
            <a:xfrm>
              <a:off x="181355" y="3627120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4">
                  <a:moveTo>
                    <a:pt x="713232" y="0"/>
                  </a:moveTo>
                  <a:lnTo>
                    <a:pt x="648313" y="1326"/>
                  </a:lnTo>
                  <a:lnTo>
                    <a:pt x="585028" y="5228"/>
                  </a:lnTo>
                  <a:lnTo>
                    <a:pt x="523628" y="11592"/>
                  </a:lnTo>
                  <a:lnTo>
                    <a:pt x="464363" y="20303"/>
                  </a:lnTo>
                  <a:lnTo>
                    <a:pt x="407487" y="31246"/>
                  </a:lnTo>
                  <a:lnTo>
                    <a:pt x="353251" y="44308"/>
                  </a:lnTo>
                  <a:lnTo>
                    <a:pt x="301907" y="59374"/>
                  </a:lnTo>
                  <a:lnTo>
                    <a:pt x="253707" y="76329"/>
                  </a:lnTo>
                  <a:lnTo>
                    <a:pt x="208902" y="95059"/>
                  </a:lnTo>
                  <a:lnTo>
                    <a:pt x="167744" y="115449"/>
                  </a:lnTo>
                  <a:lnTo>
                    <a:pt x="130485" y="137386"/>
                  </a:lnTo>
                  <a:lnTo>
                    <a:pt x="97377" y="160753"/>
                  </a:lnTo>
                  <a:lnTo>
                    <a:pt x="44622" y="211325"/>
                  </a:lnTo>
                  <a:lnTo>
                    <a:pt x="11491" y="266250"/>
                  </a:lnTo>
                  <a:lnTo>
                    <a:pt x="0" y="324611"/>
                  </a:lnTo>
                  <a:lnTo>
                    <a:pt x="2914" y="354165"/>
                  </a:lnTo>
                  <a:lnTo>
                    <a:pt x="25477" y="410922"/>
                  </a:lnTo>
                  <a:lnTo>
                    <a:pt x="68672" y="463785"/>
                  </a:lnTo>
                  <a:lnTo>
                    <a:pt x="130485" y="511837"/>
                  </a:lnTo>
                  <a:lnTo>
                    <a:pt x="167744" y="533774"/>
                  </a:lnTo>
                  <a:lnTo>
                    <a:pt x="208902" y="554164"/>
                  </a:lnTo>
                  <a:lnTo>
                    <a:pt x="253707" y="572894"/>
                  </a:lnTo>
                  <a:lnTo>
                    <a:pt x="301907" y="589849"/>
                  </a:lnTo>
                  <a:lnTo>
                    <a:pt x="353251" y="604915"/>
                  </a:lnTo>
                  <a:lnTo>
                    <a:pt x="407487" y="617977"/>
                  </a:lnTo>
                  <a:lnTo>
                    <a:pt x="464363" y="628920"/>
                  </a:lnTo>
                  <a:lnTo>
                    <a:pt x="523628" y="637631"/>
                  </a:lnTo>
                  <a:lnTo>
                    <a:pt x="585028" y="643995"/>
                  </a:lnTo>
                  <a:lnTo>
                    <a:pt x="648313" y="647897"/>
                  </a:lnTo>
                  <a:lnTo>
                    <a:pt x="713232" y="649223"/>
                  </a:lnTo>
                  <a:lnTo>
                    <a:pt x="778157" y="647897"/>
                  </a:lnTo>
                  <a:lnTo>
                    <a:pt x="841448" y="643995"/>
                  </a:lnTo>
                  <a:lnTo>
                    <a:pt x="902853" y="637631"/>
                  </a:lnTo>
                  <a:lnTo>
                    <a:pt x="962120" y="628920"/>
                  </a:lnTo>
                  <a:lnTo>
                    <a:pt x="1018998" y="617977"/>
                  </a:lnTo>
                  <a:lnTo>
                    <a:pt x="1073234" y="604915"/>
                  </a:lnTo>
                  <a:lnTo>
                    <a:pt x="1124578" y="589849"/>
                  </a:lnTo>
                  <a:lnTo>
                    <a:pt x="1172777" y="572894"/>
                  </a:lnTo>
                  <a:lnTo>
                    <a:pt x="1217580" y="554164"/>
                  </a:lnTo>
                  <a:lnTo>
                    <a:pt x="1258736" y="533774"/>
                  </a:lnTo>
                  <a:lnTo>
                    <a:pt x="1295992" y="511837"/>
                  </a:lnTo>
                  <a:lnTo>
                    <a:pt x="1329097" y="488470"/>
                  </a:lnTo>
                  <a:lnTo>
                    <a:pt x="1381847" y="437898"/>
                  </a:lnTo>
                  <a:lnTo>
                    <a:pt x="1414974" y="382973"/>
                  </a:lnTo>
                  <a:lnTo>
                    <a:pt x="1426464" y="324611"/>
                  </a:lnTo>
                  <a:lnTo>
                    <a:pt x="1423549" y="295058"/>
                  </a:lnTo>
                  <a:lnTo>
                    <a:pt x="1400989" y="238301"/>
                  </a:lnTo>
                  <a:lnTo>
                    <a:pt x="1357799" y="185438"/>
                  </a:lnTo>
                  <a:lnTo>
                    <a:pt x="1295992" y="137386"/>
                  </a:lnTo>
                  <a:lnTo>
                    <a:pt x="1258736" y="115449"/>
                  </a:lnTo>
                  <a:lnTo>
                    <a:pt x="1217580" y="95059"/>
                  </a:lnTo>
                  <a:lnTo>
                    <a:pt x="1172777" y="76329"/>
                  </a:lnTo>
                  <a:lnTo>
                    <a:pt x="1124578" y="59374"/>
                  </a:lnTo>
                  <a:lnTo>
                    <a:pt x="1073234" y="44308"/>
                  </a:lnTo>
                  <a:lnTo>
                    <a:pt x="1018998" y="31246"/>
                  </a:lnTo>
                  <a:lnTo>
                    <a:pt x="962120" y="20303"/>
                  </a:lnTo>
                  <a:lnTo>
                    <a:pt x="902853" y="11592"/>
                  </a:lnTo>
                  <a:lnTo>
                    <a:pt x="841448" y="5228"/>
                  </a:lnTo>
                  <a:lnTo>
                    <a:pt x="778157" y="132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A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1355" y="3627120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4">
                  <a:moveTo>
                    <a:pt x="0" y="324611"/>
                  </a:moveTo>
                  <a:lnTo>
                    <a:pt x="11491" y="266250"/>
                  </a:lnTo>
                  <a:lnTo>
                    <a:pt x="44622" y="211325"/>
                  </a:lnTo>
                  <a:lnTo>
                    <a:pt x="97377" y="160753"/>
                  </a:lnTo>
                  <a:lnTo>
                    <a:pt x="130485" y="137386"/>
                  </a:lnTo>
                  <a:lnTo>
                    <a:pt x="167744" y="115449"/>
                  </a:lnTo>
                  <a:lnTo>
                    <a:pt x="208902" y="95059"/>
                  </a:lnTo>
                  <a:lnTo>
                    <a:pt x="253707" y="76329"/>
                  </a:lnTo>
                  <a:lnTo>
                    <a:pt x="301907" y="59374"/>
                  </a:lnTo>
                  <a:lnTo>
                    <a:pt x="353251" y="44308"/>
                  </a:lnTo>
                  <a:lnTo>
                    <a:pt x="407487" y="31246"/>
                  </a:lnTo>
                  <a:lnTo>
                    <a:pt x="464363" y="20303"/>
                  </a:lnTo>
                  <a:lnTo>
                    <a:pt x="523628" y="11592"/>
                  </a:lnTo>
                  <a:lnTo>
                    <a:pt x="585028" y="5228"/>
                  </a:lnTo>
                  <a:lnTo>
                    <a:pt x="648313" y="1326"/>
                  </a:lnTo>
                  <a:lnTo>
                    <a:pt x="713232" y="0"/>
                  </a:lnTo>
                  <a:lnTo>
                    <a:pt x="778157" y="1326"/>
                  </a:lnTo>
                  <a:lnTo>
                    <a:pt x="841448" y="5228"/>
                  </a:lnTo>
                  <a:lnTo>
                    <a:pt x="902853" y="11592"/>
                  </a:lnTo>
                  <a:lnTo>
                    <a:pt x="962120" y="20303"/>
                  </a:lnTo>
                  <a:lnTo>
                    <a:pt x="1018998" y="31246"/>
                  </a:lnTo>
                  <a:lnTo>
                    <a:pt x="1073234" y="44308"/>
                  </a:lnTo>
                  <a:lnTo>
                    <a:pt x="1124578" y="59374"/>
                  </a:lnTo>
                  <a:lnTo>
                    <a:pt x="1172777" y="76329"/>
                  </a:lnTo>
                  <a:lnTo>
                    <a:pt x="1217580" y="95059"/>
                  </a:lnTo>
                  <a:lnTo>
                    <a:pt x="1258736" y="115449"/>
                  </a:lnTo>
                  <a:lnTo>
                    <a:pt x="1295992" y="137386"/>
                  </a:lnTo>
                  <a:lnTo>
                    <a:pt x="1329097" y="160753"/>
                  </a:lnTo>
                  <a:lnTo>
                    <a:pt x="1381847" y="211325"/>
                  </a:lnTo>
                  <a:lnTo>
                    <a:pt x="1414974" y="266250"/>
                  </a:lnTo>
                  <a:lnTo>
                    <a:pt x="1426464" y="324611"/>
                  </a:lnTo>
                  <a:lnTo>
                    <a:pt x="1423549" y="354165"/>
                  </a:lnTo>
                  <a:lnTo>
                    <a:pt x="1400989" y="410922"/>
                  </a:lnTo>
                  <a:lnTo>
                    <a:pt x="1357799" y="463785"/>
                  </a:lnTo>
                  <a:lnTo>
                    <a:pt x="1295992" y="511837"/>
                  </a:lnTo>
                  <a:lnTo>
                    <a:pt x="1258736" y="533774"/>
                  </a:lnTo>
                  <a:lnTo>
                    <a:pt x="1217580" y="554164"/>
                  </a:lnTo>
                  <a:lnTo>
                    <a:pt x="1172777" y="572894"/>
                  </a:lnTo>
                  <a:lnTo>
                    <a:pt x="1124578" y="589849"/>
                  </a:lnTo>
                  <a:lnTo>
                    <a:pt x="1073234" y="604915"/>
                  </a:lnTo>
                  <a:lnTo>
                    <a:pt x="1018998" y="617977"/>
                  </a:lnTo>
                  <a:lnTo>
                    <a:pt x="962120" y="628920"/>
                  </a:lnTo>
                  <a:lnTo>
                    <a:pt x="902853" y="637631"/>
                  </a:lnTo>
                  <a:lnTo>
                    <a:pt x="841448" y="643995"/>
                  </a:lnTo>
                  <a:lnTo>
                    <a:pt x="778157" y="647897"/>
                  </a:lnTo>
                  <a:lnTo>
                    <a:pt x="713232" y="649223"/>
                  </a:lnTo>
                  <a:lnTo>
                    <a:pt x="648313" y="647897"/>
                  </a:lnTo>
                  <a:lnTo>
                    <a:pt x="585028" y="643995"/>
                  </a:lnTo>
                  <a:lnTo>
                    <a:pt x="523628" y="637631"/>
                  </a:lnTo>
                  <a:lnTo>
                    <a:pt x="464363" y="628920"/>
                  </a:lnTo>
                  <a:lnTo>
                    <a:pt x="407487" y="617977"/>
                  </a:lnTo>
                  <a:lnTo>
                    <a:pt x="353251" y="604915"/>
                  </a:lnTo>
                  <a:lnTo>
                    <a:pt x="301907" y="589849"/>
                  </a:lnTo>
                  <a:lnTo>
                    <a:pt x="253707" y="572894"/>
                  </a:lnTo>
                  <a:lnTo>
                    <a:pt x="208902" y="554164"/>
                  </a:lnTo>
                  <a:lnTo>
                    <a:pt x="167744" y="533774"/>
                  </a:lnTo>
                  <a:lnTo>
                    <a:pt x="130485" y="511837"/>
                  </a:lnTo>
                  <a:lnTo>
                    <a:pt x="97377" y="488470"/>
                  </a:lnTo>
                  <a:lnTo>
                    <a:pt x="44622" y="437898"/>
                  </a:lnTo>
                  <a:lnTo>
                    <a:pt x="11491" y="382973"/>
                  </a:lnTo>
                  <a:lnTo>
                    <a:pt x="0" y="32461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5764" y="3692397"/>
            <a:ext cx="775970" cy="48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181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Unit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ts val="1810"/>
              </a:lnSpc>
            </a:pPr>
            <a:r>
              <a:rPr sz="1600" spc="-135" dirty="0">
                <a:latin typeface="Arial MT"/>
                <a:cs typeface="Arial MT"/>
              </a:rPr>
              <a:t>Kearsipan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1957" y="5493765"/>
            <a:ext cx="1439545" cy="662305"/>
            <a:chOff x="171957" y="5493765"/>
            <a:chExt cx="1439545" cy="662305"/>
          </a:xfrm>
        </p:grpSpPr>
        <p:sp>
          <p:nvSpPr>
            <p:cNvPr id="68" name="object 68"/>
            <p:cNvSpPr/>
            <p:nvPr/>
          </p:nvSpPr>
          <p:spPr>
            <a:xfrm>
              <a:off x="178307" y="5500115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4">
                  <a:moveTo>
                    <a:pt x="713232" y="0"/>
                  </a:moveTo>
                  <a:lnTo>
                    <a:pt x="648313" y="1326"/>
                  </a:lnTo>
                  <a:lnTo>
                    <a:pt x="585028" y="5230"/>
                  </a:lnTo>
                  <a:lnTo>
                    <a:pt x="523628" y="11595"/>
                  </a:lnTo>
                  <a:lnTo>
                    <a:pt x="464363" y="20309"/>
                  </a:lnTo>
                  <a:lnTo>
                    <a:pt x="407487" y="31255"/>
                  </a:lnTo>
                  <a:lnTo>
                    <a:pt x="353251" y="44320"/>
                  </a:lnTo>
                  <a:lnTo>
                    <a:pt x="301907" y="59388"/>
                  </a:lnTo>
                  <a:lnTo>
                    <a:pt x="253707" y="76346"/>
                  </a:lnTo>
                  <a:lnTo>
                    <a:pt x="208902" y="95078"/>
                  </a:lnTo>
                  <a:lnTo>
                    <a:pt x="167744" y="115470"/>
                  </a:lnTo>
                  <a:lnTo>
                    <a:pt x="130485" y="137408"/>
                  </a:lnTo>
                  <a:lnTo>
                    <a:pt x="97377" y="160776"/>
                  </a:lnTo>
                  <a:lnTo>
                    <a:pt x="44622" y="211346"/>
                  </a:lnTo>
                  <a:lnTo>
                    <a:pt x="11491" y="266263"/>
                  </a:lnTo>
                  <a:lnTo>
                    <a:pt x="0" y="324612"/>
                  </a:lnTo>
                  <a:lnTo>
                    <a:pt x="2914" y="354157"/>
                  </a:lnTo>
                  <a:lnTo>
                    <a:pt x="25477" y="410904"/>
                  </a:lnTo>
                  <a:lnTo>
                    <a:pt x="68672" y="463763"/>
                  </a:lnTo>
                  <a:lnTo>
                    <a:pt x="130485" y="511815"/>
                  </a:lnTo>
                  <a:lnTo>
                    <a:pt x="167744" y="533753"/>
                  </a:lnTo>
                  <a:lnTo>
                    <a:pt x="208902" y="554145"/>
                  </a:lnTo>
                  <a:lnTo>
                    <a:pt x="253707" y="572877"/>
                  </a:lnTo>
                  <a:lnTo>
                    <a:pt x="301907" y="589835"/>
                  </a:lnTo>
                  <a:lnTo>
                    <a:pt x="353251" y="604903"/>
                  </a:lnTo>
                  <a:lnTo>
                    <a:pt x="407487" y="617968"/>
                  </a:lnTo>
                  <a:lnTo>
                    <a:pt x="464363" y="628914"/>
                  </a:lnTo>
                  <a:lnTo>
                    <a:pt x="523628" y="637628"/>
                  </a:lnTo>
                  <a:lnTo>
                    <a:pt x="585028" y="643993"/>
                  </a:lnTo>
                  <a:lnTo>
                    <a:pt x="648313" y="647897"/>
                  </a:lnTo>
                  <a:lnTo>
                    <a:pt x="713232" y="649224"/>
                  </a:lnTo>
                  <a:lnTo>
                    <a:pt x="778157" y="647897"/>
                  </a:lnTo>
                  <a:lnTo>
                    <a:pt x="841448" y="643993"/>
                  </a:lnTo>
                  <a:lnTo>
                    <a:pt x="902853" y="637628"/>
                  </a:lnTo>
                  <a:lnTo>
                    <a:pt x="962120" y="628914"/>
                  </a:lnTo>
                  <a:lnTo>
                    <a:pt x="1018998" y="617968"/>
                  </a:lnTo>
                  <a:lnTo>
                    <a:pt x="1073234" y="604903"/>
                  </a:lnTo>
                  <a:lnTo>
                    <a:pt x="1124578" y="589835"/>
                  </a:lnTo>
                  <a:lnTo>
                    <a:pt x="1172777" y="572877"/>
                  </a:lnTo>
                  <a:lnTo>
                    <a:pt x="1217580" y="554145"/>
                  </a:lnTo>
                  <a:lnTo>
                    <a:pt x="1258736" y="533753"/>
                  </a:lnTo>
                  <a:lnTo>
                    <a:pt x="1295992" y="511815"/>
                  </a:lnTo>
                  <a:lnTo>
                    <a:pt x="1329097" y="488447"/>
                  </a:lnTo>
                  <a:lnTo>
                    <a:pt x="1381847" y="437877"/>
                  </a:lnTo>
                  <a:lnTo>
                    <a:pt x="1414974" y="382960"/>
                  </a:lnTo>
                  <a:lnTo>
                    <a:pt x="1426464" y="324612"/>
                  </a:lnTo>
                  <a:lnTo>
                    <a:pt x="1423549" y="295066"/>
                  </a:lnTo>
                  <a:lnTo>
                    <a:pt x="1400989" y="238319"/>
                  </a:lnTo>
                  <a:lnTo>
                    <a:pt x="1357799" y="185460"/>
                  </a:lnTo>
                  <a:lnTo>
                    <a:pt x="1295992" y="137408"/>
                  </a:lnTo>
                  <a:lnTo>
                    <a:pt x="1258736" y="115470"/>
                  </a:lnTo>
                  <a:lnTo>
                    <a:pt x="1217580" y="95078"/>
                  </a:lnTo>
                  <a:lnTo>
                    <a:pt x="1172777" y="76346"/>
                  </a:lnTo>
                  <a:lnTo>
                    <a:pt x="1124578" y="59388"/>
                  </a:lnTo>
                  <a:lnTo>
                    <a:pt x="1073234" y="44320"/>
                  </a:lnTo>
                  <a:lnTo>
                    <a:pt x="1018998" y="31255"/>
                  </a:lnTo>
                  <a:lnTo>
                    <a:pt x="962120" y="20309"/>
                  </a:lnTo>
                  <a:lnTo>
                    <a:pt x="902853" y="11595"/>
                  </a:lnTo>
                  <a:lnTo>
                    <a:pt x="841448" y="5230"/>
                  </a:lnTo>
                  <a:lnTo>
                    <a:pt x="778157" y="132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8307" y="5500115"/>
              <a:ext cx="1426845" cy="649605"/>
            </a:xfrm>
            <a:custGeom>
              <a:avLst/>
              <a:gdLst/>
              <a:ahLst/>
              <a:cxnLst/>
              <a:rect l="l" t="t" r="r" b="b"/>
              <a:pathLst>
                <a:path w="1426845" h="649604">
                  <a:moveTo>
                    <a:pt x="0" y="324612"/>
                  </a:moveTo>
                  <a:lnTo>
                    <a:pt x="11491" y="266263"/>
                  </a:lnTo>
                  <a:lnTo>
                    <a:pt x="44622" y="211346"/>
                  </a:lnTo>
                  <a:lnTo>
                    <a:pt x="97377" y="160776"/>
                  </a:lnTo>
                  <a:lnTo>
                    <a:pt x="130485" y="137408"/>
                  </a:lnTo>
                  <a:lnTo>
                    <a:pt x="167744" y="115470"/>
                  </a:lnTo>
                  <a:lnTo>
                    <a:pt x="208902" y="95078"/>
                  </a:lnTo>
                  <a:lnTo>
                    <a:pt x="253707" y="76346"/>
                  </a:lnTo>
                  <a:lnTo>
                    <a:pt x="301907" y="59388"/>
                  </a:lnTo>
                  <a:lnTo>
                    <a:pt x="353251" y="44320"/>
                  </a:lnTo>
                  <a:lnTo>
                    <a:pt x="407487" y="31255"/>
                  </a:lnTo>
                  <a:lnTo>
                    <a:pt x="464363" y="20309"/>
                  </a:lnTo>
                  <a:lnTo>
                    <a:pt x="523628" y="11595"/>
                  </a:lnTo>
                  <a:lnTo>
                    <a:pt x="585028" y="5230"/>
                  </a:lnTo>
                  <a:lnTo>
                    <a:pt x="648313" y="1326"/>
                  </a:lnTo>
                  <a:lnTo>
                    <a:pt x="713232" y="0"/>
                  </a:lnTo>
                  <a:lnTo>
                    <a:pt x="778157" y="1326"/>
                  </a:lnTo>
                  <a:lnTo>
                    <a:pt x="841448" y="5230"/>
                  </a:lnTo>
                  <a:lnTo>
                    <a:pt x="902853" y="11595"/>
                  </a:lnTo>
                  <a:lnTo>
                    <a:pt x="962120" y="20309"/>
                  </a:lnTo>
                  <a:lnTo>
                    <a:pt x="1018998" y="31255"/>
                  </a:lnTo>
                  <a:lnTo>
                    <a:pt x="1073234" y="44320"/>
                  </a:lnTo>
                  <a:lnTo>
                    <a:pt x="1124578" y="59388"/>
                  </a:lnTo>
                  <a:lnTo>
                    <a:pt x="1172777" y="76346"/>
                  </a:lnTo>
                  <a:lnTo>
                    <a:pt x="1217580" y="95078"/>
                  </a:lnTo>
                  <a:lnTo>
                    <a:pt x="1258736" y="115470"/>
                  </a:lnTo>
                  <a:lnTo>
                    <a:pt x="1295992" y="137408"/>
                  </a:lnTo>
                  <a:lnTo>
                    <a:pt x="1329097" y="160776"/>
                  </a:lnTo>
                  <a:lnTo>
                    <a:pt x="1381847" y="211346"/>
                  </a:lnTo>
                  <a:lnTo>
                    <a:pt x="1414974" y="266263"/>
                  </a:lnTo>
                  <a:lnTo>
                    <a:pt x="1426464" y="324612"/>
                  </a:lnTo>
                  <a:lnTo>
                    <a:pt x="1423549" y="354157"/>
                  </a:lnTo>
                  <a:lnTo>
                    <a:pt x="1400989" y="410904"/>
                  </a:lnTo>
                  <a:lnTo>
                    <a:pt x="1357799" y="463763"/>
                  </a:lnTo>
                  <a:lnTo>
                    <a:pt x="1295992" y="511815"/>
                  </a:lnTo>
                  <a:lnTo>
                    <a:pt x="1258736" y="533753"/>
                  </a:lnTo>
                  <a:lnTo>
                    <a:pt x="1217580" y="554145"/>
                  </a:lnTo>
                  <a:lnTo>
                    <a:pt x="1172777" y="572877"/>
                  </a:lnTo>
                  <a:lnTo>
                    <a:pt x="1124578" y="589835"/>
                  </a:lnTo>
                  <a:lnTo>
                    <a:pt x="1073234" y="604903"/>
                  </a:lnTo>
                  <a:lnTo>
                    <a:pt x="1018998" y="617968"/>
                  </a:lnTo>
                  <a:lnTo>
                    <a:pt x="962120" y="628914"/>
                  </a:lnTo>
                  <a:lnTo>
                    <a:pt x="902853" y="637628"/>
                  </a:lnTo>
                  <a:lnTo>
                    <a:pt x="841448" y="643993"/>
                  </a:lnTo>
                  <a:lnTo>
                    <a:pt x="778157" y="647897"/>
                  </a:lnTo>
                  <a:lnTo>
                    <a:pt x="713232" y="649224"/>
                  </a:lnTo>
                  <a:lnTo>
                    <a:pt x="648313" y="647897"/>
                  </a:lnTo>
                  <a:lnTo>
                    <a:pt x="585028" y="643993"/>
                  </a:lnTo>
                  <a:lnTo>
                    <a:pt x="523628" y="637628"/>
                  </a:lnTo>
                  <a:lnTo>
                    <a:pt x="464363" y="628914"/>
                  </a:lnTo>
                  <a:lnTo>
                    <a:pt x="407487" y="617968"/>
                  </a:lnTo>
                  <a:lnTo>
                    <a:pt x="353251" y="604903"/>
                  </a:lnTo>
                  <a:lnTo>
                    <a:pt x="301907" y="589835"/>
                  </a:lnTo>
                  <a:lnTo>
                    <a:pt x="253707" y="572877"/>
                  </a:lnTo>
                  <a:lnTo>
                    <a:pt x="208902" y="554145"/>
                  </a:lnTo>
                  <a:lnTo>
                    <a:pt x="167744" y="533753"/>
                  </a:lnTo>
                  <a:lnTo>
                    <a:pt x="130485" y="511815"/>
                  </a:lnTo>
                  <a:lnTo>
                    <a:pt x="97377" y="488447"/>
                  </a:lnTo>
                  <a:lnTo>
                    <a:pt x="44622" y="437877"/>
                  </a:lnTo>
                  <a:lnTo>
                    <a:pt x="11491" y="382960"/>
                  </a:lnTo>
                  <a:lnTo>
                    <a:pt x="0" y="32461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03326" y="5564835"/>
            <a:ext cx="775970" cy="4851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27305">
              <a:lnSpc>
                <a:spcPts val="1700"/>
              </a:lnSpc>
              <a:spcBef>
                <a:spcPts val="335"/>
              </a:spcBef>
            </a:pPr>
            <a:r>
              <a:rPr sz="1600" spc="-150" dirty="0">
                <a:latin typeface="Arial MT"/>
                <a:cs typeface="Arial MT"/>
              </a:rPr>
              <a:t>Lembaga </a:t>
            </a:r>
            <a:r>
              <a:rPr sz="1600" spc="-155" dirty="0">
                <a:latin typeface="Arial MT"/>
                <a:cs typeface="Arial MT"/>
              </a:rPr>
              <a:t>Kearsipan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696714" y="2678938"/>
            <a:ext cx="1087120" cy="895350"/>
            <a:chOff x="4696714" y="2678938"/>
            <a:chExt cx="1087120" cy="895350"/>
          </a:xfrm>
        </p:grpSpPr>
        <p:sp>
          <p:nvSpPr>
            <p:cNvPr id="72" name="object 72"/>
            <p:cNvSpPr/>
            <p:nvPr/>
          </p:nvSpPr>
          <p:spPr>
            <a:xfrm>
              <a:off x="4703064" y="2685288"/>
              <a:ext cx="1074420" cy="882650"/>
            </a:xfrm>
            <a:custGeom>
              <a:avLst/>
              <a:gdLst/>
              <a:ahLst/>
              <a:cxnLst/>
              <a:rect l="l" t="t" r="r" b="b"/>
              <a:pathLst>
                <a:path w="1074420" h="882650">
                  <a:moveTo>
                    <a:pt x="537210" y="0"/>
                  </a:moveTo>
                  <a:lnTo>
                    <a:pt x="464318" y="1341"/>
                  </a:lnTo>
                  <a:lnTo>
                    <a:pt x="394405" y="5249"/>
                  </a:lnTo>
                  <a:lnTo>
                    <a:pt x="328112" y="11549"/>
                  </a:lnTo>
                  <a:lnTo>
                    <a:pt x="266079" y="20066"/>
                  </a:lnTo>
                  <a:lnTo>
                    <a:pt x="208945" y="30625"/>
                  </a:lnTo>
                  <a:lnTo>
                    <a:pt x="157353" y="43053"/>
                  </a:lnTo>
                  <a:lnTo>
                    <a:pt x="111940" y="57173"/>
                  </a:lnTo>
                  <a:lnTo>
                    <a:pt x="73349" y="72813"/>
                  </a:lnTo>
                  <a:lnTo>
                    <a:pt x="19191" y="107950"/>
                  </a:lnTo>
                  <a:lnTo>
                    <a:pt x="0" y="147065"/>
                  </a:lnTo>
                  <a:lnTo>
                    <a:pt x="0" y="735329"/>
                  </a:lnTo>
                  <a:lnTo>
                    <a:pt x="19191" y="774446"/>
                  </a:lnTo>
                  <a:lnTo>
                    <a:pt x="73349" y="809582"/>
                  </a:lnTo>
                  <a:lnTo>
                    <a:pt x="111940" y="825222"/>
                  </a:lnTo>
                  <a:lnTo>
                    <a:pt x="157352" y="839343"/>
                  </a:lnTo>
                  <a:lnTo>
                    <a:pt x="208945" y="851770"/>
                  </a:lnTo>
                  <a:lnTo>
                    <a:pt x="266079" y="862330"/>
                  </a:lnTo>
                  <a:lnTo>
                    <a:pt x="328112" y="870846"/>
                  </a:lnTo>
                  <a:lnTo>
                    <a:pt x="394405" y="877146"/>
                  </a:lnTo>
                  <a:lnTo>
                    <a:pt x="464318" y="881054"/>
                  </a:lnTo>
                  <a:lnTo>
                    <a:pt x="537210" y="882396"/>
                  </a:lnTo>
                  <a:lnTo>
                    <a:pt x="610101" y="881054"/>
                  </a:lnTo>
                  <a:lnTo>
                    <a:pt x="680014" y="877146"/>
                  </a:lnTo>
                  <a:lnTo>
                    <a:pt x="746307" y="870846"/>
                  </a:lnTo>
                  <a:lnTo>
                    <a:pt x="808340" y="862329"/>
                  </a:lnTo>
                  <a:lnTo>
                    <a:pt x="865474" y="851770"/>
                  </a:lnTo>
                  <a:lnTo>
                    <a:pt x="917066" y="839342"/>
                  </a:lnTo>
                  <a:lnTo>
                    <a:pt x="962479" y="825222"/>
                  </a:lnTo>
                  <a:lnTo>
                    <a:pt x="1001070" y="809582"/>
                  </a:lnTo>
                  <a:lnTo>
                    <a:pt x="1055228" y="774445"/>
                  </a:lnTo>
                  <a:lnTo>
                    <a:pt x="1074420" y="735329"/>
                  </a:lnTo>
                  <a:lnTo>
                    <a:pt x="1074420" y="147065"/>
                  </a:lnTo>
                  <a:lnTo>
                    <a:pt x="1055228" y="107949"/>
                  </a:lnTo>
                  <a:lnTo>
                    <a:pt x="1001070" y="72813"/>
                  </a:lnTo>
                  <a:lnTo>
                    <a:pt x="962479" y="57173"/>
                  </a:lnTo>
                  <a:lnTo>
                    <a:pt x="917067" y="43052"/>
                  </a:lnTo>
                  <a:lnTo>
                    <a:pt x="865474" y="30625"/>
                  </a:lnTo>
                  <a:lnTo>
                    <a:pt x="808340" y="20065"/>
                  </a:lnTo>
                  <a:lnTo>
                    <a:pt x="746307" y="11549"/>
                  </a:lnTo>
                  <a:lnTo>
                    <a:pt x="680014" y="5249"/>
                  </a:lnTo>
                  <a:lnTo>
                    <a:pt x="610101" y="1341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03064" y="2685288"/>
              <a:ext cx="1074420" cy="882650"/>
            </a:xfrm>
            <a:custGeom>
              <a:avLst/>
              <a:gdLst/>
              <a:ahLst/>
              <a:cxnLst/>
              <a:rect l="l" t="t" r="r" b="b"/>
              <a:pathLst>
                <a:path w="1074420" h="882650">
                  <a:moveTo>
                    <a:pt x="1074420" y="147065"/>
                  </a:moveTo>
                  <a:lnTo>
                    <a:pt x="1055228" y="186181"/>
                  </a:lnTo>
                  <a:lnTo>
                    <a:pt x="1001070" y="221318"/>
                  </a:lnTo>
                  <a:lnTo>
                    <a:pt x="962479" y="236958"/>
                  </a:lnTo>
                  <a:lnTo>
                    <a:pt x="917066" y="251078"/>
                  </a:lnTo>
                  <a:lnTo>
                    <a:pt x="865474" y="263506"/>
                  </a:lnTo>
                  <a:lnTo>
                    <a:pt x="808340" y="274065"/>
                  </a:lnTo>
                  <a:lnTo>
                    <a:pt x="746307" y="282582"/>
                  </a:lnTo>
                  <a:lnTo>
                    <a:pt x="680014" y="288882"/>
                  </a:lnTo>
                  <a:lnTo>
                    <a:pt x="610101" y="292790"/>
                  </a:lnTo>
                  <a:lnTo>
                    <a:pt x="537210" y="294132"/>
                  </a:lnTo>
                  <a:lnTo>
                    <a:pt x="464318" y="292790"/>
                  </a:lnTo>
                  <a:lnTo>
                    <a:pt x="394405" y="288882"/>
                  </a:lnTo>
                  <a:lnTo>
                    <a:pt x="328112" y="282582"/>
                  </a:lnTo>
                  <a:lnTo>
                    <a:pt x="266079" y="274066"/>
                  </a:lnTo>
                  <a:lnTo>
                    <a:pt x="208945" y="263506"/>
                  </a:lnTo>
                  <a:lnTo>
                    <a:pt x="157352" y="251079"/>
                  </a:lnTo>
                  <a:lnTo>
                    <a:pt x="111940" y="236958"/>
                  </a:lnTo>
                  <a:lnTo>
                    <a:pt x="73349" y="221318"/>
                  </a:lnTo>
                  <a:lnTo>
                    <a:pt x="19191" y="186182"/>
                  </a:lnTo>
                  <a:lnTo>
                    <a:pt x="4904" y="167034"/>
                  </a:lnTo>
                  <a:lnTo>
                    <a:pt x="0" y="147065"/>
                  </a:lnTo>
                </a:path>
                <a:path w="1074420" h="882650">
                  <a:moveTo>
                    <a:pt x="0" y="147065"/>
                  </a:moveTo>
                  <a:lnTo>
                    <a:pt x="19191" y="107950"/>
                  </a:lnTo>
                  <a:lnTo>
                    <a:pt x="73349" y="72813"/>
                  </a:lnTo>
                  <a:lnTo>
                    <a:pt x="111940" y="57173"/>
                  </a:lnTo>
                  <a:lnTo>
                    <a:pt x="157353" y="43053"/>
                  </a:lnTo>
                  <a:lnTo>
                    <a:pt x="208945" y="30625"/>
                  </a:lnTo>
                  <a:lnTo>
                    <a:pt x="266079" y="20066"/>
                  </a:lnTo>
                  <a:lnTo>
                    <a:pt x="328112" y="11549"/>
                  </a:lnTo>
                  <a:lnTo>
                    <a:pt x="394405" y="5249"/>
                  </a:lnTo>
                  <a:lnTo>
                    <a:pt x="464318" y="1341"/>
                  </a:lnTo>
                  <a:lnTo>
                    <a:pt x="537210" y="0"/>
                  </a:lnTo>
                  <a:lnTo>
                    <a:pt x="610101" y="1341"/>
                  </a:lnTo>
                  <a:lnTo>
                    <a:pt x="680014" y="5249"/>
                  </a:lnTo>
                  <a:lnTo>
                    <a:pt x="746307" y="11549"/>
                  </a:lnTo>
                  <a:lnTo>
                    <a:pt x="808340" y="20065"/>
                  </a:lnTo>
                  <a:lnTo>
                    <a:pt x="865474" y="30625"/>
                  </a:lnTo>
                  <a:lnTo>
                    <a:pt x="917067" y="43052"/>
                  </a:lnTo>
                  <a:lnTo>
                    <a:pt x="962479" y="57173"/>
                  </a:lnTo>
                  <a:lnTo>
                    <a:pt x="1001070" y="72813"/>
                  </a:lnTo>
                  <a:lnTo>
                    <a:pt x="1055228" y="107949"/>
                  </a:lnTo>
                  <a:lnTo>
                    <a:pt x="1074420" y="147065"/>
                  </a:lnTo>
                  <a:lnTo>
                    <a:pt x="1074420" y="735329"/>
                  </a:lnTo>
                  <a:lnTo>
                    <a:pt x="1055228" y="774445"/>
                  </a:lnTo>
                  <a:lnTo>
                    <a:pt x="1001070" y="809582"/>
                  </a:lnTo>
                  <a:lnTo>
                    <a:pt x="962479" y="825222"/>
                  </a:lnTo>
                  <a:lnTo>
                    <a:pt x="917066" y="839342"/>
                  </a:lnTo>
                  <a:lnTo>
                    <a:pt x="865474" y="851770"/>
                  </a:lnTo>
                  <a:lnTo>
                    <a:pt x="808340" y="862329"/>
                  </a:lnTo>
                  <a:lnTo>
                    <a:pt x="746307" y="870846"/>
                  </a:lnTo>
                  <a:lnTo>
                    <a:pt x="680014" y="877146"/>
                  </a:lnTo>
                  <a:lnTo>
                    <a:pt x="610101" y="881054"/>
                  </a:lnTo>
                  <a:lnTo>
                    <a:pt x="537210" y="882396"/>
                  </a:lnTo>
                  <a:lnTo>
                    <a:pt x="464318" y="881054"/>
                  </a:lnTo>
                  <a:lnTo>
                    <a:pt x="394405" y="877146"/>
                  </a:lnTo>
                  <a:lnTo>
                    <a:pt x="328112" y="870846"/>
                  </a:lnTo>
                  <a:lnTo>
                    <a:pt x="266079" y="862330"/>
                  </a:lnTo>
                  <a:lnTo>
                    <a:pt x="208945" y="851770"/>
                  </a:lnTo>
                  <a:lnTo>
                    <a:pt x="157352" y="839343"/>
                  </a:lnTo>
                  <a:lnTo>
                    <a:pt x="111940" y="825222"/>
                  </a:lnTo>
                  <a:lnTo>
                    <a:pt x="73349" y="809582"/>
                  </a:lnTo>
                  <a:lnTo>
                    <a:pt x="19191" y="774446"/>
                  </a:lnTo>
                  <a:lnTo>
                    <a:pt x="0" y="735329"/>
                  </a:lnTo>
                  <a:lnTo>
                    <a:pt x="0" y="147065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943347" y="2774061"/>
            <a:ext cx="592455" cy="810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-635" algn="ctr">
              <a:lnSpc>
                <a:spcPts val="1500"/>
              </a:lnSpc>
              <a:spcBef>
                <a:spcPts val="305"/>
              </a:spcBef>
            </a:pPr>
            <a:r>
              <a:rPr sz="1400" spc="-20" dirty="0">
                <a:latin typeface="Arial MT"/>
                <a:cs typeface="Arial MT"/>
              </a:rPr>
              <a:t>Data </a:t>
            </a:r>
            <a:r>
              <a:rPr sz="1400" spc="-10" dirty="0">
                <a:latin typeface="Arial MT"/>
                <a:cs typeface="Arial MT"/>
              </a:rPr>
              <a:t>Arsip </a:t>
            </a:r>
            <a:r>
              <a:rPr sz="1400" spc="-135" dirty="0">
                <a:latin typeface="Arial MT"/>
                <a:cs typeface="Arial MT"/>
              </a:rPr>
              <a:t>Pencipta </a:t>
            </a:r>
            <a:r>
              <a:rPr sz="1400" spc="-10" dirty="0">
                <a:latin typeface="Arial MT"/>
                <a:cs typeface="Arial MT"/>
              </a:rPr>
              <a:t>Arsip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814818" y="4167885"/>
            <a:ext cx="1140460" cy="894080"/>
            <a:chOff x="7814818" y="4167885"/>
            <a:chExt cx="1140460" cy="894080"/>
          </a:xfrm>
        </p:grpSpPr>
        <p:sp>
          <p:nvSpPr>
            <p:cNvPr id="76" name="object 76"/>
            <p:cNvSpPr/>
            <p:nvPr/>
          </p:nvSpPr>
          <p:spPr>
            <a:xfrm>
              <a:off x="7821168" y="4174235"/>
              <a:ext cx="1127760" cy="881380"/>
            </a:xfrm>
            <a:custGeom>
              <a:avLst/>
              <a:gdLst/>
              <a:ahLst/>
              <a:cxnLst/>
              <a:rect l="l" t="t" r="r" b="b"/>
              <a:pathLst>
                <a:path w="1127759" h="881379">
                  <a:moveTo>
                    <a:pt x="563879" y="0"/>
                  </a:moveTo>
                  <a:lnTo>
                    <a:pt x="493151" y="1144"/>
                  </a:lnTo>
                  <a:lnTo>
                    <a:pt x="425044" y="4487"/>
                  </a:lnTo>
                  <a:lnTo>
                    <a:pt x="360085" y="9889"/>
                  </a:lnTo>
                  <a:lnTo>
                    <a:pt x="298805" y="17212"/>
                  </a:lnTo>
                  <a:lnTo>
                    <a:pt x="241731" y="26319"/>
                  </a:lnTo>
                  <a:lnTo>
                    <a:pt x="189392" y="37071"/>
                  </a:lnTo>
                  <a:lnTo>
                    <a:pt x="142316" y="49330"/>
                  </a:lnTo>
                  <a:lnTo>
                    <a:pt x="101033" y="62959"/>
                  </a:lnTo>
                  <a:lnTo>
                    <a:pt x="37957" y="93773"/>
                  </a:lnTo>
                  <a:lnTo>
                    <a:pt x="4393" y="128407"/>
                  </a:lnTo>
                  <a:lnTo>
                    <a:pt x="0" y="146812"/>
                  </a:lnTo>
                  <a:lnTo>
                    <a:pt x="0" y="734059"/>
                  </a:lnTo>
                  <a:lnTo>
                    <a:pt x="17222" y="770190"/>
                  </a:lnTo>
                  <a:lnTo>
                    <a:pt x="66070" y="803052"/>
                  </a:lnTo>
                  <a:lnTo>
                    <a:pt x="142316" y="831541"/>
                  </a:lnTo>
                  <a:lnTo>
                    <a:pt x="189392" y="843800"/>
                  </a:lnTo>
                  <a:lnTo>
                    <a:pt x="241731" y="854552"/>
                  </a:lnTo>
                  <a:lnTo>
                    <a:pt x="298805" y="863659"/>
                  </a:lnTo>
                  <a:lnTo>
                    <a:pt x="360085" y="870982"/>
                  </a:lnTo>
                  <a:lnTo>
                    <a:pt x="425044" y="876384"/>
                  </a:lnTo>
                  <a:lnTo>
                    <a:pt x="493151" y="879727"/>
                  </a:lnTo>
                  <a:lnTo>
                    <a:pt x="563879" y="880871"/>
                  </a:lnTo>
                  <a:lnTo>
                    <a:pt x="634608" y="879727"/>
                  </a:lnTo>
                  <a:lnTo>
                    <a:pt x="702715" y="876384"/>
                  </a:lnTo>
                  <a:lnTo>
                    <a:pt x="767674" y="870982"/>
                  </a:lnTo>
                  <a:lnTo>
                    <a:pt x="828954" y="863659"/>
                  </a:lnTo>
                  <a:lnTo>
                    <a:pt x="886028" y="854552"/>
                  </a:lnTo>
                  <a:lnTo>
                    <a:pt x="938367" y="843800"/>
                  </a:lnTo>
                  <a:lnTo>
                    <a:pt x="985443" y="831541"/>
                  </a:lnTo>
                  <a:lnTo>
                    <a:pt x="1026726" y="817912"/>
                  </a:lnTo>
                  <a:lnTo>
                    <a:pt x="1089802" y="787098"/>
                  </a:lnTo>
                  <a:lnTo>
                    <a:pt x="1123366" y="752464"/>
                  </a:lnTo>
                  <a:lnTo>
                    <a:pt x="1127759" y="734059"/>
                  </a:lnTo>
                  <a:lnTo>
                    <a:pt x="1127759" y="146812"/>
                  </a:lnTo>
                  <a:lnTo>
                    <a:pt x="1110537" y="110681"/>
                  </a:lnTo>
                  <a:lnTo>
                    <a:pt x="1061689" y="77819"/>
                  </a:lnTo>
                  <a:lnTo>
                    <a:pt x="985443" y="49330"/>
                  </a:lnTo>
                  <a:lnTo>
                    <a:pt x="938367" y="37071"/>
                  </a:lnTo>
                  <a:lnTo>
                    <a:pt x="886028" y="26319"/>
                  </a:lnTo>
                  <a:lnTo>
                    <a:pt x="828954" y="17212"/>
                  </a:lnTo>
                  <a:lnTo>
                    <a:pt x="767674" y="9889"/>
                  </a:lnTo>
                  <a:lnTo>
                    <a:pt x="702715" y="4487"/>
                  </a:lnTo>
                  <a:lnTo>
                    <a:pt x="634608" y="1144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21168" y="4174235"/>
              <a:ext cx="1127760" cy="881380"/>
            </a:xfrm>
            <a:custGeom>
              <a:avLst/>
              <a:gdLst/>
              <a:ahLst/>
              <a:cxnLst/>
              <a:rect l="l" t="t" r="r" b="b"/>
              <a:pathLst>
                <a:path w="1127759" h="881379">
                  <a:moveTo>
                    <a:pt x="1127759" y="146812"/>
                  </a:moveTo>
                  <a:lnTo>
                    <a:pt x="1110537" y="182942"/>
                  </a:lnTo>
                  <a:lnTo>
                    <a:pt x="1061689" y="215804"/>
                  </a:lnTo>
                  <a:lnTo>
                    <a:pt x="985443" y="244293"/>
                  </a:lnTo>
                  <a:lnTo>
                    <a:pt x="938367" y="256552"/>
                  </a:lnTo>
                  <a:lnTo>
                    <a:pt x="886028" y="267304"/>
                  </a:lnTo>
                  <a:lnTo>
                    <a:pt x="828954" y="276411"/>
                  </a:lnTo>
                  <a:lnTo>
                    <a:pt x="767674" y="283734"/>
                  </a:lnTo>
                  <a:lnTo>
                    <a:pt x="702715" y="289136"/>
                  </a:lnTo>
                  <a:lnTo>
                    <a:pt x="634608" y="292479"/>
                  </a:lnTo>
                  <a:lnTo>
                    <a:pt x="563879" y="293624"/>
                  </a:lnTo>
                  <a:lnTo>
                    <a:pt x="493151" y="292479"/>
                  </a:lnTo>
                  <a:lnTo>
                    <a:pt x="425044" y="289136"/>
                  </a:lnTo>
                  <a:lnTo>
                    <a:pt x="360085" y="283734"/>
                  </a:lnTo>
                  <a:lnTo>
                    <a:pt x="298805" y="276411"/>
                  </a:lnTo>
                  <a:lnTo>
                    <a:pt x="241731" y="267304"/>
                  </a:lnTo>
                  <a:lnTo>
                    <a:pt x="189392" y="256552"/>
                  </a:lnTo>
                  <a:lnTo>
                    <a:pt x="142316" y="244293"/>
                  </a:lnTo>
                  <a:lnTo>
                    <a:pt x="101033" y="230664"/>
                  </a:lnTo>
                  <a:lnTo>
                    <a:pt x="37957" y="199850"/>
                  </a:lnTo>
                  <a:lnTo>
                    <a:pt x="4393" y="165216"/>
                  </a:lnTo>
                  <a:lnTo>
                    <a:pt x="0" y="146812"/>
                  </a:lnTo>
                </a:path>
                <a:path w="1127759" h="881379">
                  <a:moveTo>
                    <a:pt x="0" y="146812"/>
                  </a:moveTo>
                  <a:lnTo>
                    <a:pt x="17222" y="110681"/>
                  </a:lnTo>
                  <a:lnTo>
                    <a:pt x="66070" y="77819"/>
                  </a:lnTo>
                  <a:lnTo>
                    <a:pt x="142316" y="49330"/>
                  </a:lnTo>
                  <a:lnTo>
                    <a:pt x="189392" y="37071"/>
                  </a:lnTo>
                  <a:lnTo>
                    <a:pt x="241731" y="26319"/>
                  </a:lnTo>
                  <a:lnTo>
                    <a:pt x="298805" y="17212"/>
                  </a:lnTo>
                  <a:lnTo>
                    <a:pt x="360085" y="9889"/>
                  </a:lnTo>
                  <a:lnTo>
                    <a:pt x="425044" y="4487"/>
                  </a:lnTo>
                  <a:lnTo>
                    <a:pt x="493151" y="1144"/>
                  </a:lnTo>
                  <a:lnTo>
                    <a:pt x="563879" y="0"/>
                  </a:lnTo>
                  <a:lnTo>
                    <a:pt x="634608" y="1144"/>
                  </a:lnTo>
                  <a:lnTo>
                    <a:pt x="702715" y="4487"/>
                  </a:lnTo>
                  <a:lnTo>
                    <a:pt x="767674" y="9889"/>
                  </a:lnTo>
                  <a:lnTo>
                    <a:pt x="828954" y="17212"/>
                  </a:lnTo>
                  <a:lnTo>
                    <a:pt x="886028" y="26319"/>
                  </a:lnTo>
                  <a:lnTo>
                    <a:pt x="938367" y="37071"/>
                  </a:lnTo>
                  <a:lnTo>
                    <a:pt x="985443" y="49330"/>
                  </a:lnTo>
                  <a:lnTo>
                    <a:pt x="1026726" y="62959"/>
                  </a:lnTo>
                  <a:lnTo>
                    <a:pt x="1089802" y="93773"/>
                  </a:lnTo>
                  <a:lnTo>
                    <a:pt x="1123366" y="128407"/>
                  </a:lnTo>
                  <a:lnTo>
                    <a:pt x="1127759" y="146812"/>
                  </a:lnTo>
                  <a:lnTo>
                    <a:pt x="1127759" y="734059"/>
                  </a:lnTo>
                  <a:lnTo>
                    <a:pt x="1110537" y="770190"/>
                  </a:lnTo>
                  <a:lnTo>
                    <a:pt x="1061689" y="803052"/>
                  </a:lnTo>
                  <a:lnTo>
                    <a:pt x="985443" y="831541"/>
                  </a:lnTo>
                  <a:lnTo>
                    <a:pt x="938367" y="843800"/>
                  </a:lnTo>
                  <a:lnTo>
                    <a:pt x="886028" y="854552"/>
                  </a:lnTo>
                  <a:lnTo>
                    <a:pt x="828954" y="863659"/>
                  </a:lnTo>
                  <a:lnTo>
                    <a:pt x="767674" y="870982"/>
                  </a:lnTo>
                  <a:lnTo>
                    <a:pt x="702715" y="876384"/>
                  </a:lnTo>
                  <a:lnTo>
                    <a:pt x="634608" y="879727"/>
                  </a:lnTo>
                  <a:lnTo>
                    <a:pt x="563879" y="880871"/>
                  </a:lnTo>
                  <a:lnTo>
                    <a:pt x="493151" y="879727"/>
                  </a:lnTo>
                  <a:lnTo>
                    <a:pt x="425044" y="876384"/>
                  </a:lnTo>
                  <a:lnTo>
                    <a:pt x="360085" y="870982"/>
                  </a:lnTo>
                  <a:lnTo>
                    <a:pt x="298805" y="863659"/>
                  </a:lnTo>
                  <a:lnTo>
                    <a:pt x="241731" y="854552"/>
                  </a:lnTo>
                  <a:lnTo>
                    <a:pt x="189392" y="843800"/>
                  </a:lnTo>
                  <a:lnTo>
                    <a:pt x="142316" y="831541"/>
                  </a:lnTo>
                  <a:lnTo>
                    <a:pt x="101033" y="817912"/>
                  </a:lnTo>
                  <a:lnTo>
                    <a:pt x="37957" y="787098"/>
                  </a:lnTo>
                  <a:lnTo>
                    <a:pt x="4393" y="752464"/>
                  </a:lnTo>
                  <a:lnTo>
                    <a:pt x="0" y="734059"/>
                  </a:lnTo>
                  <a:lnTo>
                    <a:pt x="0" y="1468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020304" y="4363973"/>
            <a:ext cx="730885" cy="6203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58750">
              <a:lnSpc>
                <a:spcPts val="1500"/>
              </a:lnSpc>
              <a:spcBef>
                <a:spcPts val="3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“Data </a:t>
            </a:r>
            <a:r>
              <a:rPr sz="1400" b="1" spc="-145" dirty="0">
                <a:solidFill>
                  <a:srgbClr val="FFFFFF"/>
                </a:solidFill>
                <a:latin typeface="Arial"/>
                <a:cs typeface="Arial"/>
              </a:rPr>
              <a:t>Kearsipan </a:t>
            </a:r>
            <a:r>
              <a:rPr sz="1400" b="1" spc="-120" dirty="0">
                <a:solidFill>
                  <a:srgbClr val="FFFFFF"/>
                </a:solidFill>
                <a:latin typeface="Arial"/>
                <a:cs typeface="Arial"/>
              </a:rPr>
              <a:t>Nasional”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456048" y="2506852"/>
            <a:ext cx="3093085" cy="1445260"/>
            <a:chOff x="4456048" y="2506852"/>
            <a:chExt cx="3093085" cy="1445260"/>
          </a:xfrm>
        </p:grpSpPr>
        <p:sp>
          <p:nvSpPr>
            <p:cNvPr id="80" name="object 80"/>
            <p:cNvSpPr/>
            <p:nvPr/>
          </p:nvSpPr>
          <p:spPr>
            <a:xfrm>
              <a:off x="4459223" y="2510027"/>
              <a:ext cx="243204" cy="1438910"/>
            </a:xfrm>
            <a:custGeom>
              <a:avLst/>
              <a:gdLst/>
              <a:ahLst/>
              <a:cxnLst/>
              <a:rect l="l" t="t" r="r" b="b"/>
              <a:pathLst>
                <a:path w="243204" h="1438910">
                  <a:moveTo>
                    <a:pt x="0" y="1438402"/>
                  </a:moveTo>
                  <a:lnTo>
                    <a:pt x="243204" y="615696"/>
                  </a:lnTo>
                </a:path>
                <a:path w="243204" h="1438910">
                  <a:moveTo>
                    <a:pt x="0" y="0"/>
                  </a:moveTo>
                  <a:lnTo>
                    <a:pt x="243204" y="61595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356" y="3085845"/>
              <a:ext cx="217296" cy="762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995415" y="2811779"/>
              <a:ext cx="1546860" cy="622300"/>
            </a:xfrm>
            <a:custGeom>
              <a:avLst/>
              <a:gdLst/>
              <a:ahLst/>
              <a:cxnLst/>
              <a:rect l="l" t="t" r="r" b="b"/>
              <a:pathLst>
                <a:path w="1546859" h="622300">
                  <a:moveTo>
                    <a:pt x="1297939" y="0"/>
                  </a:moveTo>
                  <a:lnTo>
                    <a:pt x="248920" y="0"/>
                  </a:lnTo>
                  <a:lnTo>
                    <a:pt x="208527" y="4069"/>
                  </a:lnTo>
                  <a:lnTo>
                    <a:pt x="170216" y="15849"/>
                  </a:lnTo>
                  <a:lnTo>
                    <a:pt x="134497" y="34701"/>
                  </a:lnTo>
                  <a:lnTo>
                    <a:pt x="101882" y="59984"/>
                  </a:lnTo>
                  <a:lnTo>
                    <a:pt x="72882" y="91059"/>
                  </a:lnTo>
                  <a:lnTo>
                    <a:pt x="48008" y="127284"/>
                  </a:lnTo>
                  <a:lnTo>
                    <a:pt x="27771" y="168021"/>
                  </a:lnTo>
                  <a:lnTo>
                    <a:pt x="12683" y="212628"/>
                  </a:lnTo>
                  <a:lnTo>
                    <a:pt x="3256" y="260466"/>
                  </a:lnTo>
                  <a:lnTo>
                    <a:pt x="0" y="310896"/>
                  </a:lnTo>
                  <a:lnTo>
                    <a:pt x="3256" y="361325"/>
                  </a:lnTo>
                  <a:lnTo>
                    <a:pt x="12683" y="409163"/>
                  </a:lnTo>
                  <a:lnTo>
                    <a:pt x="27771" y="453771"/>
                  </a:lnTo>
                  <a:lnTo>
                    <a:pt x="48008" y="494507"/>
                  </a:lnTo>
                  <a:lnTo>
                    <a:pt x="72882" y="530733"/>
                  </a:lnTo>
                  <a:lnTo>
                    <a:pt x="101882" y="561807"/>
                  </a:lnTo>
                  <a:lnTo>
                    <a:pt x="134497" y="587090"/>
                  </a:lnTo>
                  <a:lnTo>
                    <a:pt x="170216" y="605942"/>
                  </a:lnTo>
                  <a:lnTo>
                    <a:pt x="208527" y="617722"/>
                  </a:lnTo>
                  <a:lnTo>
                    <a:pt x="248920" y="621792"/>
                  </a:lnTo>
                  <a:lnTo>
                    <a:pt x="1297939" y="621792"/>
                  </a:lnTo>
                  <a:lnTo>
                    <a:pt x="1338332" y="617722"/>
                  </a:lnTo>
                  <a:lnTo>
                    <a:pt x="1376643" y="605942"/>
                  </a:lnTo>
                  <a:lnTo>
                    <a:pt x="1412362" y="587090"/>
                  </a:lnTo>
                  <a:lnTo>
                    <a:pt x="1444977" y="561807"/>
                  </a:lnTo>
                  <a:lnTo>
                    <a:pt x="1473977" y="530733"/>
                  </a:lnTo>
                  <a:lnTo>
                    <a:pt x="1498851" y="494507"/>
                  </a:lnTo>
                  <a:lnTo>
                    <a:pt x="1519088" y="453771"/>
                  </a:lnTo>
                  <a:lnTo>
                    <a:pt x="1534176" y="409163"/>
                  </a:lnTo>
                  <a:lnTo>
                    <a:pt x="1543603" y="361325"/>
                  </a:lnTo>
                  <a:lnTo>
                    <a:pt x="1546860" y="310896"/>
                  </a:lnTo>
                  <a:lnTo>
                    <a:pt x="1543603" y="260466"/>
                  </a:lnTo>
                  <a:lnTo>
                    <a:pt x="1534176" y="212628"/>
                  </a:lnTo>
                  <a:lnTo>
                    <a:pt x="1519088" y="168020"/>
                  </a:lnTo>
                  <a:lnTo>
                    <a:pt x="1498851" y="127284"/>
                  </a:lnTo>
                  <a:lnTo>
                    <a:pt x="1473977" y="91058"/>
                  </a:lnTo>
                  <a:lnTo>
                    <a:pt x="1444977" y="59984"/>
                  </a:lnTo>
                  <a:lnTo>
                    <a:pt x="1412362" y="34701"/>
                  </a:lnTo>
                  <a:lnTo>
                    <a:pt x="1376643" y="15849"/>
                  </a:lnTo>
                  <a:lnTo>
                    <a:pt x="1338332" y="4069"/>
                  </a:lnTo>
                  <a:lnTo>
                    <a:pt x="1297939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95415" y="2811779"/>
              <a:ext cx="1546860" cy="622300"/>
            </a:xfrm>
            <a:custGeom>
              <a:avLst/>
              <a:gdLst/>
              <a:ahLst/>
              <a:cxnLst/>
              <a:rect l="l" t="t" r="r" b="b"/>
              <a:pathLst>
                <a:path w="1546859" h="622300">
                  <a:moveTo>
                    <a:pt x="248920" y="0"/>
                  </a:moveTo>
                  <a:lnTo>
                    <a:pt x="1297939" y="0"/>
                  </a:lnTo>
                  <a:lnTo>
                    <a:pt x="1338332" y="4069"/>
                  </a:lnTo>
                  <a:lnTo>
                    <a:pt x="1376643" y="15849"/>
                  </a:lnTo>
                  <a:lnTo>
                    <a:pt x="1412362" y="34701"/>
                  </a:lnTo>
                  <a:lnTo>
                    <a:pt x="1444977" y="59984"/>
                  </a:lnTo>
                  <a:lnTo>
                    <a:pt x="1473977" y="91058"/>
                  </a:lnTo>
                  <a:lnTo>
                    <a:pt x="1498851" y="127284"/>
                  </a:lnTo>
                  <a:lnTo>
                    <a:pt x="1519088" y="168020"/>
                  </a:lnTo>
                  <a:lnTo>
                    <a:pt x="1534176" y="212628"/>
                  </a:lnTo>
                  <a:lnTo>
                    <a:pt x="1543603" y="260466"/>
                  </a:lnTo>
                  <a:lnTo>
                    <a:pt x="1546860" y="310896"/>
                  </a:lnTo>
                  <a:lnTo>
                    <a:pt x="1543603" y="361325"/>
                  </a:lnTo>
                  <a:lnTo>
                    <a:pt x="1534176" y="409163"/>
                  </a:lnTo>
                  <a:lnTo>
                    <a:pt x="1519088" y="453771"/>
                  </a:lnTo>
                  <a:lnTo>
                    <a:pt x="1498851" y="494507"/>
                  </a:lnTo>
                  <a:lnTo>
                    <a:pt x="1473977" y="530733"/>
                  </a:lnTo>
                  <a:lnTo>
                    <a:pt x="1444977" y="561807"/>
                  </a:lnTo>
                  <a:lnTo>
                    <a:pt x="1412362" y="587090"/>
                  </a:lnTo>
                  <a:lnTo>
                    <a:pt x="1376643" y="605942"/>
                  </a:lnTo>
                  <a:lnTo>
                    <a:pt x="1338332" y="617722"/>
                  </a:lnTo>
                  <a:lnTo>
                    <a:pt x="1297939" y="621792"/>
                  </a:lnTo>
                  <a:lnTo>
                    <a:pt x="248920" y="621792"/>
                  </a:lnTo>
                  <a:lnTo>
                    <a:pt x="208527" y="617722"/>
                  </a:lnTo>
                  <a:lnTo>
                    <a:pt x="170216" y="605942"/>
                  </a:lnTo>
                  <a:lnTo>
                    <a:pt x="134497" y="587090"/>
                  </a:lnTo>
                  <a:lnTo>
                    <a:pt x="101882" y="561807"/>
                  </a:lnTo>
                  <a:lnTo>
                    <a:pt x="72882" y="530733"/>
                  </a:lnTo>
                  <a:lnTo>
                    <a:pt x="48008" y="494507"/>
                  </a:lnTo>
                  <a:lnTo>
                    <a:pt x="27771" y="453771"/>
                  </a:lnTo>
                  <a:lnTo>
                    <a:pt x="12683" y="409163"/>
                  </a:lnTo>
                  <a:lnTo>
                    <a:pt x="3256" y="361325"/>
                  </a:lnTo>
                  <a:lnTo>
                    <a:pt x="0" y="310896"/>
                  </a:lnTo>
                  <a:lnTo>
                    <a:pt x="3256" y="260466"/>
                  </a:lnTo>
                  <a:lnTo>
                    <a:pt x="12683" y="212628"/>
                  </a:lnTo>
                  <a:lnTo>
                    <a:pt x="27771" y="168021"/>
                  </a:lnTo>
                  <a:lnTo>
                    <a:pt x="48008" y="127284"/>
                  </a:lnTo>
                  <a:lnTo>
                    <a:pt x="72882" y="91059"/>
                  </a:lnTo>
                  <a:lnTo>
                    <a:pt x="101882" y="59984"/>
                  </a:lnTo>
                  <a:lnTo>
                    <a:pt x="134497" y="34701"/>
                  </a:lnTo>
                  <a:lnTo>
                    <a:pt x="170216" y="15849"/>
                  </a:lnTo>
                  <a:lnTo>
                    <a:pt x="208527" y="4069"/>
                  </a:lnTo>
                  <a:lnTo>
                    <a:pt x="24892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289675" y="2892044"/>
            <a:ext cx="9944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5"/>
              </a:spcBef>
            </a:pPr>
            <a:r>
              <a:rPr sz="1400" spc="-125" dirty="0">
                <a:latin typeface="Arial MT"/>
                <a:cs typeface="Arial MT"/>
              </a:rPr>
              <a:t>Informasi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Arsip</a:t>
            </a:r>
            <a:endParaRPr sz="1400">
              <a:latin typeface="Arial MT"/>
              <a:cs typeface="Arial MT"/>
            </a:endParaRPr>
          </a:p>
          <a:p>
            <a:pPr marL="30480">
              <a:lnSpc>
                <a:spcPts val="1590"/>
              </a:lnSpc>
            </a:pPr>
            <a:r>
              <a:rPr sz="1400" spc="-135" dirty="0">
                <a:latin typeface="Arial MT"/>
                <a:cs typeface="Arial MT"/>
              </a:rPr>
              <a:t>Pencipta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Arsip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693665" y="5387085"/>
            <a:ext cx="1087120" cy="895350"/>
            <a:chOff x="4693665" y="5387085"/>
            <a:chExt cx="1087120" cy="895350"/>
          </a:xfrm>
        </p:grpSpPr>
        <p:sp>
          <p:nvSpPr>
            <p:cNvPr id="86" name="object 86"/>
            <p:cNvSpPr/>
            <p:nvPr/>
          </p:nvSpPr>
          <p:spPr>
            <a:xfrm>
              <a:off x="4700015" y="5393435"/>
              <a:ext cx="1074420" cy="882650"/>
            </a:xfrm>
            <a:custGeom>
              <a:avLst/>
              <a:gdLst/>
              <a:ahLst/>
              <a:cxnLst/>
              <a:rect l="l" t="t" r="r" b="b"/>
              <a:pathLst>
                <a:path w="1074420" h="882650">
                  <a:moveTo>
                    <a:pt x="537210" y="0"/>
                  </a:moveTo>
                  <a:lnTo>
                    <a:pt x="464318" y="1341"/>
                  </a:lnTo>
                  <a:lnTo>
                    <a:pt x="394405" y="5249"/>
                  </a:lnTo>
                  <a:lnTo>
                    <a:pt x="328112" y="11549"/>
                  </a:lnTo>
                  <a:lnTo>
                    <a:pt x="266079" y="20065"/>
                  </a:lnTo>
                  <a:lnTo>
                    <a:pt x="208945" y="30625"/>
                  </a:lnTo>
                  <a:lnTo>
                    <a:pt x="157353" y="43052"/>
                  </a:lnTo>
                  <a:lnTo>
                    <a:pt x="111940" y="57173"/>
                  </a:lnTo>
                  <a:lnTo>
                    <a:pt x="73349" y="72813"/>
                  </a:lnTo>
                  <a:lnTo>
                    <a:pt x="19191" y="107949"/>
                  </a:lnTo>
                  <a:lnTo>
                    <a:pt x="0" y="147065"/>
                  </a:lnTo>
                  <a:lnTo>
                    <a:pt x="0" y="735329"/>
                  </a:lnTo>
                  <a:lnTo>
                    <a:pt x="19191" y="774423"/>
                  </a:lnTo>
                  <a:lnTo>
                    <a:pt x="73349" y="809554"/>
                  </a:lnTo>
                  <a:lnTo>
                    <a:pt x="111940" y="825195"/>
                  </a:lnTo>
                  <a:lnTo>
                    <a:pt x="157352" y="839319"/>
                  </a:lnTo>
                  <a:lnTo>
                    <a:pt x="208945" y="851751"/>
                  </a:lnTo>
                  <a:lnTo>
                    <a:pt x="266079" y="862315"/>
                  </a:lnTo>
                  <a:lnTo>
                    <a:pt x="328112" y="870838"/>
                  </a:lnTo>
                  <a:lnTo>
                    <a:pt x="394405" y="877142"/>
                  </a:lnTo>
                  <a:lnTo>
                    <a:pt x="464318" y="881053"/>
                  </a:lnTo>
                  <a:lnTo>
                    <a:pt x="537210" y="882395"/>
                  </a:lnTo>
                  <a:lnTo>
                    <a:pt x="610101" y="881053"/>
                  </a:lnTo>
                  <a:lnTo>
                    <a:pt x="680014" y="877142"/>
                  </a:lnTo>
                  <a:lnTo>
                    <a:pt x="746307" y="870838"/>
                  </a:lnTo>
                  <a:lnTo>
                    <a:pt x="808340" y="862315"/>
                  </a:lnTo>
                  <a:lnTo>
                    <a:pt x="865474" y="851751"/>
                  </a:lnTo>
                  <a:lnTo>
                    <a:pt x="917066" y="839319"/>
                  </a:lnTo>
                  <a:lnTo>
                    <a:pt x="962479" y="825195"/>
                  </a:lnTo>
                  <a:lnTo>
                    <a:pt x="1001070" y="809554"/>
                  </a:lnTo>
                  <a:lnTo>
                    <a:pt x="1055228" y="774423"/>
                  </a:lnTo>
                  <a:lnTo>
                    <a:pt x="1074420" y="735329"/>
                  </a:lnTo>
                  <a:lnTo>
                    <a:pt x="1074420" y="147065"/>
                  </a:lnTo>
                  <a:lnTo>
                    <a:pt x="1055228" y="107950"/>
                  </a:lnTo>
                  <a:lnTo>
                    <a:pt x="1001070" y="72813"/>
                  </a:lnTo>
                  <a:lnTo>
                    <a:pt x="962479" y="57173"/>
                  </a:lnTo>
                  <a:lnTo>
                    <a:pt x="917067" y="43053"/>
                  </a:lnTo>
                  <a:lnTo>
                    <a:pt x="865474" y="30625"/>
                  </a:lnTo>
                  <a:lnTo>
                    <a:pt x="808340" y="20066"/>
                  </a:lnTo>
                  <a:lnTo>
                    <a:pt x="746307" y="11549"/>
                  </a:lnTo>
                  <a:lnTo>
                    <a:pt x="680014" y="5249"/>
                  </a:lnTo>
                  <a:lnTo>
                    <a:pt x="610101" y="1341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00015" y="5393435"/>
              <a:ext cx="1074420" cy="882650"/>
            </a:xfrm>
            <a:custGeom>
              <a:avLst/>
              <a:gdLst/>
              <a:ahLst/>
              <a:cxnLst/>
              <a:rect l="l" t="t" r="r" b="b"/>
              <a:pathLst>
                <a:path w="1074420" h="882650">
                  <a:moveTo>
                    <a:pt x="1074420" y="147065"/>
                  </a:moveTo>
                  <a:lnTo>
                    <a:pt x="1055228" y="186159"/>
                  </a:lnTo>
                  <a:lnTo>
                    <a:pt x="1001070" y="221290"/>
                  </a:lnTo>
                  <a:lnTo>
                    <a:pt x="962479" y="236931"/>
                  </a:lnTo>
                  <a:lnTo>
                    <a:pt x="917066" y="251055"/>
                  </a:lnTo>
                  <a:lnTo>
                    <a:pt x="865474" y="263487"/>
                  </a:lnTo>
                  <a:lnTo>
                    <a:pt x="808340" y="274051"/>
                  </a:lnTo>
                  <a:lnTo>
                    <a:pt x="746307" y="282574"/>
                  </a:lnTo>
                  <a:lnTo>
                    <a:pt x="680014" y="288878"/>
                  </a:lnTo>
                  <a:lnTo>
                    <a:pt x="610101" y="292789"/>
                  </a:lnTo>
                  <a:lnTo>
                    <a:pt x="537210" y="294131"/>
                  </a:lnTo>
                  <a:lnTo>
                    <a:pt x="464318" y="292789"/>
                  </a:lnTo>
                  <a:lnTo>
                    <a:pt x="394405" y="288878"/>
                  </a:lnTo>
                  <a:lnTo>
                    <a:pt x="328112" y="282574"/>
                  </a:lnTo>
                  <a:lnTo>
                    <a:pt x="266079" y="274051"/>
                  </a:lnTo>
                  <a:lnTo>
                    <a:pt x="208945" y="263487"/>
                  </a:lnTo>
                  <a:lnTo>
                    <a:pt x="157352" y="251055"/>
                  </a:lnTo>
                  <a:lnTo>
                    <a:pt x="111940" y="236931"/>
                  </a:lnTo>
                  <a:lnTo>
                    <a:pt x="73349" y="221290"/>
                  </a:lnTo>
                  <a:lnTo>
                    <a:pt x="19191" y="186159"/>
                  </a:lnTo>
                  <a:lnTo>
                    <a:pt x="4904" y="167020"/>
                  </a:lnTo>
                  <a:lnTo>
                    <a:pt x="0" y="147065"/>
                  </a:lnTo>
                </a:path>
                <a:path w="1074420" h="882650">
                  <a:moveTo>
                    <a:pt x="0" y="147065"/>
                  </a:moveTo>
                  <a:lnTo>
                    <a:pt x="19191" y="107949"/>
                  </a:lnTo>
                  <a:lnTo>
                    <a:pt x="73349" y="72813"/>
                  </a:lnTo>
                  <a:lnTo>
                    <a:pt x="111940" y="57173"/>
                  </a:lnTo>
                  <a:lnTo>
                    <a:pt x="157353" y="43052"/>
                  </a:lnTo>
                  <a:lnTo>
                    <a:pt x="208945" y="30625"/>
                  </a:lnTo>
                  <a:lnTo>
                    <a:pt x="266079" y="20065"/>
                  </a:lnTo>
                  <a:lnTo>
                    <a:pt x="328112" y="11549"/>
                  </a:lnTo>
                  <a:lnTo>
                    <a:pt x="394405" y="5249"/>
                  </a:lnTo>
                  <a:lnTo>
                    <a:pt x="464318" y="1341"/>
                  </a:lnTo>
                  <a:lnTo>
                    <a:pt x="537210" y="0"/>
                  </a:lnTo>
                  <a:lnTo>
                    <a:pt x="610101" y="1341"/>
                  </a:lnTo>
                  <a:lnTo>
                    <a:pt x="680014" y="5249"/>
                  </a:lnTo>
                  <a:lnTo>
                    <a:pt x="746307" y="11549"/>
                  </a:lnTo>
                  <a:lnTo>
                    <a:pt x="808340" y="20066"/>
                  </a:lnTo>
                  <a:lnTo>
                    <a:pt x="865474" y="30625"/>
                  </a:lnTo>
                  <a:lnTo>
                    <a:pt x="917067" y="43053"/>
                  </a:lnTo>
                  <a:lnTo>
                    <a:pt x="962479" y="57173"/>
                  </a:lnTo>
                  <a:lnTo>
                    <a:pt x="1001070" y="72813"/>
                  </a:lnTo>
                  <a:lnTo>
                    <a:pt x="1055228" y="107950"/>
                  </a:lnTo>
                  <a:lnTo>
                    <a:pt x="1074420" y="147065"/>
                  </a:lnTo>
                  <a:lnTo>
                    <a:pt x="1074420" y="735329"/>
                  </a:lnTo>
                  <a:lnTo>
                    <a:pt x="1055228" y="774423"/>
                  </a:lnTo>
                  <a:lnTo>
                    <a:pt x="1001070" y="809554"/>
                  </a:lnTo>
                  <a:lnTo>
                    <a:pt x="962479" y="825195"/>
                  </a:lnTo>
                  <a:lnTo>
                    <a:pt x="917066" y="839319"/>
                  </a:lnTo>
                  <a:lnTo>
                    <a:pt x="865474" y="851751"/>
                  </a:lnTo>
                  <a:lnTo>
                    <a:pt x="808340" y="862315"/>
                  </a:lnTo>
                  <a:lnTo>
                    <a:pt x="746307" y="870838"/>
                  </a:lnTo>
                  <a:lnTo>
                    <a:pt x="680014" y="877142"/>
                  </a:lnTo>
                  <a:lnTo>
                    <a:pt x="610101" y="881053"/>
                  </a:lnTo>
                  <a:lnTo>
                    <a:pt x="537210" y="882395"/>
                  </a:lnTo>
                  <a:lnTo>
                    <a:pt x="464318" y="881053"/>
                  </a:lnTo>
                  <a:lnTo>
                    <a:pt x="394405" y="877142"/>
                  </a:lnTo>
                  <a:lnTo>
                    <a:pt x="328112" y="870838"/>
                  </a:lnTo>
                  <a:lnTo>
                    <a:pt x="266079" y="862315"/>
                  </a:lnTo>
                  <a:lnTo>
                    <a:pt x="208945" y="851751"/>
                  </a:lnTo>
                  <a:lnTo>
                    <a:pt x="157352" y="839319"/>
                  </a:lnTo>
                  <a:lnTo>
                    <a:pt x="111940" y="825195"/>
                  </a:lnTo>
                  <a:lnTo>
                    <a:pt x="73349" y="809554"/>
                  </a:lnTo>
                  <a:lnTo>
                    <a:pt x="19191" y="774423"/>
                  </a:lnTo>
                  <a:lnTo>
                    <a:pt x="0" y="735329"/>
                  </a:lnTo>
                  <a:lnTo>
                    <a:pt x="0" y="147065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896739" y="5465165"/>
            <a:ext cx="681355" cy="810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065" marR="5080" indent="-635" algn="ctr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rial MT"/>
                <a:cs typeface="Arial MT"/>
              </a:rPr>
              <a:t>Data </a:t>
            </a:r>
            <a:r>
              <a:rPr sz="1400" spc="-10" dirty="0">
                <a:latin typeface="Arial MT"/>
                <a:cs typeface="Arial MT"/>
              </a:rPr>
              <a:t>Arsip </a:t>
            </a:r>
            <a:r>
              <a:rPr sz="1400" spc="-105" dirty="0">
                <a:latin typeface="Arial MT"/>
                <a:cs typeface="Arial MT"/>
              </a:rPr>
              <a:t>Lembaga </a:t>
            </a:r>
            <a:r>
              <a:rPr sz="1400" spc="-135" dirty="0">
                <a:latin typeface="Arial MT"/>
                <a:cs typeface="Arial MT"/>
              </a:rPr>
              <a:t>Kearsipan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769102" y="5187441"/>
            <a:ext cx="1779905" cy="650240"/>
            <a:chOff x="5769102" y="5187441"/>
            <a:chExt cx="1779905" cy="650240"/>
          </a:xfrm>
        </p:grpSpPr>
        <p:sp>
          <p:nvSpPr>
            <p:cNvPr id="90" name="object 90"/>
            <p:cNvSpPr/>
            <p:nvPr/>
          </p:nvSpPr>
          <p:spPr>
            <a:xfrm>
              <a:off x="5769102" y="5504687"/>
              <a:ext cx="224154" cy="332740"/>
            </a:xfrm>
            <a:custGeom>
              <a:avLst/>
              <a:gdLst/>
              <a:ahLst/>
              <a:cxnLst/>
              <a:rect l="l" t="t" r="r" b="b"/>
              <a:pathLst>
                <a:path w="224154" h="332739">
                  <a:moveTo>
                    <a:pt x="176352" y="59998"/>
                  </a:moveTo>
                  <a:lnTo>
                    <a:pt x="0" y="325602"/>
                  </a:lnTo>
                  <a:lnTo>
                    <a:pt x="10668" y="332625"/>
                  </a:lnTo>
                  <a:lnTo>
                    <a:pt x="186893" y="66993"/>
                  </a:lnTo>
                  <a:lnTo>
                    <a:pt x="176352" y="59998"/>
                  </a:lnTo>
                  <a:close/>
                </a:path>
                <a:path w="224154" h="332739">
                  <a:moveTo>
                    <a:pt x="217689" y="49403"/>
                  </a:moveTo>
                  <a:lnTo>
                    <a:pt x="183387" y="49403"/>
                  </a:lnTo>
                  <a:lnTo>
                    <a:pt x="193928" y="56387"/>
                  </a:lnTo>
                  <a:lnTo>
                    <a:pt x="186893" y="66993"/>
                  </a:lnTo>
                  <a:lnTo>
                    <a:pt x="213360" y="84556"/>
                  </a:lnTo>
                  <a:lnTo>
                    <a:pt x="217689" y="49403"/>
                  </a:lnTo>
                  <a:close/>
                </a:path>
                <a:path w="224154" h="332739">
                  <a:moveTo>
                    <a:pt x="183387" y="49403"/>
                  </a:moveTo>
                  <a:lnTo>
                    <a:pt x="176352" y="59998"/>
                  </a:lnTo>
                  <a:lnTo>
                    <a:pt x="186893" y="66993"/>
                  </a:lnTo>
                  <a:lnTo>
                    <a:pt x="193928" y="56387"/>
                  </a:lnTo>
                  <a:lnTo>
                    <a:pt x="183387" y="49403"/>
                  </a:lnTo>
                  <a:close/>
                </a:path>
                <a:path w="224154" h="332739">
                  <a:moveTo>
                    <a:pt x="223774" y="0"/>
                  </a:moveTo>
                  <a:lnTo>
                    <a:pt x="149860" y="42418"/>
                  </a:lnTo>
                  <a:lnTo>
                    <a:pt x="176352" y="59998"/>
                  </a:lnTo>
                  <a:lnTo>
                    <a:pt x="183387" y="49403"/>
                  </a:lnTo>
                  <a:lnTo>
                    <a:pt x="217689" y="49403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93892" y="5193791"/>
              <a:ext cx="1548765" cy="622300"/>
            </a:xfrm>
            <a:custGeom>
              <a:avLst/>
              <a:gdLst/>
              <a:ahLst/>
              <a:cxnLst/>
              <a:rect l="l" t="t" r="r" b="b"/>
              <a:pathLst>
                <a:path w="1548765" h="622300">
                  <a:moveTo>
                    <a:pt x="1299337" y="0"/>
                  </a:moveTo>
                  <a:lnTo>
                    <a:pt x="249047" y="0"/>
                  </a:lnTo>
                  <a:lnTo>
                    <a:pt x="208651" y="4069"/>
                  </a:lnTo>
                  <a:lnTo>
                    <a:pt x="170330" y="15849"/>
                  </a:lnTo>
                  <a:lnTo>
                    <a:pt x="134597" y="34701"/>
                  </a:lnTo>
                  <a:lnTo>
                    <a:pt x="101964" y="59984"/>
                  </a:lnTo>
                  <a:lnTo>
                    <a:pt x="72945" y="91058"/>
                  </a:lnTo>
                  <a:lnTo>
                    <a:pt x="48052" y="127284"/>
                  </a:lnTo>
                  <a:lnTo>
                    <a:pt x="27798" y="168020"/>
                  </a:lnTo>
                  <a:lnTo>
                    <a:pt x="12696" y="212628"/>
                  </a:lnTo>
                  <a:lnTo>
                    <a:pt x="3259" y="260466"/>
                  </a:lnTo>
                  <a:lnTo>
                    <a:pt x="0" y="310895"/>
                  </a:lnTo>
                  <a:lnTo>
                    <a:pt x="3259" y="361325"/>
                  </a:lnTo>
                  <a:lnTo>
                    <a:pt x="12696" y="409163"/>
                  </a:lnTo>
                  <a:lnTo>
                    <a:pt x="27798" y="453770"/>
                  </a:lnTo>
                  <a:lnTo>
                    <a:pt x="48052" y="494507"/>
                  </a:lnTo>
                  <a:lnTo>
                    <a:pt x="72945" y="530732"/>
                  </a:lnTo>
                  <a:lnTo>
                    <a:pt x="101964" y="561807"/>
                  </a:lnTo>
                  <a:lnTo>
                    <a:pt x="134597" y="587090"/>
                  </a:lnTo>
                  <a:lnTo>
                    <a:pt x="170330" y="605942"/>
                  </a:lnTo>
                  <a:lnTo>
                    <a:pt x="208651" y="617722"/>
                  </a:lnTo>
                  <a:lnTo>
                    <a:pt x="249047" y="621791"/>
                  </a:lnTo>
                  <a:lnTo>
                    <a:pt x="1299337" y="621791"/>
                  </a:lnTo>
                  <a:lnTo>
                    <a:pt x="1339732" y="617722"/>
                  </a:lnTo>
                  <a:lnTo>
                    <a:pt x="1378053" y="605942"/>
                  </a:lnTo>
                  <a:lnTo>
                    <a:pt x="1413786" y="587090"/>
                  </a:lnTo>
                  <a:lnTo>
                    <a:pt x="1446419" y="561807"/>
                  </a:lnTo>
                  <a:lnTo>
                    <a:pt x="1475438" y="530732"/>
                  </a:lnTo>
                  <a:lnTo>
                    <a:pt x="1500331" y="494507"/>
                  </a:lnTo>
                  <a:lnTo>
                    <a:pt x="1520585" y="453770"/>
                  </a:lnTo>
                  <a:lnTo>
                    <a:pt x="1535687" y="409163"/>
                  </a:lnTo>
                  <a:lnTo>
                    <a:pt x="1545124" y="361325"/>
                  </a:lnTo>
                  <a:lnTo>
                    <a:pt x="1548384" y="310895"/>
                  </a:lnTo>
                  <a:lnTo>
                    <a:pt x="1545124" y="260466"/>
                  </a:lnTo>
                  <a:lnTo>
                    <a:pt x="1535687" y="212628"/>
                  </a:lnTo>
                  <a:lnTo>
                    <a:pt x="1520585" y="168020"/>
                  </a:lnTo>
                  <a:lnTo>
                    <a:pt x="1500331" y="127284"/>
                  </a:lnTo>
                  <a:lnTo>
                    <a:pt x="1475438" y="91058"/>
                  </a:lnTo>
                  <a:lnTo>
                    <a:pt x="1446419" y="59984"/>
                  </a:lnTo>
                  <a:lnTo>
                    <a:pt x="1413786" y="34701"/>
                  </a:lnTo>
                  <a:lnTo>
                    <a:pt x="1378053" y="15849"/>
                  </a:lnTo>
                  <a:lnTo>
                    <a:pt x="1339732" y="4069"/>
                  </a:lnTo>
                  <a:lnTo>
                    <a:pt x="129933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93892" y="5193791"/>
              <a:ext cx="1548765" cy="622300"/>
            </a:xfrm>
            <a:custGeom>
              <a:avLst/>
              <a:gdLst/>
              <a:ahLst/>
              <a:cxnLst/>
              <a:rect l="l" t="t" r="r" b="b"/>
              <a:pathLst>
                <a:path w="1548765" h="622300">
                  <a:moveTo>
                    <a:pt x="249047" y="0"/>
                  </a:moveTo>
                  <a:lnTo>
                    <a:pt x="1299337" y="0"/>
                  </a:lnTo>
                  <a:lnTo>
                    <a:pt x="1339732" y="4069"/>
                  </a:lnTo>
                  <a:lnTo>
                    <a:pt x="1378053" y="15849"/>
                  </a:lnTo>
                  <a:lnTo>
                    <a:pt x="1413786" y="34701"/>
                  </a:lnTo>
                  <a:lnTo>
                    <a:pt x="1446419" y="59984"/>
                  </a:lnTo>
                  <a:lnTo>
                    <a:pt x="1475438" y="91058"/>
                  </a:lnTo>
                  <a:lnTo>
                    <a:pt x="1500331" y="127284"/>
                  </a:lnTo>
                  <a:lnTo>
                    <a:pt x="1520585" y="168020"/>
                  </a:lnTo>
                  <a:lnTo>
                    <a:pt x="1535687" y="212628"/>
                  </a:lnTo>
                  <a:lnTo>
                    <a:pt x="1545124" y="260466"/>
                  </a:lnTo>
                  <a:lnTo>
                    <a:pt x="1548384" y="310895"/>
                  </a:lnTo>
                  <a:lnTo>
                    <a:pt x="1545124" y="361325"/>
                  </a:lnTo>
                  <a:lnTo>
                    <a:pt x="1535687" y="409163"/>
                  </a:lnTo>
                  <a:lnTo>
                    <a:pt x="1520585" y="453770"/>
                  </a:lnTo>
                  <a:lnTo>
                    <a:pt x="1500331" y="494507"/>
                  </a:lnTo>
                  <a:lnTo>
                    <a:pt x="1475438" y="530732"/>
                  </a:lnTo>
                  <a:lnTo>
                    <a:pt x="1446419" y="561807"/>
                  </a:lnTo>
                  <a:lnTo>
                    <a:pt x="1413786" y="587090"/>
                  </a:lnTo>
                  <a:lnTo>
                    <a:pt x="1378053" y="605942"/>
                  </a:lnTo>
                  <a:lnTo>
                    <a:pt x="1339732" y="617722"/>
                  </a:lnTo>
                  <a:lnTo>
                    <a:pt x="1299337" y="621791"/>
                  </a:lnTo>
                  <a:lnTo>
                    <a:pt x="249047" y="621791"/>
                  </a:lnTo>
                  <a:lnTo>
                    <a:pt x="208651" y="617722"/>
                  </a:lnTo>
                  <a:lnTo>
                    <a:pt x="170330" y="605942"/>
                  </a:lnTo>
                  <a:lnTo>
                    <a:pt x="134597" y="587090"/>
                  </a:lnTo>
                  <a:lnTo>
                    <a:pt x="101964" y="561807"/>
                  </a:lnTo>
                  <a:lnTo>
                    <a:pt x="72945" y="530732"/>
                  </a:lnTo>
                  <a:lnTo>
                    <a:pt x="48052" y="494507"/>
                  </a:lnTo>
                  <a:lnTo>
                    <a:pt x="27798" y="453770"/>
                  </a:lnTo>
                  <a:lnTo>
                    <a:pt x="12696" y="409163"/>
                  </a:lnTo>
                  <a:lnTo>
                    <a:pt x="3259" y="361325"/>
                  </a:lnTo>
                  <a:lnTo>
                    <a:pt x="0" y="310895"/>
                  </a:lnTo>
                  <a:lnTo>
                    <a:pt x="3259" y="260466"/>
                  </a:lnTo>
                  <a:lnTo>
                    <a:pt x="12696" y="212628"/>
                  </a:lnTo>
                  <a:lnTo>
                    <a:pt x="27798" y="168020"/>
                  </a:lnTo>
                  <a:lnTo>
                    <a:pt x="48052" y="127284"/>
                  </a:lnTo>
                  <a:lnTo>
                    <a:pt x="72945" y="91058"/>
                  </a:lnTo>
                  <a:lnTo>
                    <a:pt x="101964" y="59984"/>
                  </a:lnTo>
                  <a:lnTo>
                    <a:pt x="134597" y="34701"/>
                  </a:lnTo>
                  <a:lnTo>
                    <a:pt x="170330" y="15849"/>
                  </a:lnTo>
                  <a:lnTo>
                    <a:pt x="208651" y="4069"/>
                  </a:lnTo>
                  <a:lnTo>
                    <a:pt x="249047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102858" y="5293867"/>
            <a:ext cx="1330325" cy="429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68910">
              <a:lnSpc>
                <a:spcPts val="1500"/>
              </a:lnSpc>
              <a:spcBef>
                <a:spcPts val="300"/>
              </a:spcBef>
            </a:pPr>
            <a:r>
              <a:rPr sz="1400" spc="-125" dirty="0">
                <a:latin typeface="Arial MT"/>
                <a:cs typeface="Arial MT"/>
              </a:rPr>
              <a:t>Informasi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Arsip </a:t>
            </a:r>
            <a:r>
              <a:rPr sz="1400" spc="-155" dirty="0">
                <a:latin typeface="Arial MT"/>
                <a:cs typeface="Arial MT"/>
              </a:rPr>
              <a:t>Lembaga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30" dirty="0">
                <a:latin typeface="Arial MT"/>
                <a:cs typeface="Arial MT"/>
              </a:rPr>
              <a:t>Kearsipan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456048" y="3116960"/>
            <a:ext cx="6050915" cy="2724150"/>
            <a:chOff x="4456048" y="3116960"/>
            <a:chExt cx="6050915" cy="2724150"/>
          </a:xfrm>
        </p:grpSpPr>
        <p:sp>
          <p:nvSpPr>
            <p:cNvPr id="95" name="object 95"/>
            <p:cNvSpPr/>
            <p:nvPr/>
          </p:nvSpPr>
          <p:spPr>
            <a:xfrm>
              <a:off x="4459223" y="5833871"/>
              <a:ext cx="240665" cy="4445"/>
            </a:xfrm>
            <a:custGeom>
              <a:avLst/>
              <a:gdLst/>
              <a:ahLst/>
              <a:cxnLst/>
              <a:rect l="l" t="t" r="r" b="b"/>
              <a:pathLst>
                <a:path w="240664" h="4445">
                  <a:moveTo>
                    <a:pt x="0" y="3936"/>
                  </a:moveTo>
                  <a:lnTo>
                    <a:pt x="240664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36210" y="3561841"/>
              <a:ext cx="2586355" cy="1837055"/>
            </a:xfrm>
            <a:custGeom>
              <a:avLst/>
              <a:gdLst/>
              <a:ahLst/>
              <a:cxnLst/>
              <a:rect l="l" t="t" r="r" b="b"/>
              <a:pathLst>
                <a:path w="2586354" h="1837054">
                  <a:moveTo>
                    <a:pt x="2585847" y="1052830"/>
                  </a:moveTo>
                  <a:lnTo>
                    <a:pt x="2583040" y="1052360"/>
                  </a:lnTo>
                  <a:lnTo>
                    <a:pt x="2568841" y="1036193"/>
                  </a:lnTo>
                  <a:lnTo>
                    <a:pt x="2528443" y="990219"/>
                  </a:lnTo>
                  <a:lnTo>
                    <a:pt x="2516505" y="1019594"/>
                  </a:lnTo>
                  <a:lnTo>
                    <a:pt x="5715" y="0"/>
                  </a:lnTo>
                  <a:lnTo>
                    <a:pt x="889" y="11684"/>
                  </a:lnTo>
                  <a:lnTo>
                    <a:pt x="2511691" y="1031417"/>
                  </a:lnTo>
                  <a:lnTo>
                    <a:pt x="2508415" y="1039482"/>
                  </a:lnTo>
                  <a:lnTo>
                    <a:pt x="2501900" y="1038352"/>
                  </a:lnTo>
                  <a:lnTo>
                    <a:pt x="2504859" y="1048219"/>
                  </a:lnTo>
                  <a:lnTo>
                    <a:pt x="2499741" y="1060831"/>
                  </a:lnTo>
                  <a:lnTo>
                    <a:pt x="2508466" y="1060157"/>
                  </a:lnTo>
                  <a:lnTo>
                    <a:pt x="2511031" y="1068666"/>
                  </a:lnTo>
                  <a:lnTo>
                    <a:pt x="0" y="1824609"/>
                  </a:lnTo>
                  <a:lnTo>
                    <a:pt x="3556" y="1836801"/>
                  </a:lnTo>
                  <a:lnTo>
                    <a:pt x="2514701" y="1080858"/>
                  </a:lnTo>
                  <a:lnTo>
                    <a:pt x="2523871" y="1111250"/>
                  </a:lnTo>
                  <a:lnTo>
                    <a:pt x="2572905" y="1065022"/>
                  </a:lnTo>
                  <a:lnTo>
                    <a:pt x="2584323" y="1054265"/>
                  </a:lnTo>
                  <a:lnTo>
                    <a:pt x="2584704" y="1054227"/>
                  </a:lnTo>
                  <a:lnTo>
                    <a:pt x="2584539" y="1054061"/>
                  </a:lnTo>
                  <a:lnTo>
                    <a:pt x="2585847" y="105283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8546" y="4575809"/>
              <a:ext cx="180212" cy="762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539355" y="3116960"/>
              <a:ext cx="2961005" cy="2394585"/>
            </a:xfrm>
            <a:custGeom>
              <a:avLst/>
              <a:gdLst/>
              <a:ahLst/>
              <a:cxnLst/>
              <a:rect l="l" t="t" r="r" b="b"/>
              <a:pathLst>
                <a:path w="2961004" h="2394585">
                  <a:moveTo>
                    <a:pt x="2961005" y="1498473"/>
                  </a:moveTo>
                  <a:lnTo>
                    <a:pt x="2958109" y="1442008"/>
                  </a:lnTo>
                  <a:lnTo>
                    <a:pt x="2949752" y="1388427"/>
                  </a:lnTo>
                  <a:lnTo>
                    <a:pt x="2936367" y="1338465"/>
                  </a:lnTo>
                  <a:lnTo>
                    <a:pt x="2918422" y="1292834"/>
                  </a:lnTo>
                  <a:lnTo>
                    <a:pt x="2896349" y="1252258"/>
                  </a:lnTo>
                  <a:lnTo>
                    <a:pt x="2870631" y="1217447"/>
                  </a:lnTo>
                  <a:lnTo>
                    <a:pt x="2841714" y="1189126"/>
                  </a:lnTo>
                  <a:lnTo>
                    <a:pt x="2776080" y="1154798"/>
                  </a:lnTo>
                  <a:lnTo>
                    <a:pt x="2740279" y="1150239"/>
                  </a:lnTo>
                  <a:lnTo>
                    <a:pt x="2275738" y="1150239"/>
                  </a:lnTo>
                  <a:lnTo>
                    <a:pt x="2258796" y="1127506"/>
                  </a:lnTo>
                  <a:lnTo>
                    <a:pt x="2224913" y="1082040"/>
                  </a:lnTo>
                  <a:lnTo>
                    <a:pt x="2210638" y="1110373"/>
                  </a:lnTo>
                  <a:lnTo>
                    <a:pt x="5715" y="0"/>
                  </a:lnTo>
                  <a:lnTo>
                    <a:pt x="0" y="11430"/>
                  </a:lnTo>
                  <a:lnTo>
                    <a:pt x="2204885" y="1121778"/>
                  </a:lnTo>
                  <a:lnTo>
                    <a:pt x="2190623" y="1150112"/>
                  </a:lnTo>
                  <a:lnTo>
                    <a:pt x="2233231" y="1150239"/>
                  </a:lnTo>
                  <a:lnTo>
                    <a:pt x="1810004" y="1150239"/>
                  </a:lnTo>
                  <a:lnTo>
                    <a:pt x="1774228" y="1154798"/>
                  </a:lnTo>
                  <a:lnTo>
                    <a:pt x="1708632" y="1189126"/>
                  </a:lnTo>
                  <a:lnTo>
                    <a:pt x="1679727" y="1217447"/>
                  </a:lnTo>
                  <a:lnTo>
                    <a:pt x="1654022" y="1252258"/>
                  </a:lnTo>
                  <a:lnTo>
                    <a:pt x="1631975" y="1292834"/>
                  </a:lnTo>
                  <a:lnTo>
                    <a:pt x="1614030" y="1338465"/>
                  </a:lnTo>
                  <a:lnTo>
                    <a:pt x="1600644" y="1388427"/>
                  </a:lnTo>
                  <a:lnTo>
                    <a:pt x="1592287" y="1442008"/>
                  </a:lnTo>
                  <a:lnTo>
                    <a:pt x="1589405" y="1498473"/>
                  </a:lnTo>
                  <a:lnTo>
                    <a:pt x="1592287" y="1554949"/>
                  </a:lnTo>
                  <a:lnTo>
                    <a:pt x="1600644" y="1608531"/>
                  </a:lnTo>
                  <a:lnTo>
                    <a:pt x="1614030" y="1658493"/>
                  </a:lnTo>
                  <a:lnTo>
                    <a:pt x="1631975" y="1704124"/>
                  </a:lnTo>
                  <a:lnTo>
                    <a:pt x="1654022" y="1744700"/>
                  </a:lnTo>
                  <a:lnTo>
                    <a:pt x="1679727" y="1779511"/>
                  </a:lnTo>
                  <a:lnTo>
                    <a:pt x="1708632" y="1807832"/>
                  </a:lnTo>
                  <a:lnTo>
                    <a:pt x="1774228" y="1842160"/>
                  </a:lnTo>
                  <a:lnTo>
                    <a:pt x="1810004" y="1846707"/>
                  </a:lnTo>
                  <a:lnTo>
                    <a:pt x="2197392" y="1846707"/>
                  </a:lnTo>
                  <a:lnTo>
                    <a:pt x="2200122" y="1858162"/>
                  </a:lnTo>
                  <a:lnTo>
                    <a:pt x="1397" y="2381885"/>
                  </a:lnTo>
                  <a:lnTo>
                    <a:pt x="4445" y="2394204"/>
                  </a:lnTo>
                  <a:lnTo>
                    <a:pt x="2203081" y="1870595"/>
                  </a:lnTo>
                  <a:lnTo>
                    <a:pt x="2210435" y="1901444"/>
                  </a:lnTo>
                  <a:lnTo>
                    <a:pt x="2265553" y="1855216"/>
                  </a:lnTo>
                  <a:lnTo>
                    <a:pt x="2275713" y="1846707"/>
                  </a:lnTo>
                  <a:lnTo>
                    <a:pt x="2740279" y="1846707"/>
                  </a:lnTo>
                  <a:lnTo>
                    <a:pt x="2776080" y="1842160"/>
                  </a:lnTo>
                  <a:lnTo>
                    <a:pt x="2841714" y="1807832"/>
                  </a:lnTo>
                  <a:lnTo>
                    <a:pt x="2870631" y="1779511"/>
                  </a:lnTo>
                  <a:lnTo>
                    <a:pt x="2896349" y="1744700"/>
                  </a:lnTo>
                  <a:lnTo>
                    <a:pt x="2918422" y="1704124"/>
                  </a:lnTo>
                  <a:lnTo>
                    <a:pt x="2936367" y="1658493"/>
                  </a:lnTo>
                  <a:lnTo>
                    <a:pt x="2949752" y="1608531"/>
                  </a:lnTo>
                  <a:lnTo>
                    <a:pt x="2958109" y="1554949"/>
                  </a:lnTo>
                  <a:lnTo>
                    <a:pt x="2961005" y="149847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128759" y="4267199"/>
              <a:ext cx="1371600" cy="696595"/>
            </a:xfrm>
            <a:custGeom>
              <a:avLst/>
              <a:gdLst/>
              <a:ahLst/>
              <a:cxnLst/>
              <a:rect l="l" t="t" r="r" b="b"/>
              <a:pathLst>
                <a:path w="1371600" h="696595">
                  <a:moveTo>
                    <a:pt x="220599" y="0"/>
                  </a:moveTo>
                  <a:lnTo>
                    <a:pt x="1150874" y="0"/>
                  </a:lnTo>
                  <a:lnTo>
                    <a:pt x="1186680" y="4559"/>
                  </a:lnTo>
                  <a:lnTo>
                    <a:pt x="1252317" y="38878"/>
                  </a:lnTo>
                  <a:lnTo>
                    <a:pt x="1281238" y="67202"/>
                  </a:lnTo>
                  <a:lnTo>
                    <a:pt x="1306956" y="102012"/>
                  </a:lnTo>
                  <a:lnTo>
                    <a:pt x="1329017" y="142591"/>
                  </a:lnTo>
                  <a:lnTo>
                    <a:pt x="1346966" y="188220"/>
                  </a:lnTo>
                  <a:lnTo>
                    <a:pt x="1360348" y="238182"/>
                  </a:lnTo>
                  <a:lnTo>
                    <a:pt x="1368711" y="291759"/>
                  </a:lnTo>
                  <a:lnTo>
                    <a:pt x="1371600" y="348233"/>
                  </a:lnTo>
                  <a:lnTo>
                    <a:pt x="1368711" y="404708"/>
                  </a:lnTo>
                  <a:lnTo>
                    <a:pt x="1360348" y="458285"/>
                  </a:lnTo>
                  <a:lnTo>
                    <a:pt x="1346966" y="508247"/>
                  </a:lnTo>
                  <a:lnTo>
                    <a:pt x="1329017" y="553876"/>
                  </a:lnTo>
                  <a:lnTo>
                    <a:pt x="1306956" y="594455"/>
                  </a:lnTo>
                  <a:lnTo>
                    <a:pt x="1281238" y="629265"/>
                  </a:lnTo>
                  <a:lnTo>
                    <a:pt x="1252317" y="657589"/>
                  </a:lnTo>
                  <a:lnTo>
                    <a:pt x="1186680" y="691908"/>
                  </a:lnTo>
                  <a:lnTo>
                    <a:pt x="1150874" y="696468"/>
                  </a:lnTo>
                  <a:lnTo>
                    <a:pt x="220599" y="696468"/>
                  </a:lnTo>
                  <a:lnTo>
                    <a:pt x="150888" y="678710"/>
                  </a:lnTo>
                  <a:lnTo>
                    <a:pt x="90333" y="629265"/>
                  </a:lnTo>
                  <a:lnTo>
                    <a:pt x="64627" y="594455"/>
                  </a:lnTo>
                  <a:lnTo>
                    <a:pt x="42574" y="553876"/>
                  </a:lnTo>
                  <a:lnTo>
                    <a:pt x="24630" y="508247"/>
                  </a:lnTo>
                  <a:lnTo>
                    <a:pt x="11250" y="458285"/>
                  </a:lnTo>
                  <a:lnTo>
                    <a:pt x="2888" y="404708"/>
                  </a:lnTo>
                  <a:lnTo>
                    <a:pt x="0" y="348233"/>
                  </a:lnTo>
                  <a:lnTo>
                    <a:pt x="2888" y="291759"/>
                  </a:lnTo>
                  <a:lnTo>
                    <a:pt x="11250" y="238182"/>
                  </a:lnTo>
                  <a:lnTo>
                    <a:pt x="24630" y="188220"/>
                  </a:lnTo>
                  <a:lnTo>
                    <a:pt x="42574" y="142591"/>
                  </a:lnTo>
                  <a:lnTo>
                    <a:pt x="64627" y="102012"/>
                  </a:lnTo>
                  <a:lnTo>
                    <a:pt x="90333" y="67202"/>
                  </a:lnTo>
                  <a:lnTo>
                    <a:pt x="119238" y="38878"/>
                  </a:lnTo>
                  <a:lnTo>
                    <a:pt x="184826" y="4559"/>
                  </a:lnTo>
                  <a:lnTo>
                    <a:pt x="220599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436734" y="4290440"/>
            <a:ext cx="756920" cy="6203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6034" marR="5080" indent="-13970" algn="just">
              <a:lnSpc>
                <a:spcPts val="1500"/>
              </a:lnSpc>
              <a:spcBef>
                <a:spcPts val="300"/>
              </a:spcBef>
            </a:pPr>
            <a:r>
              <a:rPr sz="1400" b="1" spc="-135" dirty="0">
                <a:solidFill>
                  <a:srgbClr val="FFFFFF"/>
                </a:solidFill>
                <a:latin typeface="Arial"/>
                <a:cs typeface="Arial"/>
              </a:rPr>
              <a:t>“Informasi Kearsipan 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Nasional”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104890" y="2546604"/>
            <a:ext cx="4582795" cy="4157979"/>
            <a:chOff x="6104890" y="2546604"/>
            <a:chExt cx="4582795" cy="4157979"/>
          </a:xfrm>
        </p:grpSpPr>
        <p:sp>
          <p:nvSpPr>
            <p:cNvPr id="102" name="object 102"/>
            <p:cNvSpPr/>
            <p:nvPr/>
          </p:nvSpPr>
          <p:spPr>
            <a:xfrm>
              <a:off x="6730111" y="2546604"/>
              <a:ext cx="76200" cy="264160"/>
            </a:xfrm>
            <a:custGeom>
              <a:avLst/>
              <a:gdLst/>
              <a:ahLst/>
              <a:cxnLst/>
              <a:rect l="l" t="t" r="r" b="b"/>
              <a:pathLst>
                <a:path w="76200" h="264160">
                  <a:moveTo>
                    <a:pt x="44482" y="76178"/>
                  </a:moveTo>
                  <a:lnTo>
                    <a:pt x="31782" y="76221"/>
                  </a:lnTo>
                  <a:lnTo>
                    <a:pt x="32258" y="263906"/>
                  </a:lnTo>
                  <a:lnTo>
                    <a:pt x="44958" y="263906"/>
                  </a:lnTo>
                  <a:lnTo>
                    <a:pt x="44482" y="76178"/>
                  </a:lnTo>
                  <a:close/>
                </a:path>
                <a:path w="76200" h="264160">
                  <a:moveTo>
                    <a:pt x="37973" y="0"/>
                  </a:moveTo>
                  <a:lnTo>
                    <a:pt x="0" y="76326"/>
                  </a:lnTo>
                  <a:lnTo>
                    <a:pt x="31782" y="76221"/>
                  </a:lnTo>
                  <a:lnTo>
                    <a:pt x="31750" y="63500"/>
                  </a:lnTo>
                  <a:lnTo>
                    <a:pt x="69882" y="63500"/>
                  </a:lnTo>
                  <a:lnTo>
                    <a:pt x="37973" y="0"/>
                  </a:lnTo>
                  <a:close/>
                </a:path>
                <a:path w="76200" h="264160">
                  <a:moveTo>
                    <a:pt x="44450" y="63500"/>
                  </a:moveTo>
                  <a:lnTo>
                    <a:pt x="31750" y="63500"/>
                  </a:lnTo>
                  <a:lnTo>
                    <a:pt x="31782" y="76221"/>
                  </a:lnTo>
                  <a:lnTo>
                    <a:pt x="44482" y="76178"/>
                  </a:lnTo>
                  <a:lnTo>
                    <a:pt x="44450" y="63500"/>
                  </a:lnTo>
                  <a:close/>
                </a:path>
                <a:path w="76200" h="264160">
                  <a:moveTo>
                    <a:pt x="69882" y="63500"/>
                  </a:moveTo>
                  <a:lnTo>
                    <a:pt x="44450" y="63500"/>
                  </a:lnTo>
                  <a:lnTo>
                    <a:pt x="44482" y="76178"/>
                  </a:lnTo>
                  <a:lnTo>
                    <a:pt x="76200" y="76073"/>
                  </a:lnTo>
                  <a:lnTo>
                    <a:pt x="69882" y="635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0360" y="4576572"/>
              <a:ext cx="187198" cy="7620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111240" y="6001512"/>
              <a:ext cx="1446530" cy="696595"/>
            </a:xfrm>
            <a:custGeom>
              <a:avLst/>
              <a:gdLst/>
              <a:ahLst/>
              <a:cxnLst/>
              <a:rect l="l" t="t" r="r" b="b"/>
              <a:pathLst>
                <a:path w="1446529" h="696595">
                  <a:moveTo>
                    <a:pt x="1318514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1318514" y="696468"/>
                  </a:lnTo>
                  <a:lnTo>
                    <a:pt x="1446276" y="348233"/>
                  </a:lnTo>
                  <a:lnTo>
                    <a:pt x="131851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11240" y="6001512"/>
              <a:ext cx="1446530" cy="696595"/>
            </a:xfrm>
            <a:custGeom>
              <a:avLst/>
              <a:gdLst/>
              <a:ahLst/>
              <a:cxnLst/>
              <a:rect l="l" t="t" r="r" b="b"/>
              <a:pathLst>
                <a:path w="1446529" h="696595">
                  <a:moveTo>
                    <a:pt x="0" y="0"/>
                  </a:moveTo>
                  <a:lnTo>
                    <a:pt x="1318514" y="0"/>
                  </a:lnTo>
                  <a:lnTo>
                    <a:pt x="1446276" y="348233"/>
                  </a:lnTo>
                  <a:lnTo>
                    <a:pt x="1318514" y="696468"/>
                  </a:lnTo>
                  <a:lnTo>
                    <a:pt x="0" y="6964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xfrm>
            <a:off x="771245" y="182371"/>
            <a:ext cx="632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SISTEM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KEARSIPAN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NASIONAL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(SKN)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819770" y="210439"/>
            <a:ext cx="734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Fungsi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b="1" spc="-114" dirty="0">
                <a:solidFill>
                  <a:srgbClr val="C00000"/>
                </a:solidFill>
                <a:latin typeface="Arial"/>
                <a:cs typeface="Arial"/>
              </a:rPr>
              <a:t>SKN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19770" y="393319"/>
            <a:ext cx="4086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198755" algn="l"/>
              </a:tabLst>
            </a:pP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mengidentifikasi</a:t>
            </a:r>
            <a:r>
              <a:rPr sz="120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keberadaan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yang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memiliki</a:t>
            </a:r>
            <a:r>
              <a:rPr sz="12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keterkaitan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001F5F"/>
                </a:solidFill>
                <a:latin typeface="Arial MT"/>
                <a:cs typeface="Arial MT"/>
              </a:rPr>
              <a:t>informasi </a:t>
            </a:r>
            <a:r>
              <a:rPr sz="1200" spc="-85" dirty="0">
                <a:solidFill>
                  <a:srgbClr val="001F5F"/>
                </a:solidFill>
                <a:latin typeface="Arial MT"/>
                <a:cs typeface="Arial MT"/>
              </a:rPr>
              <a:t>di</a:t>
            </a:r>
            <a:r>
              <a:rPr sz="12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Arial MT"/>
                <a:cs typeface="Arial MT"/>
              </a:rPr>
              <a:t>semua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organisasi</a:t>
            </a:r>
            <a:r>
              <a:rPr sz="12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kearsipan;</a:t>
            </a:r>
            <a:endParaRPr sz="1200">
              <a:latin typeface="Arial MT"/>
              <a:cs typeface="Arial MT"/>
            </a:endParaRPr>
          </a:p>
          <a:p>
            <a:pPr marL="198755" indent="-186055">
              <a:lnSpc>
                <a:spcPct val="100000"/>
              </a:lnSpc>
              <a:buAutoNum type="alphaLcPeriod"/>
              <a:tabLst>
                <a:tab pos="198755" algn="l"/>
              </a:tabLst>
            </a:pP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menghubungkan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keterkaitan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sebagai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satu</a:t>
            </a:r>
            <a:r>
              <a:rPr sz="12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keutuhan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informasi;</a:t>
            </a:r>
            <a:endParaRPr sz="12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lphaLcPeriod"/>
              <a:tabLst>
                <a:tab pos="199390" algn="l"/>
              </a:tabLst>
            </a:pP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menjamin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ketersediaan</a:t>
            </a:r>
            <a:r>
              <a:rPr sz="1200" spc="-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yang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001F5F"/>
                </a:solidFill>
                <a:latin typeface="Arial MT"/>
                <a:cs typeface="Arial MT"/>
              </a:rPr>
              <a:t>autentik,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utuh,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dan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terpercaya.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77468" y="708405"/>
            <a:ext cx="7570470" cy="414020"/>
            <a:chOff x="77468" y="708405"/>
            <a:chExt cx="7570470" cy="414020"/>
          </a:xfrm>
        </p:grpSpPr>
        <p:sp>
          <p:nvSpPr>
            <p:cNvPr id="110" name="object 110"/>
            <p:cNvSpPr/>
            <p:nvPr/>
          </p:nvSpPr>
          <p:spPr>
            <a:xfrm>
              <a:off x="83818" y="714755"/>
              <a:ext cx="7557770" cy="401320"/>
            </a:xfrm>
            <a:custGeom>
              <a:avLst/>
              <a:gdLst/>
              <a:ahLst/>
              <a:cxnLst/>
              <a:rect l="l" t="t" r="r" b="b"/>
              <a:pathLst>
                <a:path w="7557770" h="401319">
                  <a:moveTo>
                    <a:pt x="7557517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3778759" y="400812"/>
                  </a:lnTo>
                  <a:lnTo>
                    <a:pt x="7557517" y="140208"/>
                  </a:lnTo>
                  <a:lnTo>
                    <a:pt x="755751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818" y="714755"/>
              <a:ext cx="7557770" cy="401320"/>
            </a:xfrm>
            <a:custGeom>
              <a:avLst/>
              <a:gdLst/>
              <a:ahLst/>
              <a:cxnLst/>
              <a:rect l="l" t="t" r="r" b="b"/>
              <a:pathLst>
                <a:path w="7557770" h="401319">
                  <a:moveTo>
                    <a:pt x="7557517" y="0"/>
                  </a:moveTo>
                  <a:lnTo>
                    <a:pt x="7557517" y="140208"/>
                  </a:lnTo>
                  <a:lnTo>
                    <a:pt x="3778759" y="400812"/>
                  </a:lnTo>
                  <a:lnTo>
                    <a:pt x="0" y="140208"/>
                  </a:lnTo>
                  <a:lnTo>
                    <a:pt x="0" y="0"/>
                  </a:lnTo>
                  <a:lnTo>
                    <a:pt x="755751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445766" y="726186"/>
            <a:ext cx="2832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75" dirty="0">
                <a:solidFill>
                  <a:srgbClr val="001F5F"/>
                </a:solidFill>
                <a:latin typeface="Arial"/>
                <a:cs typeface="Arial"/>
              </a:rPr>
              <a:t>KEBIJAKAN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9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80" dirty="0">
                <a:solidFill>
                  <a:srgbClr val="001F5F"/>
                </a:solidFill>
                <a:latin typeface="Arial"/>
                <a:cs typeface="Arial"/>
              </a:rPr>
              <a:t>PEMBINAAN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70" dirty="0">
                <a:solidFill>
                  <a:srgbClr val="001F5F"/>
                </a:solidFill>
                <a:latin typeface="Arial"/>
                <a:cs typeface="Arial"/>
              </a:rPr>
              <a:t>KEARSIPAN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37275" y="6036055"/>
            <a:ext cx="1330325" cy="6464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1270" algn="ctr">
              <a:lnSpc>
                <a:spcPct val="95400"/>
              </a:lnSpc>
              <a:spcBef>
                <a:spcPts val="180"/>
              </a:spcBef>
            </a:pPr>
            <a:r>
              <a:rPr sz="1400" spc="-145" dirty="0">
                <a:latin typeface="Arial MT"/>
                <a:cs typeface="Arial MT"/>
              </a:rPr>
              <a:t>Pelayanan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&amp; </a:t>
            </a:r>
            <a:r>
              <a:rPr sz="1400" spc="-150" dirty="0">
                <a:latin typeface="Arial MT"/>
                <a:cs typeface="Arial MT"/>
              </a:rPr>
              <a:t>Pemanfaatan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Arsip </a:t>
            </a:r>
            <a:r>
              <a:rPr sz="1400" spc="-160" dirty="0">
                <a:latin typeface="Arial MT"/>
                <a:cs typeface="Arial MT"/>
              </a:rPr>
              <a:t>Lembaga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30" dirty="0">
                <a:latin typeface="Arial MT"/>
                <a:cs typeface="Arial MT"/>
              </a:rPr>
              <a:t>Kearsipan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132321" y="1834642"/>
            <a:ext cx="1337310" cy="4166235"/>
            <a:chOff x="6132321" y="1834642"/>
            <a:chExt cx="1337310" cy="4166235"/>
          </a:xfrm>
        </p:grpSpPr>
        <p:pic>
          <p:nvPicPr>
            <p:cNvPr id="115" name="object 1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1634" y="5815495"/>
              <a:ext cx="76200" cy="18498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138671" y="1840992"/>
              <a:ext cx="1324610" cy="696595"/>
            </a:xfrm>
            <a:custGeom>
              <a:avLst/>
              <a:gdLst/>
              <a:ahLst/>
              <a:cxnLst/>
              <a:rect l="l" t="t" r="r" b="b"/>
              <a:pathLst>
                <a:path w="1324609" h="696594">
                  <a:moveTo>
                    <a:pt x="1196594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1196594" y="696468"/>
                  </a:lnTo>
                  <a:lnTo>
                    <a:pt x="1324355" y="348234"/>
                  </a:lnTo>
                  <a:lnTo>
                    <a:pt x="119659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38671" y="1840992"/>
              <a:ext cx="1324610" cy="696595"/>
            </a:xfrm>
            <a:custGeom>
              <a:avLst/>
              <a:gdLst/>
              <a:ahLst/>
              <a:cxnLst/>
              <a:rect l="l" t="t" r="r" b="b"/>
              <a:pathLst>
                <a:path w="1324609" h="696594">
                  <a:moveTo>
                    <a:pt x="0" y="0"/>
                  </a:moveTo>
                  <a:lnTo>
                    <a:pt x="1196594" y="0"/>
                  </a:lnTo>
                  <a:lnTo>
                    <a:pt x="1324355" y="348234"/>
                  </a:lnTo>
                  <a:lnTo>
                    <a:pt x="1196594" y="696468"/>
                  </a:lnTo>
                  <a:lnTo>
                    <a:pt x="0" y="6964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36589" y="1875282"/>
            <a:ext cx="1064895" cy="6464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1905" algn="ctr">
              <a:lnSpc>
                <a:spcPct val="95400"/>
              </a:lnSpc>
              <a:spcBef>
                <a:spcPts val="180"/>
              </a:spcBef>
            </a:pPr>
            <a:r>
              <a:rPr sz="1400" spc="-35" dirty="0">
                <a:latin typeface="Arial MT"/>
                <a:cs typeface="Arial MT"/>
              </a:rPr>
              <a:t>Pelayanan </a:t>
            </a:r>
            <a:r>
              <a:rPr sz="1400" spc="-125" dirty="0">
                <a:latin typeface="Arial MT"/>
                <a:cs typeface="Arial MT"/>
              </a:rPr>
              <a:t>Informasi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14" dirty="0">
                <a:latin typeface="Arial MT"/>
                <a:cs typeface="Arial MT"/>
              </a:rPr>
              <a:t>Publik </a:t>
            </a:r>
            <a:r>
              <a:rPr sz="1400" spc="-155" dirty="0">
                <a:latin typeface="Arial MT"/>
                <a:cs typeface="Arial MT"/>
              </a:rPr>
              <a:t>Badan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Publik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7459980" y="2184400"/>
            <a:ext cx="4557395" cy="4171315"/>
            <a:chOff x="7459980" y="2184400"/>
            <a:chExt cx="4557395" cy="4171315"/>
          </a:xfrm>
        </p:grpSpPr>
        <p:sp>
          <p:nvSpPr>
            <p:cNvPr id="120" name="object 120"/>
            <p:cNvSpPr/>
            <p:nvPr/>
          </p:nvSpPr>
          <p:spPr>
            <a:xfrm>
              <a:off x="7459980" y="2184399"/>
              <a:ext cx="3825875" cy="4171315"/>
            </a:xfrm>
            <a:custGeom>
              <a:avLst/>
              <a:gdLst/>
              <a:ahLst/>
              <a:cxnLst/>
              <a:rect l="l" t="t" r="r" b="b"/>
              <a:pathLst>
                <a:path w="3825875" h="4171315">
                  <a:moveTo>
                    <a:pt x="3825113" y="2082800"/>
                  </a:moveTo>
                  <a:lnTo>
                    <a:pt x="3807815" y="2058035"/>
                  </a:lnTo>
                  <a:lnTo>
                    <a:pt x="3776345" y="2012950"/>
                  </a:lnTo>
                  <a:lnTo>
                    <a:pt x="3761155" y="2040826"/>
                  </a:lnTo>
                  <a:lnTo>
                    <a:pt x="6096" y="0"/>
                  </a:lnTo>
                  <a:lnTo>
                    <a:pt x="0" y="11176"/>
                  </a:lnTo>
                  <a:lnTo>
                    <a:pt x="3755098" y="2051951"/>
                  </a:lnTo>
                  <a:lnTo>
                    <a:pt x="3739896" y="2079879"/>
                  </a:lnTo>
                  <a:lnTo>
                    <a:pt x="3825113" y="2082800"/>
                  </a:lnTo>
                  <a:close/>
                </a:path>
                <a:path w="3825875" h="4171315">
                  <a:moveTo>
                    <a:pt x="3825494" y="2779268"/>
                  </a:moveTo>
                  <a:lnTo>
                    <a:pt x="3740785" y="2770124"/>
                  </a:lnTo>
                  <a:lnTo>
                    <a:pt x="3751821" y="2799842"/>
                  </a:lnTo>
                  <a:lnTo>
                    <a:pt x="95377" y="4158970"/>
                  </a:lnTo>
                  <a:lnTo>
                    <a:pt x="99695" y="4170870"/>
                  </a:lnTo>
                  <a:lnTo>
                    <a:pt x="3756266" y="2811780"/>
                  </a:lnTo>
                  <a:lnTo>
                    <a:pt x="3767328" y="2841498"/>
                  </a:lnTo>
                  <a:lnTo>
                    <a:pt x="3810406" y="2795397"/>
                  </a:lnTo>
                  <a:lnTo>
                    <a:pt x="3825494" y="277926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687812" y="4267200"/>
              <a:ext cx="1323340" cy="696595"/>
            </a:xfrm>
            <a:custGeom>
              <a:avLst/>
              <a:gdLst/>
              <a:ahLst/>
              <a:cxnLst/>
              <a:rect l="l" t="t" r="r" b="b"/>
              <a:pathLst>
                <a:path w="1323340" h="696595">
                  <a:moveTo>
                    <a:pt x="1195070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1195070" y="696468"/>
                  </a:lnTo>
                  <a:lnTo>
                    <a:pt x="1322832" y="348233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687812" y="4267200"/>
              <a:ext cx="1323340" cy="696595"/>
            </a:xfrm>
            <a:custGeom>
              <a:avLst/>
              <a:gdLst/>
              <a:ahLst/>
              <a:cxnLst/>
              <a:rect l="l" t="t" r="r" b="b"/>
              <a:pathLst>
                <a:path w="1323340" h="696595">
                  <a:moveTo>
                    <a:pt x="0" y="0"/>
                  </a:moveTo>
                  <a:lnTo>
                    <a:pt x="1195070" y="0"/>
                  </a:lnTo>
                  <a:lnTo>
                    <a:pt x="1322832" y="348233"/>
                  </a:lnTo>
                  <a:lnTo>
                    <a:pt x="1195070" y="696468"/>
                  </a:lnTo>
                  <a:lnTo>
                    <a:pt x="0" y="6964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0719561" y="4303014"/>
            <a:ext cx="1195070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39"/>
              </a:lnSpc>
              <a:spcBef>
                <a:spcPts val="100"/>
              </a:spcBef>
            </a:pPr>
            <a:r>
              <a:rPr sz="1400" b="1" spc="-145" dirty="0">
                <a:solidFill>
                  <a:srgbClr val="FFFFFF"/>
                </a:solidFill>
                <a:latin typeface="Arial"/>
                <a:cs typeface="Arial"/>
              </a:rPr>
              <a:t>Pelayanan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&amp;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5"/>
              </a:lnSpc>
            </a:pP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Pemanfaatan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39"/>
              </a:lnSpc>
            </a:pPr>
            <a:r>
              <a:rPr sz="1400" b="1" spc="-135" dirty="0">
                <a:solidFill>
                  <a:srgbClr val="FFFFFF"/>
                </a:solidFill>
                <a:latin typeface="Arial"/>
                <a:cs typeface="Arial"/>
              </a:rPr>
              <a:t>“Arsip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Nasional”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899916" y="3089147"/>
            <a:ext cx="76200" cy="2489835"/>
          </a:xfrm>
          <a:custGeom>
            <a:avLst/>
            <a:gdLst/>
            <a:ahLst/>
            <a:cxnLst/>
            <a:rect l="l" t="t" r="r" b="b"/>
            <a:pathLst>
              <a:path w="76200" h="2489835">
                <a:moveTo>
                  <a:pt x="76200" y="2413508"/>
                </a:moveTo>
                <a:lnTo>
                  <a:pt x="44450" y="2413508"/>
                </a:lnTo>
                <a:lnTo>
                  <a:pt x="44450" y="1121664"/>
                </a:lnTo>
                <a:lnTo>
                  <a:pt x="31750" y="1121664"/>
                </a:lnTo>
                <a:lnTo>
                  <a:pt x="31750" y="2413508"/>
                </a:lnTo>
                <a:lnTo>
                  <a:pt x="0" y="2413508"/>
                </a:lnTo>
                <a:lnTo>
                  <a:pt x="38100" y="2489708"/>
                </a:lnTo>
                <a:lnTo>
                  <a:pt x="69850" y="2426208"/>
                </a:lnTo>
                <a:lnTo>
                  <a:pt x="76200" y="2413508"/>
                </a:lnTo>
                <a:close/>
              </a:path>
              <a:path w="76200" h="2489835">
                <a:moveTo>
                  <a:pt x="76200" y="499745"/>
                </a:moveTo>
                <a:lnTo>
                  <a:pt x="44450" y="4997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499745"/>
                </a:lnTo>
                <a:lnTo>
                  <a:pt x="0" y="499745"/>
                </a:lnTo>
                <a:lnTo>
                  <a:pt x="38100" y="575945"/>
                </a:lnTo>
                <a:lnTo>
                  <a:pt x="69850" y="512445"/>
                </a:lnTo>
                <a:lnTo>
                  <a:pt x="76200" y="49974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" name="object 125"/>
          <p:cNvGrpSpPr/>
          <p:nvPr/>
        </p:nvGrpSpPr>
        <p:grpSpPr>
          <a:xfrm>
            <a:off x="10539730" y="36321"/>
            <a:ext cx="1619250" cy="297815"/>
            <a:chOff x="10539730" y="36321"/>
            <a:chExt cx="1619250" cy="297815"/>
          </a:xfrm>
        </p:grpSpPr>
        <p:sp>
          <p:nvSpPr>
            <p:cNvPr id="126" name="object 126"/>
            <p:cNvSpPr/>
            <p:nvPr/>
          </p:nvSpPr>
          <p:spPr>
            <a:xfrm>
              <a:off x="10546080" y="42671"/>
              <a:ext cx="1606550" cy="285115"/>
            </a:xfrm>
            <a:custGeom>
              <a:avLst/>
              <a:gdLst/>
              <a:ahLst/>
              <a:cxnLst/>
              <a:rect l="l" t="t" r="r" b="b"/>
              <a:pathLst>
                <a:path w="1606550" h="285115">
                  <a:moveTo>
                    <a:pt x="1558798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7"/>
                  </a:lnTo>
                  <a:lnTo>
                    <a:pt x="1558798" y="284987"/>
                  </a:lnTo>
                  <a:lnTo>
                    <a:pt x="1577310" y="281263"/>
                  </a:lnTo>
                  <a:lnTo>
                    <a:pt x="1592405" y="271097"/>
                  </a:lnTo>
                  <a:lnTo>
                    <a:pt x="1602571" y="256002"/>
                  </a:lnTo>
                  <a:lnTo>
                    <a:pt x="1606296" y="237489"/>
                  </a:lnTo>
                  <a:lnTo>
                    <a:pt x="1606296" y="47498"/>
                  </a:lnTo>
                  <a:lnTo>
                    <a:pt x="1602571" y="28985"/>
                  </a:lnTo>
                  <a:lnTo>
                    <a:pt x="1592405" y="13890"/>
                  </a:lnTo>
                  <a:lnTo>
                    <a:pt x="1577310" y="3724"/>
                  </a:lnTo>
                  <a:lnTo>
                    <a:pt x="15587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546080" y="42671"/>
              <a:ext cx="1606550" cy="285115"/>
            </a:xfrm>
            <a:custGeom>
              <a:avLst/>
              <a:gdLst/>
              <a:ahLst/>
              <a:cxnLst/>
              <a:rect l="l" t="t" r="r" b="b"/>
              <a:pathLst>
                <a:path w="1606550" h="285115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1558798" y="0"/>
                  </a:lnTo>
                  <a:lnTo>
                    <a:pt x="1577310" y="3724"/>
                  </a:lnTo>
                  <a:lnTo>
                    <a:pt x="1592405" y="13890"/>
                  </a:lnTo>
                  <a:lnTo>
                    <a:pt x="1602571" y="28985"/>
                  </a:lnTo>
                  <a:lnTo>
                    <a:pt x="1606296" y="47498"/>
                  </a:lnTo>
                  <a:lnTo>
                    <a:pt x="1606296" y="237489"/>
                  </a:lnTo>
                  <a:lnTo>
                    <a:pt x="1602571" y="256002"/>
                  </a:lnTo>
                  <a:lnTo>
                    <a:pt x="1592405" y="271097"/>
                  </a:lnTo>
                  <a:lnTo>
                    <a:pt x="1577310" y="281263"/>
                  </a:lnTo>
                  <a:lnTo>
                    <a:pt x="1558798" y="284987"/>
                  </a:lnTo>
                  <a:lnTo>
                    <a:pt x="47498" y="284987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0662031" y="86106"/>
            <a:ext cx="1377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65" dirty="0">
                <a:solidFill>
                  <a:srgbClr val="FFFFFF"/>
                </a:solidFill>
                <a:latin typeface="Arial"/>
                <a:cs typeface="Arial"/>
              </a:rPr>
              <a:t>UU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43/2009: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9" y="955546"/>
            <a:ext cx="10654224" cy="58216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031" y="1235963"/>
            <a:ext cx="980440" cy="1015365"/>
          </a:xfrm>
          <a:prstGeom prst="rect">
            <a:avLst/>
          </a:prstGeom>
          <a:solidFill>
            <a:srgbClr val="F1F1F1"/>
          </a:solidFill>
          <a:ln w="9525">
            <a:solidFill>
              <a:srgbClr val="8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19380" marR="113664" indent="1270" algn="ctr">
              <a:lnSpc>
                <a:spcPct val="100000"/>
              </a:lnSpc>
              <a:spcBef>
                <a:spcPts val="334"/>
              </a:spcBef>
            </a:pPr>
            <a:r>
              <a:rPr sz="1200" b="1" spc="-10" dirty="0">
                <a:latin typeface="Arial"/>
                <a:cs typeface="Arial"/>
              </a:rPr>
              <a:t>Sistem </a:t>
            </a:r>
            <a:r>
              <a:rPr sz="1200" b="1" spc="-125" dirty="0">
                <a:latin typeface="Arial"/>
                <a:cs typeface="Arial"/>
              </a:rPr>
              <a:t>Pengelolaan </a:t>
            </a:r>
            <a:r>
              <a:rPr sz="1200" b="1" spc="-10" dirty="0">
                <a:latin typeface="Arial"/>
                <a:cs typeface="Arial"/>
              </a:rPr>
              <a:t>Dokumen </a:t>
            </a:r>
            <a:r>
              <a:rPr sz="1200" b="1" spc="-20" dirty="0">
                <a:latin typeface="Arial"/>
                <a:cs typeface="Arial"/>
              </a:rPr>
              <a:t>Kerja </a:t>
            </a:r>
            <a:r>
              <a:rPr sz="1200" b="1" spc="-80" dirty="0">
                <a:latin typeface="Arial"/>
                <a:cs typeface="Arial"/>
              </a:rPr>
              <a:t>Pemerintah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964" y="1705355"/>
            <a:ext cx="832485" cy="3425825"/>
          </a:xfrm>
          <a:custGeom>
            <a:avLst/>
            <a:gdLst/>
            <a:ahLst/>
            <a:cxnLst/>
            <a:rect l="l" t="t" r="r" b="b"/>
            <a:pathLst>
              <a:path w="832485" h="3425825">
                <a:moveTo>
                  <a:pt x="280797" y="38100"/>
                </a:moveTo>
                <a:lnTo>
                  <a:pt x="268097" y="31750"/>
                </a:lnTo>
                <a:lnTo>
                  <a:pt x="204597" y="0"/>
                </a:lnTo>
                <a:lnTo>
                  <a:pt x="204597" y="31750"/>
                </a:lnTo>
                <a:lnTo>
                  <a:pt x="0" y="31750"/>
                </a:lnTo>
                <a:lnTo>
                  <a:pt x="0" y="44450"/>
                </a:lnTo>
                <a:lnTo>
                  <a:pt x="204597" y="44450"/>
                </a:lnTo>
                <a:lnTo>
                  <a:pt x="204597" y="76200"/>
                </a:lnTo>
                <a:lnTo>
                  <a:pt x="268097" y="44450"/>
                </a:lnTo>
                <a:lnTo>
                  <a:pt x="280797" y="38100"/>
                </a:lnTo>
                <a:close/>
              </a:path>
              <a:path w="832485" h="3425825">
                <a:moveTo>
                  <a:pt x="832104" y="3349498"/>
                </a:moveTo>
                <a:lnTo>
                  <a:pt x="800354" y="3349498"/>
                </a:lnTo>
                <a:lnTo>
                  <a:pt x="800354" y="1697736"/>
                </a:lnTo>
                <a:lnTo>
                  <a:pt x="787654" y="1697736"/>
                </a:lnTo>
                <a:lnTo>
                  <a:pt x="787654" y="3349498"/>
                </a:lnTo>
                <a:lnTo>
                  <a:pt x="755904" y="3349498"/>
                </a:lnTo>
                <a:lnTo>
                  <a:pt x="794004" y="3425698"/>
                </a:lnTo>
                <a:lnTo>
                  <a:pt x="825754" y="3362198"/>
                </a:lnTo>
                <a:lnTo>
                  <a:pt x="832104" y="3349498"/>
                </a:lnTo>
                <a:close/>
              </a:path>
              <a:path w="832485" h="3425825">
                <a:moveTo>
                  <a:pt x="832104" y="1098677"/>
                </a:moveTo>
                <a:lnTo>
                  <a:pt x="800354" y="1098677"/>
                </a:lnTo>
                <a:lnTo>
                  <a:pt x="800354" y="598932"/>
                </a:lnTo>
                <a:lnTo>
                  <a:pt x="787654" y="598932"/>
                </a:lnTo>
                <a:lnTo>
                  <a:pt x="787654" y="1098677"/>
                </a:lnTo>
                <a:lnTo>
                  <a:pt x="755904" y="1098677"/>
                </a:lnTo>
                <a:lnTo>
                  <a:pt x="794004" y="1174877"/>
                </a:lnTo>
                <a:lnTo>
                  <a:pt x="825754" y="1111377"/>
                </a:lnTo>
                <a:lnTo>
                  <a:pt x="832104" y="109867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6381" y="71450"/>
            <a:ext cx="493966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sz="1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20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1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C00000"/>
                </a:solidFill>
                <a:latin typeface="Arial"/>
                <a:cs typeface="Arial"/>
              </a:rPr>
              <a:t>Kearsipan</a:t>
            </a:r>
            <a:r>
              <a:rPr sz="1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20" dirty="0">
                <a:solidFill>
                  <a:srgbClr val="C00000"/>
                </a:solidFill>
                <a:latin typeface="Arial"/>
                <a:cs typeface="Arial"/>
              </a:rPr>
              <a:t>Nasional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Arial MT"/>
                <a:cs typeface="Arial MT"/>
              </a:rPr>
              <a:t>(</a:t>
            </a:r>
            <a:r>
              <a:rPr sz="1200" b="1" spc="-114" dirty="0">
                <a:solidFill>
                  <a:srgbClr val="C00000"/>
                </a:solidFill>
                <a:latin typeface="Arial"/>
                <a:cs typeface="Arial"/>
              </a:rPr>
              <a:t>SIKN</a:t>
            </a:r>
            <a:r>
              <a:rPr sz="1200" spc="-114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r>
              <a:rPr sz="1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memberikan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informasi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yang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autentik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dan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utuh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dalam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mewujudkan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sebagai</a:t>
            </a:r>
            <a:r>
              <a:rPr sz="12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tulang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punggung</a:t>
            </a:r>
            <a:r>
              <a:rPr sz="12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manajemen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penyelenggaraan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negara,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memori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001F5F"/>
                </a:solidFill>
                <a:latin typeface="Arial MT"/>
                <a:cs typeface="Arial MT"/>
              </a:rPr>
              <a:t>kolektif</a:t>
            </a:r>
            <a:r>
              <a:rPr sz="1200" spc="-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bangsa,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dan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simpul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pemersatu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bangsa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dalam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kerangka</a:t>
            </a:r>
            <a:r>
              <a:rPr sz="12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Negara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Kesatuan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Republik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Indonesia.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Fungsi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SIKN:</a:t>
            </a:r>
            <a:endParaRPr sz="1200">
              <a:latin typeface="Arial MT"/>
              <a:cs typeface="Arial MT"/>
            </a:endParaRPr>
          </a:p>
          <a:p>
            <a:pPr marL="186690" indent="-173990">
              <a:lnSpc>
                <a:spcPct val="100000"/>
              </a:lnSpc>
              <a:buAutoNum type="alphaLcPeriod"/>
              <a:tabLst>
                <a:tab pos="186690" algn="l"/>
              </a:tabLst>
            </a:pP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mewujudkan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sebagai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tulang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punggung</a:t>
            </a:r>
            <a:r>
              <a:rPr sz="12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Arial MT"/>
                <a:cs typeface="Arial MT"/>
              </a:rPr>
              <a:t>manajemen</a:t>
            </a:r>
            <a:r>
              <a:rPr sz="12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penyelenggaraan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negara;</a:t>
            </a:r>
            <a:endParaRPr sz="1200">
              <a:latin typeface="Arial MT"/>
              <a:cs typeface="Arial MT"/>
            </a:endParaRPr>
          </a:p>
          <a:p>
            <a:pPr marL="186690" indent="-173990">
              <a:lnSpc>
                <a:spcPct val="100000"/>
              </a:lnSpc>
              <a:buAutoNum type="alphaLcPeriod"/>
              <a:tabLst>
                <a:tab pos="186690" algn="l"/>
              </a:tabLst>
            </a:pP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menjamin</a:t>
            </a:r>
            <a:r>
              <a:rPr sz="12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akuntabilitas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manajemen</a:t>
            </a:r>
            <a:r>
              <a:rPr sz="12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penyelenggaraan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negara;</a:t>
            </a:r>
            <a:endParaRPr sz="1200">
              <a:latin typeface="Arial MT"/>
              <a:cs typeface="Arial MT"/>
            </a:endParaRPr>
          </a:p>
          <a:p>
            <a:pPr marL="187325" indent="-174625">
              <a:lnSpc>
                <a:spcPct val="100000"/>
              </a:lnSpc>
              <a:buAutoNum type="alphaLcPeriod"/>
              <a:tabLst>
                <a:tab pos="187325" algn="l"/>
              </a:tabLst>
            </a:pP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menjamin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penggunaan</a:t>
            </a:r>
            <a:r>
              <a:rPr sz="12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informasi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hanya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kepada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pihak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yang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berhak;</a:t>
            </a:r>
            <a:endParaRPr sz="1200">
              <a:latin typeface="Arial MT"/>
              <a:cs typeface="Arial MT"/>
            </a:endParaRPr>
          </a:p>
          <a:p>
            <a:pPr marL="186690" indent="-173990">
              <a:lnSpc>
                <a:spcPct val="100000"/>
              </a:lnSpc>
              <a:buAutoNum type="alphaLcPeriod"/>
              <a:tabLst>
                <a:tab pos="186690" algn="l"/>
              </a:tabLst>
            </a:pP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menjamin</a:t>
            </a:r>
            <a:r>
              <a:rPr sz="12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ketersediaan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sebagai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Arial MT"/>
                <a:cs typeface="Arial MT"/>
              </a:rPr>
              <a:t>memori</a:t>
            </a:r>
            <a:r>
              <a:rPr sz="12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001F5F"/>
                </a:solidFill>
                <a:latin typeface="Arial MT"/>
                <a:cs typeface="Arial MT"/>
              </a:rPr>
              <a:t>kolektif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bangsa.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6381" y="5934252"/>
            <a:ext cx="4075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Fungsi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b="1" spc="-120" dirty="0">
                <a:solidFill>
                  <a:srgbClr val="C00000"/>
                </a:solidFill>
                <a:latin typeface="Arial"/>
                <a:cs typeface="Arial"/>
              </a:rPr>
              <a:t>Jaringan</a:t>
            </a:r>
            <a:r>
              <a:rPr sz="12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14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1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C00000"/>
                </a:solidFill>
                <a:latin typeface="Arial"/>
                <a:cs typeface="Arial"/>
              </a:rPr>
              <a:t>Kearsipan</a:t>
            </a:r>
            <a:r>
              <a:rPr sz="1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20" dirty="0">
                <a:solidFill>
                  <a:srgbClr val="C00000"/>
                </a:solidFill>
                <a:latin typeface="Arial"/>
                <a:cs typeface="Arial"/>
              </a:rPr>
              <a:t>Nasional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Arial MT"/>
                <a:cs typeface="Arial MT"/>
              </a:rPr>
              <a:t>(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JIKN</a:t>
            </a:r>
            <a:r>
              <a:rPr sz="1200" spc="-10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152400" indent="-139700">
              <a:lnSpc>
                <a:spcPct val="100000"/>
              </a:lnSpc>
              <a:buAutoNum type="alphaLcPeriod"/>
              <a:tabLst>
                <a:tab pos="152400" algn="l"/>
              </a:tabLst>
            </a:pP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meningkatkan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akses</a:t>
            </a:r>
            <a:r>
              <a:rPr sz="12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dan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5" dirty="0">
                <a:solidFill>
                  <a:srgbClr val="001F5F"/>
                </a:solidFill>
                <a:latin typeface="Arial MT"/>
                <a:cs typeface="Arial MT"/>
              </a:rPr>
              <a:t>mutu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layanan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kearsipan</a:t>
            </a:r>
            <a:r>
              <a:rPr sz="12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kepada</a:t>
            </a:r>
            <a:r>
              <a:rPr sz="1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001F5F"/>
                </a:solidFill>
                <a:latin typeface="Arial MT"/>
                <a:cs typeface="Arial MT"/>
              </a:rPr>
              <a:t>masyarakat;</a:t>
            </a:r>
            <a:endParaRPr sz="1200">
              <a:latin typeface="Arial MT"/>
              <a:cs typeface="Arial MT"/>
            </a:endParaRPr>
          </a:p>
          <a:p>
            <a:pPr marL="152400" indent="-139700">
              <a:lnSpc>
                <a:spcPct val="100000"/>
              </a:lnSpc>
              <a:buAutoNum type="alphaLcPeriod"/>
              <a:tabLst>
                <a:tab pos="152400" algn="l"/>
              </a:tabLst>
            </a:pP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meningkatkan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kemanfaatan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001F5F"/>
                </a:solidFill>
                <a:latin typeface="Arial MT"/>
                <a:cs typeface="Arial MT"/>
              </a:rPr>
              <a:t>arsip</a:t>
            </a:r>
            <a:r>
              <a:rPr sz="12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bagi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kesejahteraan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 rakyat;</a:t>
            </a:r>
            <a:endParaRPr sz="1200">
              <a:latin typeface="Arial MT"/>
              <a:cs typeface="Arial MT"/>
            </a:endParaRPr>
          </a:p>
          <a:p>
            <a:pPr marL="143510" indent="-131445">
              <a:lnSpc>
                <a:spcPct val="100000"/>
              </a:lnSpc>
              <a:buAutoNum type="alphaLcPeriod"/>
              <a:tabLst>
                <a:tab pos="143510" algn="l"/>
              </a:tabLst>
            </a:pP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meningkatkan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001F5F"/>
                </a:solidFill>
                <a:latin typeface="Arial MT"/>
                <a:cs typeface="Arial MT"/>
              </a:rPr>
              <a:t>peran</a:t>
            </a:r>
            <a:r>
              <a:rPr sz="12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Arial MT"/>
                <a:cs typeface="Arial MT"/>
              </a:rPr>
              <a:t>serta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masyarakat</a:t>
            </a:r>
            <a:r>
              <a:rPr sz="12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001F5F"/>
                </a:solidFill>
                <a:latin typeface="Arial MT"/>
                <a:cs typeface="Arial MT"/>
              </a:rPr>
              <a:t>dalam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Arial MT"/>
                <a:cs typeface="Arial MT"/>
              </a:rPr>
              <a:t>bidang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Arial MT"/>
                <a:cs typeface="Arial MT"/>
              </a:rPr>
              <a:t>kearsipan.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26" y="145542"/>
            <a:ext cx="5722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SISTEM</a:t>
            </a:r>
            <a:r>
              <a:rPr sz="2800" spc="-105" dirty="0"/>
              <a:t> </a:t>
            </a:r>
            <a:r>
              <a:rPr sz="2800" dirty="0"/>
              <a:t>INFORMASI</a:t>
            </a:r>
            <a:r>
              <a:rPr sz="2800" spc="-90" dirty="0"/>
              <a:t> </a:t>
            </a:r>
            <a:r>
              <a:rPr sz="2800" spc="-10" dirty="0"/>
              <a:t>KEARSIPAN</a:t>
            </a:r>
            <a:r>
              <a:rPr sz="2800" spc="-95" dirty="0"/>
              <a:t> </a:t>
            </a:r>
            <a:r>
              <a:rPr sz="2800" spc="-10" dirty="0"/>
              <a:t>NASIONAL (SIKN)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65175" y="4901184"/>
            <a:ext cx="978535" cy="1015365"/>
          </a:xfrm>
          <a:prstGeom prst="rect">
            <a:avLst/>
          </a:prstGeom>
          <a:solidFill>
            <a:srgbClr val="F1F1F1"/>
          </a:solidFill>
          <a:ln w="9525">
            <a:solidFill>
              <a:srgbClr val="8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8110" marR="113664" indent="1270" algn="ctr">
              <a:lnSpc>
                <a:spcPct val="100000"/>
              </a:lnSpc>
              <a:spcBef>
                <a:spcPts val="340"/>
              </a:spcBef>
            </a:pPr>
            <a:r>
              <a:rPr sz="1200" b="1" spc="-10" dirty="0">
                <a:latin typeface="Arial"/>
                <a:cs typeface="Arial"/>
              </a:rPr>
              <a:t>Sistem </a:t>
            </a:r>
            <a:r>
              <a:rPr sz="1200" b="1" spc="-125" dirty="0">
                <a:latin typeface="Arial"/>
                <a:cs typeface="Arial"/>
              </a:rPr>
              <a:t>Pengelolaan </a:t>
            </a:r>
            <a:r>
              <a:rPr sz="1200" b="1" spc="-10" dirty="0">
                <a:latin typeface="Arial"/>
                <a:cs typeface="Arial"/>
              </a:rPr>
              <a:t>Dokumen </a:t>
            </a:r>
            <a:r>
              <a:rPr sz="1200" b="1" spc="-110" dirty="0">
                <a:latin typeface="Arial"/>
                <a:cs typeface="Arial"/>
              </a:rPr>
              <a:t>Kerja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Non- </a:t>
            </a:r>
            <a:r>
              <a:rPr sz="1200" b="1" spc="-80" dirty="0">
                <a:latin typeface="Arial"/>
                <a:cs typeface="Arial"/>
              </a:rPr>
              <a:t>Pemerintah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21" y="3701541"/>
            <a:ext cx="1617980" cy="1745614"/>
            <a:chOff x="36321" y="3701541"/>
            <a:chExt cx="1617980" cy="1745614"/>
          </a:xfrm>
        </p:grpSpPr>
        <p:sp>
          <p:nvSpPr>
            <p:cNvPr id="10" name="object 10"/>
            <p:cNvSpPr/>
            <p:nvPr/>
          </p:nvSpPr>
          <p:spPr>
            <a:xfrm>
              <a:off x="1243583" y="5370575"/>
              <a:ext cx="273050" cy="76200"/>
            </a:xfrm>
            <a:custGeom>
              <a:avLst/>
              <a:gdLst/>
              <a:ahLst/>
              <a:cxnLst/>
              <a:rect l="l" t="t" r="r" b="b"/>
              <a:pathLst>
                <a:path w="273050" h="76200">
                  <a:moveTo>
                    <a:pt x="196469" y="0"/>
                  </a:moveTo>
                  <a:lnTo>
                    <a:pt x="196469" y="76200"/>
                  </a:lnTo>
                  <a:lnTo>
                    <a:pt x="259969" y="44450"/>
                  </a:lnTo>
                  <a:lnTo>
                    <a:pt x="209169" y="44450"/>
                  </a:lnTo>
                  <a:lnTo>
                    <a:pt x="209169" y="31750"/>
                  </a:lnTo>
                  <a:lnTo>
                    <a:pt x="259969" y="31750"/>
                  </a:lnTo>
                  <a:lnTo>
                    <a:pt x="196469" y="0"/>
                  </a:lnTo>
                  <a:close/>
                </a:path>
                <a:path w="273050" h="76200">
                  <a:moveTo>
                    <a:pt x="19646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6469" y="44450"/>
                  </a:lnTo>
                  <a:lnTo>
                    <a:pt x="196469" y="31750"/>
                  </a:lnTo>
                  <a:close/>
                </a:path>
                <a:path w="273050" h="76200">
                  <a:moveTo>
                    <a:pt x="259969" y="31750"/>
                  </a:moveTo>
                  <a:lnTo>
                    <a:pt x="209169" y="31750"/>
                  </a:lnTo>
                  <a:lnTo>
                    <a:pt x="209169" y="44450"/>
                  </a:lnTo>
                  <a:lnTo>
                    <a:pt x="259969" y="44450"/>
                  </a:lnTo>
                  <a:lnTo>
                    <a:pt x="272669" y="38100"/>
                  </a:lnTo>
                  <a:lnTo>
                    <a:pt x="259969" y="3175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1" y="3707891"/>
              <a:ext cx="1605280" cy="285115"/>
            </a:xfrm>
            <a:custGeom>
              <a:avLst/>
              <a:gdLst/>
              <a:ahLst/>
              <a:cxnLst/>
              <a:rect l="l" t="t" r="r" b="b"/>
              <a:pathLst>
                <a:path w="1605280" h="285114">
                  <a:moveTo>
                    <a:pt x="1557274" y="0"/>
                  </a:moveTo>
                  <a:lnTo>
                    <a:pt x="47499" y="0"/>
                  </a:lnTo>
                  <a:lnTo>
                    <a:pt x="29010" y="3724"/>
                  </a:lnTo>
                  <a:lnTo>
                    <a:pt x="13912" y="13890"/>
                  </a:lnTo>
                  <a:lnTo>
                    <a:pt x="3732" y="28985"/>
                  </a:lnTo>
                  <a:lnTo>
                    <a:pt x="0" y="47497"/>
                  </a:lnTo>
                  <a:lnTo>
                    <a:pt x="0" y="237489"/>
                  </a:lnTo>
                  <a:lnTo>
                    <a:pt x="3732" y="256002"/>
                  </a:lnTo>
                  <a:lnTo>
                    <a:pt x="13912" y="271097"/>
                  </a:lnTo>
                  <a:lnTo>
                    <a:pt x="29010" y="281263"/>
                  </a:lnTo>
                  <a:lnTo>
                    <a:pt x="47499" y="284987"/>
                  </a:lnTo>
                  <a:lnTo>
                    <a:pt x="1557274" y="284987"/>
                  </a:lnTo>
                  <a:lnTo>
                    <a:pt x="1575786" y="281263"/>
                  </a:lnTo>
                  <a:lnTo>
                    <a:pt x="1590881" y="271097"/>
                  </a:lnTo>
                  <a:lnTo>
                    <a:pt x="1601047" y="256002"/>
                  </a:lnTo>
                  <a:lnTo>
                    <a:pt x="1604772" y="237489"/>
                  </a:lnTo>
                  <a:lnTo>
                    <a:pt x="1604772" y="47497"/>
                  </a:lnTo>
                  <a:lnTo>
                    <a:pt x="1601047" y="28985"/>
                  </a:lnTo>
                  <a:lnTo>
                    <a:pt x="1590881" y="13890"/>
                  </a:lnTo>
                  <a:lnTo>
                    <a:pt x="1575786" y="3724"/>
                  </a:lnTo>
                  <a:lnTo>
                    <a:pt x="15572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1" y="3707891"/>
              <a:ext cx="1605280" cy="285115"/>
            </a:xfrm>
            <a:custGeom>
              <a:avLst/>
              <a:gdLst/>
              <a:ahLst/>
              <a:cxnLst/>
              <a:rect l="l" t="t" r="r" b="b"/>
              <a:pathLst>
                <a:path w="1605280" h="285114">
                  <a:moveTo>
                    <a:pt x="0" y="47497"/>
                  </a:moveTo>
                  <a:lnTo>
                    <a:pt x="3732" y="28985"/>
                  </a:lnTo>
                  <a:lnTo>
                    <a:pt x="13912" y="13890"/>
                  </a:lnTo>
                  <a:lnTo>
                    <a:pt x="29010" y="3724"/>
                  </a:lnTo>
                  <a:lnTo>
                    <a:pt x="47499" y="0"/>
                  </a:lnTo>
                  <a:lnTo>
                    <a:pt x="1557274" y="0"/>
                  </a:lnTo>
                  <a:lnTo>
                    <a:pt x="1575786" y="3724"/>
                  </a:lnTo>
                  <a:lnTo>
                    <a:pt x="1590881" y="13890"/>
                  </a:lnTo>
                  <a:lnTo>
                    <a:pt x="1601047" y="28985"/>
                  </a:lnTo>
                  <a:lnTo>
                    <a:pt x="1604772" y="47497"/>
                  </a:lnTo>
                  <a:lnTo>
                    <a:pt x="1604772" y="237489"/>
                  </a:lnTo>
                  <a:lnTo>
                    <a:pt x="1601047" y="256002"/>
                  </a:lnTo>
                  <a:lnTo>
                    <a:pt x="1590881" y="271097"/>
                  </a:lnTo>
                  <a:lnTo>
                    <a:pt x="1575786" y="281263"/>
                  </a:lnTo>
                  <a:lnTo>
                    <a:pt x="1557274" y="284987"/>
                  </a:lnTo>
                  <a:lnTo>
                    <a:pt x="47499" y="284987"/>
                  </a:lnTo>
                  <a:lnTo>
                    <a:pt x="29010" y="281263"/>
                  </a:lnTo>
                  <a:lnTo>
                    <a:pt x="13912" y="271097"/>
                  </a:lnTo>
                  <a:lnTo>
                    <a:pt x="3732" y="256002"/>
                  </a:lnTo>
                  <a:lnTo>
                    <a:pt x="0" y="237489"/>
                  </a:lnTo>
                  <a:lnTo>
                    <a:pt x="0" y="4749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81757" y="3158108"/>
            <a:ext cx="179641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5"/>
              </a:spcBef>
            </a:pPr>
            <a:r>
              <a:rPr sz="1400" b="1" spc="-180" dirty="0">
                <a:solidFill>
                  <a:srgbClr val="003300"/>
                </a:solidFill>
                <a:latin typeface="Arial"/>
                <a:cs typeface="Arial"/>
              </a:rPr>
              <a:t>PENCIPTA</a:t>
            </a:r>
            <a:r>
              <a:rPr sz="1400" b="1" spc="-1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00"/>
                </a:solidFill>
                <a:latin typeface="Arial"/>
                <a:cs typeface="Arial"/>
              </a:rPr>
              <a:t>ARSIP </a:t>
            </a:r>
            <a:r>
              <a:rPr sz="1400" b="1" spc="-150" dirty="0">
                <a:solidFill>
                  <a:srgbClr val="003300"/>
                </a:solidFill>
                <a:latin typeface="Arial"/>
                <a:cs typeface="Arial"/>
              </a:rPr>
              <a:t>(K/L/D/PTN/BUMN/BUMD)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8864" y="4174616"/>
            <a:ext cx="186245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532A00"/>
                </a:solidFill>
                <a:latin typeface="Arial"/>
                <a:cs typeface="Arial"/>
              </a:rPr>
              <a:t>LEMBAGA</a:t>
            </a:r>
            <a:r>
              <a:rPr sz="1400" b="1" spc="-100" dirty="0">
                <a:solidFill>
                  <a:srgbClr val="532A00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532A00"/>
                </a:solidFill>
                <a:latin typeface="Arial"/>
                <a:cs typeface="Arial"/>
              </a:rPr>
              <a:t>KEARSIPAN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55"/>
              </a:lnSpc>
            </a:pPr>
            <a:r>
              <a:rPr sz="1400" b="1" spc="-130" dirty="0">
                <a:solidFill>
                  <a:srgbClr val="532A00"/>
                </a:solidFill>
                <a:latin typeface="Arial"/>
                <a:cs typeface="Arial"/>
              </a:rPr>
              <a:t>(ANRI/Prov/Kab/Kota/PTN)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768" y="3752215"/>
            <a:ext cx="13804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5" dirty="0">
                <a:solidFill>
                  <a:srgbClr val="FFFFFF"/>
                </a:solidFill>
                <a:latin typeface="Arial"/>
                <a:cs typeface="Arial"/>
              </a:rPr>
              <a:t>UU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43/2009: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25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5765" y="2794761"/>
            <a:ext cx="5674360" cy="2440940"/>
            <a:chOff x="6255765" y="2794761"/>
            <a:chExt cx="5674360" cy="2440940"/>
          </a:xfrm>
        </p:grpSpPr>
        <p:sp>
          <p:nvSpPr>
            <p:cNvPr id="3" name="object 3"/>
            <p:cNvSpPr/>
            <p:nvPr/>
          </p:nvSpPr>
          <p:spPr>
            <a:xfrm>
              <a:off x="6262115" y="2801111"/>
              <a:ext cx="5661660" cy="2428240"/>
            </a:xfrm>
            <a:custGeom>
              <a:avLst/>
              <a:gdLst/>
              <a:ahLst/>
              <a:cxnLst/>
              <a:rect l="l" t="t" r="r" b="b"/>
              <a:pathLst>
                <a:path w="5661659" h="2428240">
                  <a:moveTo>
                    <a:pt x="5257038" y="0"/>
                  </a:moveTo>
                  <a:lnTo>
                    <a:pt x="404622" y="0"/>
                  </a:lnTo>
                  <a:lnTo>
                    <a:pt x="357424" y="2721"/>
                  </a:lnTo>
                  <a:lnTo>
                    <a:pt x="311829" y="10683"/>
                  </a:lnTo>
                  <a:lnTo>
                    <a:pt x="268138" y="23583"/>
                  </a:lnTo>
                  <a:lnTo>
                    <a:pt x="226656" y="41116"/>
                  </a:lnTo>
                  <a:lnTo>
                    <a:pt x="187685" y="62981"/>
                  </a:lnTo>
                  <a:lnTo>
                    <a:pt x="151529" y="88874"/>
                  </a:lnTo>
                  <a:lnTo>
                    <a:pt x="118491" y="118490"/>
                  </a:lnTo>
                  <a:lnTo>
                    <a:pt x="88874" y="151529"/>
                  </a:lnTo>
                  <a:lnTo>
                    <a:pt x="62981" y="187685"/>
                  </a:lnTo>
                  <a:lnTo>
                    <a:pt x="41116" y="226656"/>
                  </a:lnTo>
                  <a:lnTo>
                    <a:pt x="23583" y="268138"/>
                  </a:lnTo>
                  <a:lnTo>
                    <a:pt x="10683" y="311829"/>
                  </a:lnTo>
                  <a:lnTo>
                    <a:pt x="2721" y="357424"/>
                  </a:lnTo>
                  <a:lnTo>
                    <a:pt x="0" y="404622"/>
                  </a:lnTo>
                  <a:lnTo>
                    <a:pt x="0" y="2023110"/>
                  </a:lnTo>
                  <a:lnTo>
                    <a:pt x="2721" y="2070307"/>
                  </a:lnTo>
                  <a:lnTo>
                    <a:pt x="10683" y="2115902"/>
                  </a:lnTo>
                  <a:lnTo>
                    <a:pt x="23583" y="2159593"/>
                  </a:lnTo>
                  <a:lnTo>
                    <a:pt x="41116" y="2201075"/>
                  </a:lnTo>
                  <a:lnTo>
                    <a:pt x="62981" y="2240046"/>
                  </a:lnTo>
                  <a:lnTo>
                    <a:pt x="88874" y="2276202"/>
                  </a:lnTo>
                  <a:lnTo>
                    <a:pt x="118490" y="2309241"/>
                  </a:lnTo>
                  <a:lnTo>
                    <a:pt x="151529" y="2338857"/>
                  </a:lnTo>
                  <a:lnTo>
                    <a:pt x="187685" y="2364750"/>
                  </a:lnTo>
                  <a:lnTo>
                    <a:pt x="226656" y="2386615"/>
                  </a:lnTo>
                  <a:lnTo>
                    <a:pt x="268138" y="2404148"/>
                  </a:lnTo>
                  <a:lnTo>
                    <a:pt x="311829" y="2417048"/>
                  </a:lnTo>
                  <a:lnTo>
                    <a:pt x="357424" y="2425010"/>
                  </a:lnTo>
                  <a:lnTo>
                    <a:pt x="404622" y="2427732"/>
                  </a:lnTo>
                  <a:lnTo>
                    <a:pt x="5257038" y="2427732"/>
                  </a:lnTo>
                  <a:lnTo>
                    <a:pt x="5304235" y="2425010"/>
                  </a:lnTo>
                  <a:lnTo>
                    <a:pt x="5349830" y="2417048"/>
                  </a:lnTo>
                  <a:lnTo>
                    <a:pt x="5393521" y="2404148"/>
                  </a:lnTo>
                  <a:lnTo>
                    <a:pt x="5435003" y="2386615"/>
                  </a:lnTo>
                  <a:lnTo>
                    <a:pt x="5473974" y="2364750"/>
                  </a:lnTo>
                  <a:lnTo>
                    <a:pt x="5510130" y="2338857"/>
                  </a:lnTo>
                  <a:lnTo>
                    <a:pt x="5543169" y="2309241"/>
                  </a:lnTo>
                  <a:lnTo>
                    <a:pt x="5572785" y="2276202"/>
                  </a:lnTo>
                  <a:lnTo>
                    <a:pt x="5598678" y="2240046"/>
                  </a:lnTo>
                  <a:lnTo>
                    <a:pt x="5620543" y="2201075"/>
                  </a:lnTo>
                  <a:lnTo>
                    <a:pt x="5638076" y="2159593"/>
                  </a:lnTo>
                  <a:lnTo>
                    <a:pt x="5650976" y="2115902"/>
                  </a:lnTo>
                  <a:lnTo>
                    <a:pt x="5658938" y="2070307"/>
                  </a:lnTo>
                  <a:lnTo>
                    <a:pt x="5661660" y="2023110"/>
                  </a:lnTo>
                  <a:lnTo>
                    <a:pt x="5661660" y="404622"/>
                  </a:lnTo>
                  <a:lnTo>
                    <a:pt x="5658938" y="357424"/>
                  </a:lnTo>
                  <a:lnTo>
                    <a:pt x="5650976" y="311829"/>
                  </a:lnTo>
                  <a:lnTo>
                    <a:pt x="5638076" y="268138"/>
                  </a:lnTo>
                  <a:lnTo>
                    <a:pt x="5620543" y="226656"/>
                  </a:lnTo>
                  <a:lnTo>
                    <a:pt x="5598678" y="187685"/>
                  </a:lnTo>
                  <a:lnTo>
                    <a:pt x="5572785" y="151529"/>
                  </a:lnTo>
                  <a:lnTo>
                    <a:pt x="5543169" y="118491"/>
                  </a:lnTo>
                  <a:lnTo>
                    <a:pt x="5510130" y="88874"/>
                  </a:lnTo>
                  <a:lnTo>
                    <a:pt x="5473974" y="62981"/>
                  </a:lnTo>
                  <a:lnTo>
                    <a:pt x="5435003" y="41116"/>
                  </a:lnTo>
                  <a:lnTo>
                    <a:pt x="5393521" y="23583"/>
                  </a:lnTo>
                  <a:lnTo>
                    <a:pt x="5349830" y="10683"/>
                  </a:lnTo>
                  <a:lnTo>
                    <a:pt x="5304235" y="2721"/>
                  </a:lnTo>
                  <a:lnTo>
                    <a:pt x="525703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2115" y="2801111"/>
              <a:ext cx="5661660" cy="2428240"/>
            </a:xfrm>
            <a:custGeom>
              <a:avLst/>
              <a:gdLst/>
              <a:ahLst/>
              <a:cxnLst/>
              <a:rect l="l" t="t" r="r" b="b"/>
              <a:pathLst>
                <a:path w="5661659" h="2428240">
                  <a:moveTo>
                    <a:pt x="0" y="404622"/>
                  </a:moveTo>
                  <a:lnTo>
                    <a:pt x="2721" y="357424"/>
                  </a:lnTo>
                  <a:lnTo>
                    <a:pt x="10683" y="311829"/>
                  </a:lnTo>
                  <a:lnTo>
                    <a:pt x="23583" y="268138"/>
                  </a:lnTo>
                  <a:lnTo>
                    <a:pt x="41116" y="226656"/>
                  </a:lnTo>
                  <a:lnTo>
                    <a:pt x="62981" y="187685"/>
                  </a:lnTo>
                  <a:lnTo>
                    <a:pt x="88874" y="151529"/>
                  </a:lnTo>
                  <a:lnTo>
                    <a:pt x="118491" y="118490"/>
                  </a:lnTo>
                  <a:lnTo>
                    <a:pt x="151529" y="88874"/>
                  </a:lnTo>
                  <a:lnTo>
                    <a:pt x="187685" y="62981"/>
                  </a:lnTo>
                  <a:lnTo>
                    <a:pt x="226656" y="41116"/>
                  </a:lnTo>
                  <a:lnTo>
                    <a:pt x="268138" y="23583"/>
                  </a:lnTo>
                  <a:lnTo>
                    <a:pt x="311829" y="10683"/>
                  </a:lnTo>
                  <a:lnTo>
                    <a:pt x="357424" y="2721"/>
                  </a:lnTo>
                  <a:lnTo>
                    <a:pt x="404622" y="0"/>
                  </a:lnTo>
                  <a:lnTo>
                    <a:pt x="5257038" y="0"/>
                  </a:lnTo>
                  <a:lnTo>
                    <a:pt x="5304235" y="2721"/>
                  </a:lnTo>
                  <a:lnTo>
                    <a:pt x="5349830" y="10683"/>
                  </a:lnTo>
                  <a:lnTo>
                    <a:pt x="5393521" y="23583"/>
                  </a:lnTo>
                  <a:lnTo>
                    <a:pt x="5435003" y="41116"/>
                  </a:lnTo>
                  <a:lnTo>
                    <a:pt x="5473974" y="62981"/>
                  </a:lnTo>
                  <a:lnTo>
                    <a:pt x="5510130" y="88874"/>
                  </a:lnTo>
                  <a:lnTo>
                    <a:pt x="5543169" y="118491"/>
                  </a:lnTo>
                  <a:lnTo>
                    <a:pt x="5572785" y="151529"/>
                  </a:lnTo>
                  <a:lnTo>
                    <a:pt x="5598678" y="187685"/>
                  </a:lnTo>
                  <a:lnTo>
                    <a:pt x="5620543" y="226656"/>
                  </a:lnTo>
                  <a:lnTo>
                    <a:pt x="5638076" y="268138"/>
                  </a:lnTo>
                  <a:lnTo>
                    <a:pt x="5650976" y="311829"/>
                  </a:lnTo>
                  <a:lnTo>
                    <a:pt x="5658938" y="357424"/>
                  </a:lnTo>
                  <a:lnTo>
                    <a:pt x="5661660" y="404622"/>
                  </a:lnTo>
                  <a:lnTo>
                    <a:pt x="5661660" y="2023110"/>
                  </a:lnTo>
                  <a:lnTo>
                    <a:pt x="5658938" y="2070307"/>
                  </a:lnTo>
                  <a:lnTo>
                    <a:pt x="5650976" y="2115902"/>
                  </a:lnTo>
                  <a:lnTo>
                    <a:pt x="5638076" y="2159593"/>
                  </a:lnTo>
                  <a:lnTo>
                    <a:pt x="5620543" y="2201075"/>
                  </a:lnTo>
                  <a:lnTo>
                    <a:pt x="5598678" y="2240046"/>
                  </a:lnTo>
                  <a:lnTo>
                    <a:pt x="5572785" y="2276202"/>
                  </a:lnTo>
                  <a:lnTo>
                    <a:pt x="5543169" y="2309241"/>
                  </a:lnTo>
                  <a:lnTo>
                    <a:pt x="5510130" y="2338857"/>
                  </a:lnTo>
                  <a:lnTo>
                    <a:pt x="5473974" y="2364750"/>
                  </a:lnTo>
                  <a:lnTo>
                    <a:pt x="5435003" y="2386615"/>
                  </a:lnTo>
                  <a:lnTo>
                    <a:pt x="5393521" y="2404148"/>
                  </a:lnTo>
                  <a:lnTo>
                    <a:pt x="5349830" y="2417048"/>
                  </a:lnTo>
                  <a:lnTo>
                    <a:pt x="5304235" y="2425010"/>
                  </a:lnTo>
                  <a:lnTo>
                    <a:pt x="5257038" y="2427732"/>
                  </a:lnTo>
                  <a:lnTo>
                    <a:pt x="404622" y="2427732"/>
                  </a:lnTo>
                  <a:lnTo>
                    <a:pt x="357424" y="2425010"/>
                  </a:lnTo>
                  <a:lnTo>
                    <a:pt x="311829" y="2417048"/>
                  </a:lnTo>
                  <a:lnTo>
                    <a:pt x="268138" y="2404148"/>
                  </a:lnTo>
                  <a:lnTo>
                    <a:pt x="226656" y="2386615"/>
                  </a:lnTo>
                  <a:lnTo>
                    <a:pt x="187685" y="2364750"/>
                  </a:lnTo>
                  <a:lnTo>
                    <a:pt x="151529" y="2338857"/>
                  </a:lnTo>
                  <a:lnTo>
                    <a:pt x="118490" y="2309241"/>
                  </a:lnTo>
                  <a:lnTo>
                    <a:pt x="88874" y="2276202"/>
                  </a:lnTo>
                  <a:lnTo>
                    <a:pt x="62981" y="2240046"/>
                  </a:lnTo>
                  <a:lnTo>
                    <a:pt x="41116" y="2201075"/>
                  </a:lnTo>
                  <a:lnTo>
                    <a:pt x="23583" y="2159593"/>
                  </a:lnTo>
                  <a:lnTo>
                    <a:pt x="10683" y="2115902"/>
                  </a:lnTo>
                  <a:lnTo>
                    <a:pt x="2721" y="2070307"/>
                  </a:lnTo>
                  <a:lnTo>
                    <a:pt x="0" y="2023110"/>
                  </a:lnTo>
                  <a:lnTo>
                    <a:pt x="0" y="404622"/>
                  </a:lnTo>
                  <a:close/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04545" y="2794761"/>
            <a:ext cx="5674360" cy="2440940"/>
            <a:chOff x="304545" y="2794761"/>
            <a:chExt cx="5674360" cy="2440940"/>
          </a:xfrm>
        </p:grpSpPr>
        <p:sp>
          <p:nvSpPr>
            <p:cNvPr id="6" name="object 6"/>
            <p:cNvSpPr/>
            <p:nvPr/>
          </p:nvSpPr>
          <p:spPr>
            <a:xfrm>
              <a:off x="310895" y="2801111"/>
              <a:ext cx="5661660" cy="2428240"/>
            </a:xfrm>
            <a:custGeom>
              <a:avLst/>
              <a:gdLst/>
              <a:ahLst/>
              <a:cxnLst/>
              <a:rect l="l" t="t" r="r" b="b"/>
              <a:pathLst>
                <a:path w="5661660" h="2428240">
                  <a:moveTo>
                    <a:pt x="5257038" y="0"/>
                  </a:moveTo>
                  <a:lnTo>
                    <a:pt x="404634" y="0"/>
                  </a:lnTo>
                  <a:lnTo>
                    <a:pt x="357446" y="2721"/>
                  </a:lnTo>
                  <a:lnTo>
                    <a:pt x="311857" y="10683"/>
                  </a:lnTo>
                  <a:lnTo>
                    <a:pt x="268169" y="23583"/>
                  </a:lnTo>
                  <a:lnTo>
                    <a:pt x="226688" y="41116"/>
                  </a:lnTo>
                  <a:lnTo>
                    <a:pt x="187716" y="62981"/>
                  </a:lnTo>
                  <a:lnTo>
                    <a:pt x="151558" y="88874"/>
                  </a:lnTo>
                  <a:lnTo>
                    <a:pt x="118516" y="118490"/>
                  </a:lnTo>
                  <a:lnTo>
                    <a:pt x="88895" y="151529"/>
                  </a:lnTo>
                  <a:lnTo>
                    <a:pt x="62997" y="187685"/>
                  </a:lnTo>
                  <a:lnTo>
                    <a:pt x="41128" y="226656"/>
                  </a:lnTo>
                  <a:lnTo>
                    <a:pt x="23590" y="268138"/>
                  </a:lnTo>
                  <a:lnTo>
                    <a:pt x="10686" y="311829"/>
                  </a:lnTo>
                  <a:lnTo>
                    <a:pt x="2722" y="357424"/>
                  </a:lnTo>
                  <a:lnTo>
                    <a:pt x="0" y="404622"/>
                  </a:lnTo>
                  <a:lnTo>
                    <a:pt x="0" y="2023110"/>
                  </a:lnTo>
                  <a:lnTo>
                    <a:pt x="2722" y="2070307"/>
                  </a:lnTo>
                  <a:lnTo>
                    <a:pt x="10686" y="2115902"/>
                  </a:lnTo>
                  <a:lnTo>
                    <a:pt x="23590" y="2159593"/>
                  </a:lnTo>
                  <a:lnTo>
                    <a:pt x="41128" y="2201075"/>
                  </a:lnTo>
                  <a:lnTo>
                    <a:pt x="62997" y="2240046"/>
                  </a:lnTo>
                  <a:lnTo>
                    <a:pt x="88895" y="2276202"/>
                  </a:lnTo>
                  <a:lnTo>
                    <a:pt x="118516" y="2309241"/>
                  </a:lnTo>
                  <a:lnTo>
                    <a:pt x="151558" y="2338857"/>
                  </a:lnTo>
                  <a:lnTo>
                    <a:pt x="187716" y="2364750"/>
                  </a:lnTo>
                  <a:lnTo>
                    <a:pt x="226688" y="2386615"/>
                  </a:lnTo>
                  <a:lnTo>
                    <a:pt x="268169" y="2404148"/>
                  </a:lnTo>
                  <a:lnTo>
                    <a:pt x="311857" y="2417048"/>
                  </a:lnTo>
                  <a:lnTo>
                    <a:pt x="357446" y="2425010"/>
                  </a:lnTo>
                  <a:lnTo>
                    <a:pt x="404634" y="2427732"/>
                  </a:lnTo>
                  <a:lnTo>
                    <a:pt x="5257038" y="2427732"/>
                  </a:lnTo>
                  <a:lnTo>
                    <a:pt x="5304235" y="2425010"/>
                  </a:lnTo>
                  <a:lnTo>
                    <a:pt x="5349830" y="2417048"/>
                  </a:lnTo>
                  <a:lnTo>
                    <a:pt x="5393521" y="2404148"/>
                  </a:lnTo>
                  <a:lnTo>
                    <a:pt x="5435003" y="2386615"/>
                  </a:lnTo>
                  <a:lnTo>
                    <a:pt x="5473974" y="2364750"/>
                  </a:lnTo>
                  <a:lnTo>
                    <a:pt x="5510130" y="2338857"/>
                  </a:lnTo>
                  <a:lnTo>
                    <a:pt x="5543168" y="2309241"/>
                  </a:lnTo>
                  <a:lnTo>
                    <a:pt x="5572785" y="2276202"/>
                  </a:lnTo>
                  <a:lnTo>
                    <a:pt x="5598678" y="2240046"/>
                  </a:lnTo>
                  <a:lnTo>
                    <a:pt x="5620543" y="2201075"/>
                  </a:lnTo>
                  <a:lnTo>
                    <a:pt x="5638076" y="2159593"/>
                  </a:lnTo>
                  <a:lnTo>
                    <a:pt x="5650976" y="2115902"/>
                  </a:lnTo>
                  <a:lnTo>
                    <a:pt x="5658938" y="2070307"/>
                  </a:lnTo>
                  <a:lnTo>
                    <a:pt x="5661659" y="2023110"/>
                  </a:lnTo>
                  <a:lnTo>
                    <a:pt x="5661659" y="404622"/>
                  </a:lnTo>
                  <a:lnTo>
                    <a:pt x="5658938" y="357424"/>
                  </a:lnTo>
                  <a:lnTo>
                    <a:pt x="5650976" y="311829"/>
                  </a:lnTo>
                  <a:lnTo>
                    <a:pt x="5638076" y="268138"/>
                  </a:lnTo>
                  <a:lnTo>
                    <a:pt x="5620543" y="226656"/>
                  </a:lnTo>
                  <a:lnTo>
                    <a:pt x="5598678" y="187685"/>
                  </a:lnTo>
                  <a:lnTo>
                    <a:pt x="5572785" y="151529"/>
                  </a:lnTo>
                  <a:lnTo>
                    <a:pt x="5543169" y="118491"/>
                  </a:lnTo>
                  <a:lnTo>
                    <a:pt x="5510130" y="88874"/>
                  </a:lnTo>
                  <a:lnTo>
                    <a:pt x="5473974" y="62981"/>
                  </a:lnTo>
                  <a:lnTo>
                    <a:pt x="5435003" y="41116"/>
                  </a:lnTo>
                  <a:lnTo>
                    <a:pt x="5393521" y="23583"/>
                  </a:lnTo>
                  <a:lnTo>
                    <a:pt x="5349830" y="10683"/>
                  </a:lnTo>
                  <a:lnTo>
                    <a:pt x="5304235" y="2721"/>
                  </a:lnTo>
                  <a:lnTo>
                    <a:pt x="525703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895" y="2801111"/>
              <a:ext cx="5661660" cy="2428240"/>
            </a:xfrm>
            <a:custGeom>
              <a:avLst/>
              <a:gdLst/>
              <a:ahLst/>
              <a:cxnLst/>
              <a:rect l="l" t="t" r="r" b="b"/>
              <a:pathLst>
                <a:path w="5661660" h="2428240">
                  <a:moveTo>
                    <a:pt x="0" y="404622"/>
                  </a:moveTo>
                  <a:lnTo>
                    <a:pt x="2722" y="357424"/>
                  </a:lnTo>
                  <a:lnTo>
                    <a:pt x="10686" y="311829"/>
                  </a:lnTo>
                  <a:lnTo>
                    <a:pt x="23590" y="268138"/>
                  </a:lnTo>
                  <a:lnTo>
                    <a:pt x="41128" y="226656"/>
                  </a:lnTo>
                  <a:lnTo>
                    <a:pt x="62997" y="187685"/>
                  </a:lnTo>
                  <a:lnTo>
                    <a:pt x="88895" y="151529"/>
                  </a:lnTo>
                  <a:lnTo>
                    <a:pt x="118516" y="118490"/>
                  </a:lnTo>
                  <a:lnTo>
                    <a:pt x="151558" y="88874"/>
                  </a:lnTo>
                  <a:lnTo>
                    <a:pt x="187716" y="62981"/>
                  </a:lnTo>
                  <a:lnTo>
                    <a:pt x="226688" y="41116"/>
                  </a:lnTo>
                  <a:lnTo>
                    <a:pt x="268169" y="23583"/>
                  </a:lnTo>
                  <a:lnTo>
                    <a:pt x="311857" y="10683"/>
                  </a:lnTo>
                  <a:lnTo>
                    <a:pt x="357446" y="2721"/>
                  </a:lnTo>
                  <a:lnTo>
                    <a:pt x="404634" y="0"/>
                  </a:lnTo>
                  <a:lnTo>
                    <a:pt x="5257038" y="0"/>
                  </a:lnTo>
                  <a:lnTo>
                    <a:pt x="5304235" y="2721"/>
                  </a:lnTo>
                  <a:lnTo>
                    <a:pt x="5349830" y="10683"/>
                  </a:lnTo>
                  <a:lnTo>
                    <a:pt x="5393521" y="23583"/>
                  </a:lnTo>
                  <a:lnTo>
                    <a:pt x="5435003" y="41116"/>
                  </a:lnTo>
                  <a:lnTo>
                    <a:pt x="5473974" y="62981"/>
                  </a:lnTo>
                  <a:lnTo>
                    <a:pt x="5510130" y="88874"/>
                  </a:lnTo>
                  <a:lnTo>
                    <a:pt x="5543169" y="118491"/>
                  </a:lnTo>
                  <a:lnTo>
                    <a:pt x="5572785" y="151529"/>
                  </a:lnTo>
                  <a:lnTo>
                    <a:pt x="5598678" y="187685"/>
                  </a:lnTo>
                  <a:lnTo>
                    <a:pt x="5620543" y="226656"/>
                  </a:lnTo>
                  <a:lnTo>
                    <a:pt x="5638076" y="268138"/>
                  </a:lnTo>
                  <a:lnTo>
                    <a:pt x="5650976" y="311829"/>
                  </a:lnTo>
                  <a:lnTo>
                    <a:pt x="5658938" y="357424"/>
                  </a:lnTo>
                  <a:lnTo>
                    <a:pt x="5661659" y="404622"/>
                  </a:lnTo>
                  <a:lnTo>
                    <a:pt x="5661659" y="2023110"/>
                  </a:lnTo>
                  <a:lnTo>
                    <a:pt x="5658938" y="2070307"/>
                  </a:lnTo>
                  <a:lnTo>
                    <a:pt x="5650976" y="2115902"/>
                  </a:lnTo>
                  <a:lnTo>
                    <a:pt x="5638076" y="2159593"/>
                  </a:lnTo>
                  <a:lnTo>
                    <a:pt x="5620543" y="2201075"/>
                  </a:lnTo>
                  <a:lnTo>
                    <a:pt x="5598678" y="2240046"/>
                  </a:lnTo>
                  <a:lnTo>
                    <a:pt x="5572785" y="2276202"/>
                  </a:lnTo>
                  <a:lnTo>
                    <a:pt x="5543168" y="2309241"/>
                  </a:lnTo>
                  <a:lnTo>
                    <a:pt x="5510130" y="2338857"/>
                  </a:lnTo>
                  <a:lnTo>
                    <a:pt x="5473974" y="2364750"/>
                  </a:lnTo>
                  <a:lnTo>
                    <a:pt x="5435003" y="2386615"/>
                  </a:lnTo>
                  <a:lnTo>
                    <a:pt x="5393521" y="2404148"/>
                  </a:lnTo>
                  <a:lnTo>
                    <a:pt x="5349830" y="2417048"/>
                  </a:lnTo>
                  <a:lnTo>
                    <a:pt x="5304235" y="2425010"/>
                  </a:lnTo>
                  <a:lnTo>
                    <a:pt x="5257038" y="2427732"/>
                  </a:lnTo>
                  <a:lnTo>
                    <a:pt x="404634" y="2427732"/>
                  </a:lnTo>
                  <a:lnTo>
                    <a:pt x="357446" y="2425010"/>
                  </a:lnTo>
                  <a:lnTo>
                    <a:pt x="311857" y="2417048"/>
                  </a:lnTo>
                  <a:lnTo>
                    <a:pt x="268169" y="2404148"/>
                  </a:lnTo>
                  <a:lnTo>
                    <a:pt x="226688" y="2386615"/>
                  </a:lnTo>
                  <a:lnTo>
                    <a:pt x="187716" y="2364750"/>
                  </a:lnTo>
                  <a:lnTo>
                    <a:pt x="151558" y="2338857"/>
                  </a:lnTo>
                  <a:lnTo>
                    <a:pt x="118516" y="2309241"/>
                  </a:lnTo>
                  <a:lnTo>
                    <a:pt x="88895" y="2276202"/>
                  </a:lnTo>
                  <a:lnTo>
                    <a:pt x="62997" y="2240046"/>
                  </a:lnTo>
                  <a:lnTo>
                    <a:pt x="41128" y="2201075"/>
                  </a:lnTo>
                  <a:lnTo>
                    <a:pt x="23590" y="2159593"/>
                  </a:lnTo>
                  <a:lnTo>
                    <a:pt x="10686" y="2115902"/>
                  </a:lnTo>
                  <a:lnTo>
                    <a:pt x="2722" y="2070307"/>
                  </a:lnTo>
                  <a:lnTo>
                    <a:pt x="0" y="2023110"/>
                  </a:lnTo>
                  <a:lnTo>
                    <a:pt x="0" y="404622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4047" y="746252"/>
            <a:ext cx="10652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PEMBANGUNAN</a:t>
            </a:r>
            <a:r>
              <a:rPr sz="2800" spc="-40" dirty="0"/>
              <a:t> </a:t>
            </a:r>
            <a:r>
              <a:rPr sz="2800" dirty="0"/>
              <a:t>DAN</a:t>
            </a:r>
            <a:r>
              <a:rPr sz="2800" spc="-65" dirty="0"/>
              <a:t> </a:t>
            </a:r>
            <a:r>
              <a:rPr sz="2800" spc="-10" dirty="0"/>
              <a:t>PENERAPAN</a:t>
            </a:r>
            <a:endParaRPr sz="2800"/>
          </a:p>
          <a:p>
            <a:pPr algn="ctr">
              <a:lnSpc>
                <a:spcPct val="100000"/>
              </a:lnSpc>
            </a:pPr>
            <a:r>
              <a:rPr sz="2800" dirty="0"/>
              <a:t>SISTEM</a:t>
            </a:r>
            <a:r>
              <a:rPr sz="2800" spc="-70" dirty="0"/>
              <a:t> </a:t>
            </a:r>
            <a:r>
              <a:rPr sz="2800" dirty="0"/>
              <a:t>PENGELOLAAN</a:t>
            </a:r>
            <a:r>
              <a:rPr sz="2800" spc="-90" dirty="0"/>
              <a:t> </a:t>
            </a:r>
            <a:r>
              <a:rPr sz="2800" dirty="0"/>
              <a:t>ARSIP</a:t>
            </a:r>
            <a:r>
              <a:rPr sz="2800" spc="-75" dirty="0"/>
              <a:t> </a:t>
            </a:r>
            <a:r>
              <a:rPr sz="2800" dirty="0"/>
              <a:t>BERBASIS</a:t>
            </a:r>
            <a:r>
              <a:rPr sz="2800" spc="-70" dirty="0"/>
              <a:t> </a:t>
            </a:r>
            <a:r>
              <a:rPr sz="2800" dirty="0"/>
              <a:t>TEKNOLOGI</a:t>
            </a:r>
            <a:r>
              <a:rPr sz="2800" spc="-90" dirty="0"/>
              <a:t> </a:t>
            </a:r>
            <a:r>
              <a:rPr sz="2800" dirty="0"/>
              <a:t>INFORMASI</a:t>
            </a:r>
            <a:r>
              <a:rPr sz="2800" spc="-50" dirty="0"/>
              <a:t> </a:t>
            </a:r>
            <a:r>
              <a:rPr sz="2800" dirty="0"/>
              <a:t>&amp;</a:t>
            </a:r>
            <a:r>
              <a:rPr sz="2800" spc="-90" dirty="0"/>
              <a:t> </a:t>
            </a:r>
            <a:r>
              <a:rPr sz="2800" spc="-10" dirty="0"/>
              <a:t>KOMUNIKASI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3637279" y="1593596"/>
            <a:ext cx="494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solidFill>
                  <a:srgbClr val="001F5F"/>
                </a:solidFill>
                <a:latin typeface="Arial MT"/>
                <a:cs typeface="Arial MT"/>
              </a:rPr>
              <a:t>telah</a:t>
            </a:r>
            <a:r>
              <a:rPr sz="240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 MT"/>
                <a:cs typeface="Arial MT"/>
              </a:rPr>
              <a:t>dilakukan</a:t>
            </a:r>
            <a:r>
              <a:rPr sz="24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 MT"/>
                <a:cs typeface="Arial MT"/>
              </a:rPr>
              <a:t>oleh</a:t>
            </a:r>
            <a:r>
              <a:rPr sz="2400" spc="-1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 MT"/>
                <a:cs typeface="Arial MT"/>
              </a:rPr>
              <a:t>ANRI</a:t>
            </a:r>
            <a:r>
              <a:rPr sz="2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 MT"/>
                <a:cs typeface="Arial MT"/>
              </a:rPr>
              <a:t>sejak</a:t>
            </a:r>
            <a:r>
              <a:rPr sz="2400" spc="-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 MT"/>
                <a:cs typeface="Arial MT"/>
              </a:rPr>
              <a:t>tahun</a:t>
            </a:r>
            <a:r>
              <a:rPr sz="24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 MT"/>
                <a:cs typeface="Arial MT"/>
              </a:rPr>
              <a:t>2009.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716" y="2915157"/>
            <a:ext cx="5217160" cy="2082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b="1" spc="-265" dirty="0">
                <a:solidFill>
                  <a:srgbClr val="C00000"/>
                </a:solidFill>
                <a:latin typeface="Arial"/>
                <a:cs typeface="Arial"/>
              </a:rPr>
              <a:t>Pembangunan</a:t>
            </a:r>
            <a:r>
              <a:rPr sz="22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sz="22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22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C00000"/>
                </a:solidFill>
                <a:latin typeface="Arial"/>
                <a:cs typeface="Arial"/>
              </a:rPr>
              <a:t>Kearsipan </a:t>
            </a:r>
            <a:r>
              <a:rPr sz="2200" b="1" spc="-235" dirty="0">
                <a:solidFill>
                  <a:srgbClr val="C00000"/>
                </a:solidFill>
                <a:latin typeface="Arial"/>
                <a:cs typeface="Arial"/>
              </a:rPr>
              <a:t>Dinamis</a:t>
            </a:r>
            <a:r>
              <a:rPr sz="22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C00000"/>
                </a:solidFill>
                <a:latin typeface="Arial"/>
                <a:cs typeface="Arial"/>
              </a:rPr>
              <a:t>(SIKD)</a:t>
            </a:r>
            <a:r>
              <a:rPr sz="22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sz="22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sz="22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20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2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190" dirty="0">
                <a:solidFill>
                  <a:srgbClr val="C00000"/>
                </a:solidFill>
                <a:latin typeface="Arial"/>
                <a:cs typeface="Arial"/>
              </a:rPr>
              <a:t>Kearsipan </a:t>
            </a:r>
            <a:r>
              <a:rPr sz="2200" b="1" spc="-195" dirty="0">
                <a:solidFill>
                  <a:srgbClr val="C00000"/>
                </a:solidFill>
                <a:latin typeface="Arial"/>
                <a:cs typeface="Arial"/>
              </a:rPr>
              <a:t>Statis</a:t>
            </a:r>
            <a:r>
              <a:rPr sz="22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C00000"/>
                </a:solidFill>
                <a:latin typeface="Arial"/>
                <a:cs typeface="Arial"/>
              </a:rPr>
              <a:t>(SIKS)</a:t>
            </a:r>
            <a:endParaRPr sz="2200">
              <a:latin typeface="Arial"/>
              <a:cs typeface="Arial"/>
            </a:endParaRPr>
          </a:p>
          <a:p>
            <a:pPr marL="132715" marR="125095" algn="ctr">
              <a:lnSpc>
                <a:spcPct val="100000"/>
              </a:lnSpc>
              <a:spcBef>
                <a:spcPts val="1795"/>
              </a:spcBef>
            </a:pPr>
            <a:r>
              <a:rPr sz="1800" i="1" spc="-165" dirty="0">
                <a:solidFill>
                  <a:srgbClr val="093EB7"/>
                </a:solidFill>
                <a:latin typeface="Arial"/>
                <a:cs typeface="Arial"/>
              </a:rPr>
              <a:t>Peraturan</a:t>
            </a:r>
            <a:r>
              <a:rPr sz="1800" i="1" spc="-4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0" dirty="0">
                <a:solidFill>
                  <a:srgbClr val="093EB7"/>
                </a:solidFill>
                <a:latin typeface="Arial"/>
                <a:cs typeface="Arial"/>
              </a:rPr>
              <a:t>Kepala</a:t>
            </a:r>
            <a:r>
              <a:rPr sz="1800" i="1" spc="-15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210" dirty="0">
                <a:solidFill>
                  <a:srgbClr val="093EB7"/>
                </a:solidFill>
                <a:latin typeface="Arial"/>
                <a:cs typeface="Arial"/>
              </a:rPr>
              <a:t>ANRI</a:t>
            </a:r>
            <a:r>
              <a:rPr sz="1800" i="1" spc="-7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No.</a:t>
            </a:r>
            <a:r>
              <a:rPr sz="1800" i="1" spc="-7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093EB7"/>
                </a:solidFill>
                <a:latin typeface="Arial"/>
                <a:cs typeface="Arial"/>
              </a:rPr>
              <a:t>15</a:t>
            </a:r>
            <a:r>
              <a:rPr sz="1800" i="1" spc="-9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240" dirty="0">
                <a:solidFill>
                  <a:srgbClr val="093EB7"/>
                </a:solidFill>
                <a:latin typeface="Arial"/>
                <a:cs typeface="Arial"/>
              </a:rPr>
              <a:t>Tahun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093EB7"/>
                </a:solidFill>
                <a:latin typeface="Arial"/>
                <a:cs typeface="Arial"/>
              </a:rPr>
              <a:t>2009</a:t>
            </a:r>
            <a:r>
              <a:rPr sz="1800" i="1" spc="-5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tentang</a:t>
            </a:r>
            <a:r>
              <a:rPr sz="1800" i="1" spc="-114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093EB7"/>
                </a:solidFill>
                <a:latin typeface="Arial"/>
                <a:cs typeface="Arial"/>
              </a:rPr>
              <a:t>Aplikasi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Sistem</a:t>
            </a:r>
            <a:r>
              <a:rPr sz="1800" i="1" spc="-7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Informasi</a:t>
            </a:r>
            <a:r>
              <a:rPr sz="1800" i="1" spc="-4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0" dirty="0">
                <a:solidFill>
                  <a:srgbClr val="093EB7"/>
                </a:solidFill>
                <a:latin typeface="Arial"/>
                <a:cs typeface="Arial"/>
              </a:rPr>
              <a:t>Kearsipan</a:t>
            </a:r>
            <a:r>
              <a:rPr sz="1800" i="1" spc="-4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0" dirty="0">
                <a:solidFill>
                  <a:srgbClr val="093EB7"/>
                </a:solidFill>
                <a:latin typeface="Arial"/>
                <a:cs typeface="Arial"/>
              </a:rPr>
              <a:t>Dinamis</a:t>
            </a:r>
            <a:r>
              <a:rPr sz="1800" i="1" spc="-6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(SIKD)</a:t>
            </a:r>
            <a:r>
              <a:rPr sz="1800" i="1" spc="-7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093EB7"/>
                </a:solidFill>
                <a:latin typeface="Arial"/>
                <a:cs typeface="Arial"/>
              </a:rPr>
              <a:t>dan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93EB7"/>
                </a:solidFill>
                <a:latin typeface="Arial"/>
                <a:cs typeface="Arial"/>
              </a:rPr>
              <a:t>Aplikasi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Sistem</a:t>
            </a:r>
            <a:r>
              <a:rPr sz="1800" i="1" spc="-6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Informasi</a:t>
            </a:r>
            <a:r>
              <a:rPr sz="1800" i="1" spc="-3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0" dirty="0">
                <a:solidFill>
                  <a:srgbClr val="093EB7"/>
                </a:solidFill>
                <a:latin typeface="Arial"/>
                <a:cs typeface="Arial"/>
              </a:rPr>
              <a:t>Kearsipan</a:t>
            </a:r>
            <a:r>
              <a:rPr sz="1800" i="1" spc="-3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50" dirty="0">
                <a:solidFill>
                  <a:srgbClr val="093EB7"/>
                </a:solidFill>
                <a:latin typeface="Arial"/>
                <a:cs typeface="Arial"/>
              </a:rPr>
              <a:t>Statis</a:t>
            </a:r>
            <a:r>
              <a:rPr sz="1800" i="1" spc="-5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93EB7"/>
                </a:solidFill>
                <a:latin typeface="Arial"/>
                <a:cs typeface="Arial"/>
              </a:rPr>
              <a:t>(SIKS)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5978" y="2915157"/>
            <a:ext cx="5245735" cy="2082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93370" algn="ctr">
              <a:lnSpc>
                <a:spcPct val="100000"/>
              </a:lnSpc>
              <a:spcBef>
                <a:spcPts val="95"/>
              </a:spcBef>
            </a:pPr>
            <a:r>
              <a:rPr sz="2200" b="1" spc="-265" dirty="0">
                <a:solidFill>
                  <a:srgbClr val="006600"/>
                </a:solidFill>
                <a:latin typeface="Arial"/>
                <a:cs typeface="Arial"/>
              </a:rPr>
              <a:t>Pembangunan</a:t>
            </a:r>
            <a:r>
              <a:rPr sz="2200" b="1" spc="-1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006600"/>
                </a:solidFill>
                <a:latin typeface="Arial"/>
                <a:cs typeface="Arial"/>
              </a:rPr>
              <a:t>Sistem</a:t>
            </a:r>
            <a:r>
              <a:rPr sz="22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006600"/>
                </a:solidFill>
                <a:latin typeface="Arial"/>
                <a:cs typeface="Arial"/>
              </a:rPr>
              <a:t>Informasi</a:t>
            </a:r>
            <a:r>
              <a:rPr sz="2200" b="1" spc="-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00" dirty="0">
                <a:solidFill>
                  <a:srgbClr val="006600"/>
                </a:solidFill>
                <a:latin typeface="Arial"/>
                <a:cs typeface="Arial"/>
              </a:rPr>
              <a:t>Kearsipan </a:t>
            </a:r>
            <a:r>
              <a:rPr sz="2200" b="1" spc="-225" dirty="0">
                <a:solidFill>
                  <a:srgbClr val="006600"/>
                </a:solidFill>
                <a:latin typeface="Arial"/>
                <a:cs typeface="Arial"/>
              </a:rPr>
              <a:t>Nasional</a:t>
            </a:r>
            <a:r>
              <a:rPr sz="2200" b="1" spc="-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006600"/>
                </a:solidFill>
                <a:latin typeface="Arial"/>
                <a:cs typeface="Arial"/>
              </a:rPr>
              <a:t>(SIKN)</a:t>
            </a:r>
            <a:r>
              <a:rPr sz="22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54" dirty="0">
                <a:solidFill>
                  <a:srgbClr val="006600"/>
                </a:solidFill>
                <a:latin typeface="Arial"/>
                <a:cs typeface="Arial"/>
              </a:rPr>
              <a:t>dan</a:t>
            </a:r>
            <a:r>
              <a:rPr sz="2200" b="1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29" dirty="0">
                <a:solidFill>
                  <a:srgbClr val="006600"/>
                </a:solidFill>
                <a:latin typeface="Arial"/>
                <a:cs typeface="Arial"/>
              </a:rPr>
              <a:t>Jaringan</a:t>
            </a:r>
            <a:r>
              <a:rPr sz="22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006600"/>
                </a:solidFill>
                <a:latin typeface="Arial"/>
                <a:cs typeface="Arial"/>
              </a:rPr>
              <a:t>Informasi </a:t>
            </a:r>
            <a:r>
              <a:rPr sz="2200" b="1" spc="-229" dirty="0">
                <a:solidFill>
                  <a:srgbClr val="006600"/>
                </a:solidFill>
                <a:latin typeface="Arial"/>
                <a:cs typeface="Arial"/>
              </a:rPr>
              <a:t>Kearsipan</a:t>
            </a:r>
            <a:r>
              <a:rPr sz="22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225" dirty="0">
                <a:solidFill>
                  <a:srgbClr val="006600"/>
                </a:solidFill>
                <a:latin typeface="Arial"/>
                <a:cs typeface="Arial"/>
              </a:rPr>
              <a:t>Nasional</a:t>
            </a:r>
            <a:r>
              <a:rPr sz="2200" b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006600"/>
                </a:solidFill>
                <a:latin typeface="Arial"/>
                <a:cs typeface="Arial"/>
              </a:rPr>
              <a:t>(JIKN)</a:t>
            </a:r>
            <a:endParaRPr sz="2200">
              <a:latin typeface="Arial"/>
              <a:cs typeface="Arial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795"/>
              </a:spcBef>
            </a:pPr>
            <a:r>
              <a:rPr sz="1800" i="1" spc="-165" dirty="0">
                <a:solidFill>
                  <a:srgbClr val="093EB7"/>
                </a:solidFill>
                <a:latin typeface="Arial"/>
                <a:cs typeface="Arial"/>
              </a:rPr>
              <a:t>Peraturan</a:t>
            </a:r>
            <a:r>
              <a:rPr sz="1800" i="1" spc="-3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0" dirty="0">
                <a:solidFill>
                  <a:srgbClr val="093EB7"/>
                </a:solidFill>
                <a:latin typeface="Arial"/>
                <a:cs typeface="Arial"/>
              </a:rPr>
              <a:t>Kepala</a:t>
            </a:r>
            <a:r>
              <a:rPr sz="1800" i="1" spc="-15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210" dirty="0">
                <a:solidFill>
                  <a:srgbClr val="093EB7"/>
                </a:solidFill>
                <a:latin typeface="Arial"/>
                <a:cs typeface="Arial"/>
              </a:rPr>
              <a:t>ANRI</a:t>
            </a:r>
            <a:r>
              <a:rPr sz="1800" i="1" spc="-6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No.</a:t>
            </a:r>
            <a:r>
              <a:rPr sz="1800" i="1" spc="-6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093EB7"/>
                </a:solidFill>
                <a:latin typeface="Arial"/>
                <a:cs typeface="Arial"/>
              </a:rPr>
              <a:t>22</a:t>
            </a:r>
            <a:r>
              <a:rPr sz="1800" i="1" spc="-9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240" dirty="0">
                <a:solidFill>
                  <a:srgbClr val="093EB7"/>
                </a:solidFill>
                <a:latin typeface="Arial"/>
                <a:cs typeface="Arial"/>
              </a:rPr>
              <a:t>Tahun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225" dirty="0">
                <a:solidFill>
                  <a:srgbClr val="093EB7"/>
                </a:solidFill>
                <a:latin typeface="Arial"/>
                <a:cs typeface="Arial"/>
              </a:rPr>
              <a:t>2011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tentang</a:t>
            </a:r>
            <a:r>
              <a:rPr sz="1800" i="1" spc="-2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65" dirty="0">
                <a:solidFill>
                  <a:srgbClr val="093EB7"/>
                </a:solidFill>
                <a:latin typeface="Arial"/>
                <a:cs typeface="Arial"/>
              </a:rPr>
              <a:t>Pedoman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Penyelenggaraan</a:t>
            </a:r>
            <a:r>
              <a:rPr sz="1800" i="1" spc="-2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093EB7"/>
                </a:solidFill>
                <a:latin typeface="Arial"/>
                <a:cs typeface="Arial"/>
              </a:rPr>
              <a:t>Sistem</a:t>
            </a:r>
            <a:r>
              <a:rPr sz="1800" i="1" spc="-6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Informasi</a:t>
            </a:r>
            <a:r>
              <a:rPr sz="1800" i="1" spc="-5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0" dirty="0">
                <a:solidFill>
                  <a:srgbClr val="093EB7"/>
                </a:solidFill>
                <a:latin typeface="Arial"/>
                <a:cs typeface="Arial"/>
              </a:rPr>
              <a:t>Kearsipan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5" dirty="0">
                <a:solidFill>
                  <a:srgbClr val="093EB7"/>
                </a:solidFill>
                <a:latin typeface="Arial"/>
                <a:cs typeface="Arial"/>
              </a:rPr>
              <a:t>Nasional</a:t>
            </a:r>
            <a:r>
              <a:rPr sz="1800" i="1" spc="-6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093EB7"/>
                </a:solidFill>
                <a:latin typeface="Arial"/>
                <a:cs typeface="Arial"/>
              </a:rPr>
              <a:t>(SIKN) </a:t>
            </a:r>
            <a:r>
              <a:rPr sz="1800" i="1" spc="-190" dirty="0">
                <a:solidFill>
                  <a:srgbClr val="093EB7"/>
                </a:solidFill>
                <a:latin typeface="Arial"/>
                <a:cs typeface="Arial"/>
              </a:rPr>
              <a:t>dan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0" dirty="0">
                <a:solidFill>
                  <a:srgbClr val="093EB7"/>
                </a:solidFill>
                <a:latin typeface="Arial"/>
                <a:cs typeface="Arial"/>
              </a:rPr>
              <a:t>Jaringan</a:t>
            </a:r>
            <a:r>
              <a:rPr sz="1800" i="1" spc="-3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0" dirty="0">
                <a:solidFill>
                  <a:srgbClr val="093EB7"/>
                </a:solidFill>
                <a:latin typeface="Arial"/>
                <a:cs typeface="Arial"/>
              </a:rPr>
              <a:t>Informasi</a:t>
            </a:r>
            <a:r>
              <a:rPr sz="1800" i="1" spc="-3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70" dirty="0">
                <a:solidFill>
                  <a:srgbClr val="093EB7"/>
                </a:solidFill>
                <a:latin typeface="Arial"/>
                <a:cs typeface="Arial"/>
              </a:rPr>
              <a:t>Kearsipan</a:t>
            </a:r>
            <a:r>
              <a:rPr sz="1800" i="1" spc="-35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65" dirty="0">
                <a:solidFill>
                  <a:srgbClr val="093EB7"/>
                </a:solidFill>
                <a:latin typeface="Arial"/>
                <a:cs typeface="Arial"/>
              </a:rPr>
              <a:t>Nasional</a:t>
            </a:r>
            <a:r>
              <a:rPr sz="1800" i="1" spc="-40" dirty="0">
                <a:solidFill>
                  <a:srgbClr val="093EB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93EB7"/>
                </a:solidFill>
                <a:latin typeface="Arial"/>
                <a:cs typeface="Arial"/>
              </a:rPr>
              <a:t>(JIKN)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88069" y="2180589"/>
            <a:ext cx="738505" cy="469900"/>
            <a:chOff x="8688069" y="2180589"/>
            <a:chExt cx="738505" cy="469900"/>
          </a:xfrm>
        </p:grpSpPr>
        <p:sp>
          <p:nvSpPr>
            <p:cNvPr id="13" name="object 13"/>
            <p:cNvSpPr/>
            <p:nvPr/>
          </p:nvSpPr>
          <p:spPr>
            <a:xfrm>
              <a:off x="8694419" y="2186939"/>
              <a:ext cx="725805" cy="457200"/>
            </a:xfrm>
            <a:custGeom>
              <a:avLst/>
              <a:gdLst/>
              <a:ahLst/>
              <a:cxnLst/>
              <a:rect l="l" t="t" r="r" b="b"/>
              <a:pathLst>
                <a:path w="725804" h="457200">
                  <a:moveTo>
                    <a:pt x="544068" y="0"/>
                  </a:moveTo>
                  <a:lnTo>
                    <a:pt x="181355" y="0"/>
                  </a:lnTo>
                  <a:lnTo>
                    <a:pt x="181355" y="228600"/>
                  </a:lnTo>
                  <a:lnTo>
                    <a:pt x="0" y="228600"/>
                  </a:lnTo>
                  <a:lnTo>
                    <a:pt x="362711" y="457200"/>
                  </a:lnTo>
                  <a:lnTo>
                    <a:pt x="725424" y="228600"/>
                  </a:lnTo>
                  <a:lnTo>
                    <a:pt x="544068" y="228600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4419" y="2186939"/>
              <a:ext cx="725805" cy="457200"/>
            </a:xfrm>
            <a:custGeom>
              <a:avLst/>
              <a:gdLst/>
              <a:ahLst/>
              <a:cxnLst/>
              <a:rect l="l" t="t" r="r" b="b"/>
              <a:pathLst>
                <a:path w="725804" h="457200">
                  <a:moveTo>
                    <a:pt x="0" y="228600"/>
                  </a:moveTo>
                  <a:lnTo>
                    <a:pt x="181355" y="228600"/>
                  </a:lnTo>
                  <a:lnTo>
                    <a:pt x="181355" y="0"/>
                  </a:lnTo>
                  <a:lnTo>
                    <a:pt x="544068" y="0"/>
                  </a:lnTo>
                  <a:lnTo>
                    <a:pt x="544068" y="228600"/>
                  </a:lnTo>
                  <a:lnTo>
                    <a:pt x="725424" y="228600"/>
                  </a:lnTo>
                  <a:lnTo>
                    <a:pt x="362711" y="4572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739898" y="2195829"/>
            <a:ext cx="738505" cy="469900"/>
            <a:chOff x="2739898" y="2195829"/>
            <a:chExt cx="738505" cy="469900"/>
          </a:xfrm>
        </p:grpSpPr>
        <p:sp>
          <p:nvSpPr>
            <p:cNvPr id="16" name="object 16"/>
            <p:cNvSpPr/>
            <p:nvPr/>
          </p:nvSpPr>
          <p:spPr>
            <a:xfrm>
              <a:off x="2746248" y="2202179"/>
              <a:ext cx="725805" cy="457200"/>
            </a:xfrm>
            <a:custGeom>
              <a:avLst/>
              <a:gdLst/>
              <a:ahLst/>
              <a:cxnLst/>
              <a:rect l="l" t="t" r="r" b="b"/>
              <a:pathLst>
                <a:path w="725804" h="457200">
                  <a:moveTo>
                    <a:pt x="544067" y="0"/>
                  </a:moveTo>
                  <a:lnTo>
                    <a:pt x="181356" y="0"/>
                  </a:lnTo>
                  <a:lnTo>
                    <a:pt x="181356" y="228600"/>
                  </a:lnTo>
                  <a:lnTo>
                    <a:pt x="0" y="228600"/>
                  </a:lnTo>
                  <a:lnTo>
                    <a:pt x="362712" y="457200"/>
                  </a:lnTo>
                  <a:lnTo>
                    <a:pt x="725424" y="228600"/>
                  </a:lnTo>
                  <a:lnTo>
                    <a:pt x="544067" y="228600"/>
                  </a:lnTo>
                  <a:lnTo>
                    <a:pt x="5440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6248" y="2202179"/>
              <a:ext cx="725805" cy="457200"/>
            </a:xfrm>
            <a:custGeom>
              <a:avLst/>
              <a:gdLst/>
              <a:ahLst/>
              <a:cxnLst/>
              <a:rect l="l" t="t" r="r" b="b"/>
              <a:pathLst>
                <a:path w="725804" h="457200">
                  <a:moveTo>
                    <a:pt x="0" y="228600"/>
                  </a:moveTo>
                  <a:lnTo>
                    <a:pt x="181356" y="228600"/>
                  </a:lnTo>
                  <a:lnTo>
                    <a:pt x="181356" y="0"/>
                  </a:lnTo>
                  <a:lnTo>
                    <a:pt x="544067" y="0"/>
                  </a:lnTo>
                  <a:lnTo>
                    <a:pt x="544067" y="228600"/>
                  </a:lnTo>
                  <a:lnTo>
                    <a:pt x="725424" y="228600"/>
                  </a:lnTo>
                  <a:lnTo>
                    <a:pt x="362712" y="4572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3958" y="1328851"/>
            <a:ext cx="6428105" cy="3595370"/>
            <a:chOff x="5763958" y="1328851"/>
            <a:chExt cx="6428105" cy="3595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9091" y="1328851"/>
              <a:ext cx="5862908" cy="35952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852" y="1417319"/>
              <a:ext cx="5556504" cy="3322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1026" y="1412493"/>
              <a:ext cx="5566410" cy="3331845"/>
            </a:xfrm>
            <a:custGeom>
              <a:avLst/>
              <a:gdLst/>
              <a:ahLst/>
              <a:cxnLst/>
              <a:rect l="l" t="t" r="r" b="b"/>
              <a:pathLst>
                <a:path w="5566409" h="3331845">
                  <a:moveTo>
                    <a:pt x="0" y="3331845"/>
                  </a:moveTo>
                  <a:lnTo>
                    <a:pt x="5566029" y="3331845"/>
                  </a:lnTo>
                  <a:lnTo>
                    <a:pt x="5566029" y="0"/>
                  </a:lnTo>
                  <a:lnTo>
                    <a:pt x="0" y="0"/>
                  </a:lnTo>
                  <a:lnTo>
                    <a:pt x="0" y="333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36708" y="1895855"/>
              <a:ext cx="1541145" cy="477520"/>
            </a:xfrm>
            <a:custGeom>
              <a:avLst/>
              <a:gdLst/>
              <a:ahLst/>
              <a:cxnLst/>
              <a:rect l="l" t="t" r="r" b="b"/>
              <a:pathLst>
                <a:path w="1541145" h="477519">
                  <a:moveTo>
                    <a:pt x="1540763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540763" y="477012"/>
                  </a:lnTo>
                  <a:lnTo>
                    <a:pt x="1540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6708" y="1895855"/>
              <a:ext cx="1541145" cy="477520"/>
            </a:xfrm>
            <a:custGeom>
              <a:avLst/>
              <a:gdLst/>
              <a:ahLst/>
              <a:cxnLst/>
              <a:rect l="l" t="t" r="r" b="b"/>
              <a:pathLst>
                <a:path w="1541145" h="477519">
                  <a:moveTo>
                    <a:pt x="0" y="477012"/>
                  </a:moveTo>
                  <a:lnTo>
                    <a:pt x="1540763" y="477012"/>
                  </a:lnTo>
                  <a:lnTo>
                    <a:pt x="1540763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8246" y="1799081"/>
              <a:ext cx="508000" cy="2560320"/>
            </a:xfrm>
            <a:custGeom>
              <a:avLst/>
              <a:gdLst/>
              <a:ahLst/>
              <a:cxnLst/>
              <a:rect l="l" t="t" r="r" b="b"/>
              <a:pathLst>
                <a:path w="508000" h="2560320">
                  <a:moveTo>
                    <a:pt x="0" y="0"/>
                  </a:moveTo>
                  <a:lnTo>
                    <a:pt x="507491" y="1280159"/>
                  </a:lnTo>
                  <a:lnTo>
                    <a:pt x="0" y="256031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4927" y="1714881"/>
            <a:ext cx="546036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63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210" dirty="0">
                <a:solidFill>
                  <a:srgbClr val="001F5F"/>
                </a:solidFill>
                <a:latin typeface="Arial"/>
                <a:cs typeface="Arial"/>
              </a:rPr>
              <a:t>Untuk</a:t>
            </a:r>
            <a:r>
              <a:rPr sz="20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25" dirty="0">
                <a:solidFill>
                  <a:srgbClr val="001F5F"/>
                </a:solidFill>
                <a:latin typeface="Arial"/>
                <a:cs typeface="Arial"/>
              </a:rPr>
              <a:t>mewujudkan</a:t>
            </a:r>
            <a:r>
              <a:rPr sz="20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001F5F"/>
                </a:solidFill>
                <a:latin typeface="Arial"/>
                <a:cs typeface="Arial"/>
              </a:rPr>
              <a:t>tata</a:t>
            </a:r>
            <a:r>
              <a:rPr sz="20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001F5F"/>
                </a:solidFill>
                <a:latin typeface="Arial"/>
                <a:cs typeface="Arial"/>
              </a:rPr>
              <a:t>kelola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001F5F"/>
                </a:solidFill>
                <a:latin typeface="Arial"/>
                <a:cs typeface="Arial"/>
              </a:rPr>
              <a:t>pemerintahan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Arial"/>
                <a:cs typeface="Arial"/>
              </a:rPr>
              <a:t>yang 	</a:t>
            </a:r>
            <a:r>
              <a:rPr sz="2000" b="1" spc="-180" dirty="0">
                <a:solidFill>
                  <a:srgbClr val="001F5F"/>
                </a:solidFill>
                <a:latin typeface="Arial"/>
                <a:cs typeface="Arial"/>
              </a:rPr>
              <a:t>bersih,</a:t>
            </a:r>
            <a:r>
              <a:rPr sz="20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001F5F"/>
                </a:solidFill>
                <a:latin typeface="Arial"/>
                <a:cs typeface="Arial"/>
              </a:rPr>
              <a:t>efektif,</a:t>
            </a:r>
            <a:r>
              <a:rPr sz="20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001F5F"/>
                </a:solidFill>
                <a:latin typeface="Arial"/>
                <a:cs typeface="Arial"/>
              </a:rPr>
              <a:t>transparan,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akuntabel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serta 	</a:t>
            </a:r>
            <a:r>
              <a:rPr sz="2000" b="1" spc="-204" dirty="0">
                <a:solidFill>
                  <a:srgbClr val="001F5F"/>
                </a:solidFill>
                <a:latin typeface="Arial"/>
                <a:cs typeface="Arial"/>
              </a:rPr>
              <a:t>pelayanan</a:t>
            </a:r>
            <a:r>
              <a:rPr sz="20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001F5F"/>
                </a:solidFill>
                <a:latin typeface="Arial"/>
                <a:cs typeface="Arial"/>
              </a:rPr>
              <a:t>publik</a:t>
            </a:r>
            <a:r>
              <a:rPr sz="20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001F5F"/>
                </a:solidFill>
                <a:latin typeface="Arial"/>
                <a:cs typeface="Arial"/>
              </a:rPr>
              <a:t>yang</a:t>
            </a:r>
            <a:r>
              <a:rPr sz="20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001F5F"/>
                </a:solidFill>
                <a:latin typeface="Arial"/>
                <a:cs typeface="Arial"/>
              </a:rPr>
              <a:t>berkualitas</a:t>
            </a:r>
            <a:r>
              <a:rPr sz="20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terpercaya 	</a:t>
            </a:r>
            <a:r>
              <a:rPr sz="2000" b="1" spc="-190" dirty="0">
                <a:solidFill>
                  <a:srgbClr val="001F5F"/>
                </a:solidFill>
                <a:latin typeface="Arial"/>
                <a:cs typeface="Arial"/>
              </a:rPr>
              <a:t>diperlukan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sistem</a:t>
            </a:r>
            <a:r>
              <a:rPr sz="20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001F5F"/>
                </a:solidFill>
                <a:latin typeface="Arial"/>
                <a:cs typeface="Arial"/>
              </a:rPr>
              <a:t>pemerintahan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berbasis</a:t>
            </a:r>
            <a:r>
              <a:rPr sz="20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001F5F"/>
                </a:solidFill>
                <a:latin typeface="Arial"/>
                <a:cs typeface="Arial"/>
              </a:rPr>
              <a:t>elektronik</a:t>
            </a:r>
            <a:endParaRPr sz="20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210" dirty="0">
                <a:solidFill>
                  <a:srgbClr val="001F5F"/>
                </a:solidFill>
                <a:latin typeface="Arial"/>
                <a:cs typeface="Arial"/>
              </a:rPr>
              <a:t>Untuk</a:t>
            </a:r>
            <a:r>
              <a:rPr sz="20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001F5F"/>
                </a:solidFill>
                <a:latin typeface="Arial"/>
                <a:cs typeface="Arial"/>
              </a:rPr>
              <a:t>meningkatkan</a:t>
            </a:r>
            <a:r>
              <a:rPr sz="20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001F5F"/>
                </a:solidFill>
                <a:latin typeface="Arial"/>
                <a:cs typeface="Arial"/>
              </a:rPr>
              <a:t>keterpaduan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001F5F"/>
                </a:solidFill>
                <a:latin typeface="Arial"/>
                <a:cs typeface="Arial"/>
              </a:rPr>
              <a:t>efisiensi 	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sistem</a:t>
            </a:r>
            <a:r>
              <a:rPr sz="20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001F5F"/>
                </a:solidFill>
                <a:latin typeface="Arial"/>
                <a:cs typeface="Arial"/>
              </a:rPr>
              <a:t>pemerintahan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berbasis</a:t>
            </a:r>
            <a:r>
              <a:rPr sz="20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001F5F"/>
                </a:solidFill>
                <a:latin typeface="Arial"/>
                <a:cs typeface="Arial"/>
              </a:rPr>
              <a:t>elektronik</a:t>
            </a:r>
            <a:r>
              <a:rPr sz="20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001F5F"/>
                </a:solidFill>
                <a:latin typeface="Arial"/>
                <a:cs typeface="Arial"/>
              </a:rPr>
              <a:t>diperlukan 	</a:t>
            </a:r>
            <a:r>
              <a:rPr sz="2000" b="1" spc="-165" dirty="0">
                <a:solidFill>
                  <a:srgbClr val="001F5F"/>
                </a:solidFill>
                <a:latin typeface="Arial"/>
                <a:cs typeface="Arial"/>
              </a:rPr>
              <a:t>tata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001F5F"/>
                </a:solidFill>
                <a:latin typeface="Arial"/>
                <a:cs typeface="Arial"/>
              </a:rPr>
              <a:t>kelola</a:t>
            </a:r>
            <a:r>
              <a:rPr sz="20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29" dirty="0">
                <a:solidFill>
                  <a:srgbClr val="001F5F"/>
                </a:solidFill>
                <a:latin typeface="Arial"/>
                <a:cs typeface="Arial"/>
              </a:rPr>
              <a:t>manajemen</a:t>
            </a:r>
            <a:r>
              <a:rPr sz="20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sistem</a:t>
            </a:r>
            <a:r>
              <a:rPr sz="2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001F5F"/>
                </a:solidFill>
                <a:latin typeface="Arial"/>
                <a:cs typeface="Arial"/>
              </a:rPr>
              <a:t>pemerintahan 	</a:t>
            </a:r>
            <a:r>
              <a:rPr sz="2000" b="1" spc="-195" dirty="0">
                <a:solidFill>
                  <a:srgbClr val="001F5F"/>
                </a:solidFill>
                <a:latin typeface="Arial"/>
                <a:cs typeface="Arial"/>
              </a:rPr>
              <a:t>berbasis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001F5F"/>
                </a:solidFill>
                <a:latin typeface="Arial"/>
                <a:cs typeface="Arial"/>
              </a:rPr>
              <a:t>elektronik</a:t>
            </a:r>
            <a:r>
              <a:rPr sz="20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001F5F"/>
                </a:solidFill>
                <a:latin typeface="Arial"/>
                <a:cs typeface="Arial"/>
              </a:rPr>
              <a:t>secara</a:t>
            </a:r>
            <a:r>
              <a:rPr sz="20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001F5F"/>
                </a:solidFill>
                <a:latin typeface="Arial"/>
                <a:cs typeface="Arial"/>
              </a:rPr>
              <a:t>nasional;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128" y="5218252"/>
            <a:ext cx="10627360" cy="1024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080" algn="ctr">
              <a:lnSpc>
                <a:spcPct val="98900"/>
              </a:lnSpc>
              <a:spcBef>
                <a:spcPts val="125"/>
              </a:spcBef>
            </a:pP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Sistem</a:t>
            </a:r>
            <a:r>
              <a:rPr sz="2200" b="1" spc="-1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Pemerintahan</a:t>
            </a:r>
            <a:r>
              <a:rPr sz="2200" b="1" spc="-9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Berbasis</a:t>
            </a:r>
            <a:r>
              <a:rPr sz="2200" b="1" spc="-11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Elektronik</a:t>
            </a:r>
            <a:r>
              <a:rPr sz="2200" b="1" spc="-11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yang</a:t>
            </a:r>
            <a:r>
              <a:rPr sz="2200" b="1" spc="-8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selanjutnya</a:t>
            </a:r>
            <a:r>
              <a:rPr sz="2200" b="1" spc="-7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disingkat</a:t>
            </a:r>
            <a:r>
              <a:rPr sz="2200" b="1" spc="-10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8080"/>
                </a:solidFill>
                <a:latin typeface="Arial"/>
                <a:cs typeface="Arial"/>
              </a:rPr>
              <a:t>SPBE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adalah</a:t>
            </a:r>
            <a:r>
              <a:rPr sz="2200" b="1" spc="-9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8080"/>
                </a:solidFill>
                <a:latin typeface="Arial"/>
                <a:cs typeface="Arial"/>
              </a:rPr>
              <a:t>penyelenggaraan</a:t>
            </a:r>
            <a:r>
              <a:rPr sz="2200" b="1" spc="-5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pemerintahan</a:t>
            </a:r>
            <a:r>
              <a:rPr sz="2200" b="1" spc="-8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yang</a:t>
            </a:r>
            <a:r>
              <a:rPr sz="2200" b="1" spc="-8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memanfaatkan</a:t>
            </a:r>
            <a:r>
              <a:rPr sz="2200" b="1" spc="-8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teknologi</a:t>
            </a:r>
            <a:r>
              <a:rPr sz="2200" b="1" spc="-8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8080"/>
                </a:solidFill>
                <a:latin typeface="Arial"/>
                <a:cs typeface="Arial"/>
              </a:rPr>
              <a:t>informasi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dan</a:t>
            </a:r>
            <a:r>
              <a:rPr sz="2200" b="1" spc="-8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komunikasi</a:t>
            </a:r>
            <a:r>
              <a:rPr sz="2200" b="1" spc="-7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untuk</a:t>
            </a:r>
            <a:r>
              <a:rPr sz="2200" b="1" spc="-7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memberikan</a:t>
            </a:r>
            <a:r>
              <a:rPr sz="2200" b="1" spc="-9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layanan</a:t>
            </a:r>
            <a:r>
              <a:rPr sz="2200" b="1" spc="-6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kepada</a:t>
            </a:r>
            <a:r>
              <a:rPr sz="2200" b="1" spc="-7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8080"/>
                </a:solidFill>
                <a:latin typeface="Arial"/>
                <a:cs typeface="Arial"/>
              </a:rPr>
              <a:t>Pengguna</a:t>
            </a:r>
            <a:r>
              <a:rPr sz="2200" b="1" spc="-7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8080"/>
                </a:solidFill>
                <a:latin typeface="Arial"/>
                <a:cs typeface="Arial"/>
              </a:rPr>
              <a:t>SPBE.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796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0"/>
              </a:spcBef>
            </a:pPr>
            <a:r>
              <a:rPr dirty="0"/>
              <a:t>SISTEM</a:t>
            </a:r>
            <a:r>
              <a:rPr spc="-60" dirty="0"/>
              <a:t> </a:t>
            </a:r>
            <a:r>
              <a:rPr spc="-10" dirty="0"/>
              <a:t>PEMERINTAHAN</a:t>
            </a:r>
            <a:r>
              <a:rPr spc="-70" dirty="0"/>
              <a:t> </a:t>
            </a:r>
            <a:r>
              <a:rPr dirty="0"/>
              <a:t>BERBASIS</a:t>
            </a:r>
            <a:r>
              <a:rPr spc="-65" dirty="0"/>
              <a:t> </a:t>
            </a:r>
            <a:r>
              <a:rPr spc="-10" dirty="0"/>
              <a:t>ELEKTRONIK</a:t>
            </a:r>
            <a:r>
              <a:rPr spc="-50" dirty="0"/>
              <a:t> </a:t>
            </a:r>
            <a:r>
              <a:rPr spc="-10" dirty="0"/>
              <a:t>(SPBE)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8409" y="5058536"/>
            <a:ext cx="3225165" cy="1724025"/>
            <a:chOff x="5558409" y="5058536"/>
            <a:chExt cx="3225165" cy="1724025"/>
          </a:xfrm>
        </p:grpSpPr>
        <p:sp>
          <p:nvSpPr>
            <p:cNvPr id="3" name="object 3"/>
            <p:cNvSpPr/>
            <p:nvPr/>
          </p:nvSpPr>
          <p:spPr>
            <a:xfrm>
              <a:off x="5567934" y="5068061"/>
              <a:ext cx="396240" cy="749935"/>
            </a:xfrm>
            <a:custGeom>
              <a:avLst/>
              <a:gdLst/>
              <a:ahLst/>
              <a:cxnLst/>
              <a:rect l="l" t="t" r="r" b="b"/>
              <a:pathLst>
                <a:path w="396239" h="749935">
                  <a:moveTo>
                    <a:pt x="0" y="749554"/>
                  </a:moveTo>
                  <a:lnTo>
                    <a:pt x="396239" y="0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3412" y="6192011"/>
              <a:ext cx="2814955" cy="585470"/>
            </a:xfrm>
            <a:custGeom>
              <a:avLst/>
              <a:gdLst/>
              <a:ahLst/>
              <a:cxnLst/>
              <a:rect l="l" t="t" r="r" b="b"/>
              <a:pathLst>
                <a:path w="2814954" h="585470">
                  <a:moveTo>
                    <a:pt x="2814828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2814828" y="585216"/>
                  </a:lnTo>
                  <a:lnTo>
                    <a:pt x="281482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3412" y="6192011"/>
              <a:ext cx="2814955" cy="585470"/>
            </a:xfrm>
            <a:custGeom>
              <a:avLst/>
              <a:gdLst/>
              <a:ahLst/>
              <a:cxnLst/>
              <a:rect l="l" t="t" r="r" b="b"/>
              <a:pathLst>
                <a:path w="2814954" h="585470">
                  <a:moveTo>
                    <a:pt x="0" y="585216"/>
                  </a:moveTo>
                  <a:lnTo>
                    <a:pt x="2814828" y="585216"/>
                  </a:lnTo>
                  <a:lnTo>
                    <a:pt x="2814828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43421" y="6223203"/>
            <a:ext cx="2623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90" dirty="0">
                <a:latin typeface="Arial"/>
                <a:cs typeface="Arial"/>
              </a:rPr>
              <a:t>Pembangunan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215" dirty="0">
                <a:latin typeface="Arial"/>
                <a:cs typeface="Arial"/>
              </a:rPr>
              <a:t>&amp;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85" dirty="0">
                <a:latin typeface="Arial"/>
                <a:cs typeface="Arial"/>
              </a:rPr>
              <a:t>Pengembangan </a:t>
            </a:r>
            <a:r>
              <a:rPr sz="1600" b="1" spc="-145" dirty="0">
                <a:latin typeface="Arial"/>
                <a:cs typeface="Arial"/>
              </a:rPr>
              <a:t>Infrastruktur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95" dirty="0">
                <a:latin typeface="Arial"/>
                <a:cs typeface="Arial"/>
              </a:rPr>
              <a:t>SPBE</a:t>
            </a:r>
            <a:r>
              <a:rPr sz="1600" b="1" spc="-35" dirty="0">
                <a:latin typeface="Arial"/>
                <a:cs typeface="Arial"/>
              </a:rPr>
              <a:t> Nasional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7934" y="5817870"/>
            <a:ext cx="396240" cy="667385"/>
          </a:xfrm>
          <a:custGeom>
            <a:avLst/>
            <a:gdLst/>
            <a:ahLst/>
            <a:cxnLst/>
            <a:rect l="l" t="t" r="r" b="b"/>
            <a:pathLst>
              <a:path w="396239" h="667385">
                <a:moveTo>
                  <a:pt x="0" y="0"/>
                </a:moveTo>
                <a:lnTo>
                  <a:pt x="396239" y="666788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7445" y="193040"/>
            <a:ext cx="1049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Black"/>
                <a:cs typeface="Arial Black"/>
              </a:rPr>
              <a:t>KEARSIPAN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DALAM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PERPRES</a:t>
            </a:r>
            <a:r>
              <a:rPr sz="2400" spc="-9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NOMOR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95/2018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TENTANG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SPBE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58649" y="952309"/>
            <a:ext cx="2675255" cy="2565400"/>
            <a:chOff x="5958649" y="952309"/>
            <a:chExt cx="2675255" cy="2565400"/>
          </a:xfrm>
        </p:grpSpPr>
        <p:sp>
          <p:nvSpPr>
            <p:cNvPr id="10" name="object 10"/>
            <p:cNvSpPr/>
            <p:nvPr/>
          </p:nvSpPr>
          <p:spPr>
            <a:xfrm>
              <a:off x="5963411" y="957072"/>
              <a:ext cx="2665730" cy="2555875"/>
            </a:xfrm>
            <a:custGeom>
              <a:avLst/>
              <a:gdLst/>
              <a:ahLst/>
              <a:cxnLst/>
              <a:rect l="l" t="t" r="r" b="b"/>
              <a:pathLst>
                <a:path w="2665729" h="2555875">
                  <a:moveTo>
                    <a:pt x="2665476" y="0"/>
                  </a:moveTo>
                  <a:lnTo>
                    <a:pt x="0" y="0"/>
                  </a:lnTo>
                  <a:lnTo>
                    <a:pt x="0" y="2555748"/>
                  </a:lnTo>
                  <a:lnTo>
                    <a:pt x="2665476" y="2555748"/>
                  </a:lnTo>
                  <a:lnTo>
                    <a:pt x="26654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3411" y="957072"/>
              <a:ext cx="2665730" cy="2555875"/>
            </a:xfrm>
            <a:custGeom>
              <a:avLst/>
              <a:gdLst/>
              <a:ahLst/>
              <a:cxnLst/>
              <a:rect l="l" t="t" r="r" b="b"/>
              <a:pathLst>
                <a:path w="2665729" h="2555875">
                  <a:moveTo>
                    <a:pt x="0" y="2555748"/>
                  </a:moveTo>
                  <a:lnTo>
                    <a:pt x="2665476" y="2555748"/>
                  </a:lnTo>
                  <a:lnTo>
                    <a:pt x="2665476" y="0"/>
                  </a:lnTo>
                  <a:lnTo>
                    <a:pt x="0" y="0"/>
                  </a:lnTo>
                  <a:lnTo>
                    <a:pt x="0" y="25557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43421" y="987933"/>
            <a:ext cx="23761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277495" algn="l"/>
              </a:tabLst>
            </a:pPr>
            <a:r>
              <a:rPr sz="1600" b="1" spc="-180" dirty="0">
                <a:latin typeface="Arial"/>
                <a:cs typeface="Arial"/>
              </a:rPr>
              <a:t>Rencana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65" dirty="0">
                <a:latin typeface="Arial"/>
                <a:cs typeface="Arial"/>
              </a:rPr>
              <a:t>Induk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95" dirty="0">
                <a:latin typeface="Arial"/>
                <a:cs typeface="Arial"/>
              </a:rPr>
              <a:t>SPBE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40" dirty="0">
                <a:latin typeface="Arial"/>
                <a:cs typeface="Arial"/>
              </a:rPr>
              <a:t>Nas;</a:t>
            </a:r>
            <a:endParaRPr sz="1600">
              <a:latin typeface="Arial"/>
              <a:cs typeface="Arial"/>
            </a:endParaRPr>
          </a:p>
          <a:p>
            <a:pPr marL="276860" indent="-264160">
              <a:lnSpc>
                <a:spcPct val="100000"/>
              </a:lnSpc>
              <a:buAutoNum type="alphaLcPeriod"/>
              <a:tabLst>
                <a:tab pos="276860" algn="l"/>
              </a:tabLst>
            </a:pPr>
            <a:r>
              <a:rPr sz="1600" b="1" spc="-145" dirty="0">
                <a:latin typeface="Arial"/>
                <a:cs typeface="Arial"/>
              </a:rPr>
              <a:t>Arsitektur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  <a:p>
            <a:pPr marL="277495" indent="-264795">
              <a:lnSpc>
                <a:spcPct val="100000"/>
              </a:lnSpc>
              <a:buAutoNum type="alphaLcPeriod"/>
              <a:tabLst>
                <a:tab pos="277495" algn="l"/>
              </a:tabLst>
            </a:pPr>
            <a:r>
              <a:rPr sz="1600" b="1" spc="-160" dirty="0">
                <a:latin typeface="Arial"/>
                <a:cs typeface="Arial"/>
              </a:rPr>
              <a:t>Peta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Rencana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  <a:p>
            <a:pPr marL="276860" indent="-264160">
              <a:lnSpc>
                <a:spcPct val="100000"/>
              </a:lnSpc>
              <a:buAutoNum type="alphaLcPeriod" startAt="5"/>
              <a:tabLst>
                <a:tab pos="276860" algn="l"/>
              </a:tabLst>
            </a:pPr>
            <a:r>
              <a:rPr sz="1600" b="1" spc="-175" dirty="0">
                <a:latin typeface="Arial"/>
                <a:cs typeface="Arial"/>
              </a:rPr>
              <a:t>Proses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Bisnis;</a:t>
            </a:r>
            <a:endParaRPr sz="1600">
              <a:latin typeface="Arial"/>
              <a:cs typeface="Arial"/>
            </a:endParaRPr>
          </a:p>
          <a:p>
            <a:pPr marL="276225" indent="-263525">
              <a:lnSpc>
                <a:spcPct val="100000"/>
              </a:lnSpc>
              <a:buAutoNum type="alphaLcPeriod" startAt="5"/>
              <a:tabLst>
                <a:tab pos="276225" algn="l"/>
              </a:tabLst>
            </a:pPr>
            <a:r>
              <a:rPr sz="1600" b="1" spc="-165" dirty="0">
                <a:latin typeface="Arial"/>
                <a:cs typeface="Arial"/>
              </a:rPr>
              <a:t>Data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80" dirty="0">
                <a:latin typeface="Arial"/>
                <a:cs typeface="Arial"/>
              </a:rPr>
              <a:t>dan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informasi;</a:t>
            </a:r>
            <a:endParaRPr sz="1600">
              <a:latin typeface="Arial"/>
              <a:cs typeface="Arial"/>
            </a:endParaRPr>
          </a:p>
          <a:p>
            <a:pPr marL="276225" indent="-263525">
              <a:lnSpc>
                <a:spcPct val="100000"/>
              </a:lnSpc>
              <a:buAutoNum type="alphaLcPeriod" startAt="5"/>
              <a:tabLst>
                <a:tab pos="276225" algn="l"/>
              </a:tabLst>
            </a:pPr>
            <a:r>
              <a:rPr sz="1600" b="1" spc="-145" dirty="0">
                <a:latin typeface="Arial"/>
                <a:cs typeface="Arial"/>
              </a:rPr>
              <a:t>Infrastruktur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  <a:p>
            <a:pPr marL="276225" indent="-263525">
              <a:lnSpc>
                <a:spcPct val="100000"/>
              </a:lnSpc>
              <a:spcBef>
                <a:spcPts val="5"/>
              </a:spcBef>
              <a:buAutoNum type="alphaLcPeriod" startAt="5"/>
              <a:tabLst>
                <a:tab pos="276225" algn="l"/>
              </a:tabLst>
            </a:pPr>
            <a:r>
              <a:rPr sz="1600" b="1" spc="-150" dirty="0">
                <a:latin typeface="Arial"/>
                <a:cs typeface="Arial"/>
              </a:rPr>
              <a:t>Aplikasi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3421" y="2695193"/>
            <a:ext cx="2498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95"/>
              </a:spcBef>
              <a:buAutoNum type="alphaLcPeriod" startAt="9"/>
              <a:tabLst>
                <a:tab pos="276225" algn="l"/>
              </a:tabLst>
            </a:pPr>
            <a:r>
              <a:rPr sz="1600" b="1" spc="-180" dirty="0">
                <a:latin typeface="Arial"/>
                <a:cs typeface="Arial"/>
              </a:rPr>
              <a:t>Rencana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215" dirty="0">
                <a:latin typeface="Arial"/>
                <a:cs typeface="Arial"/>
              </a:rPr>
              <a:t>&amp;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anggaran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  <a:p>
            <a:pPr marL="276225" indent="-263525">
              <a:lnSpc>
                <a:spcPct val="100000"/>
              </a:lnSpc>
              <a:buAutoNum type="alphaLcPeriod" startAt="9"/>
              <a:tabLst>
                <a:tab pos="276225" algn="l"/>
              </a:tabLst>
            </a:pPr>
            <a:r>
              <a:rPr sz="1600" b="1" spc="-195" dirty="0">
                <a:latin typeface="Arial"/>
                <a:cs typeface="Arial"/>
              </a:rPr>
              <a:t>Keamanan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SPBE;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636" y="3768852"/>
            <a:ext cx="1399540" cy="401955"/>
          </a:xfrm>
          <a:prstGeom prst="rect">
            <a:avLst/>
          </a:prstGeom>
          <a:solidFill>
            <a:srgbClr val="990033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16645" y="1397317"/>
            <a:ext cx="3455670" cy="410845"/>
            <a:chOff x="2116645" y="1397317"/>
            <a:chExt cx="3455670" cy="410845"/>
          </a:xfrm>
        </p:grpSpPr>
        <p:sp>
          <p:nvSpPr>
            <p:cNvPr id="16" name="object 16"/>
            <p:cNvSpPr/>
            <p:nvPr/>
          </p:nvSpPr>
          <p:spPr>
            <a:xfrm>
              <a:off x="2121407" y="1402080"/>
              <a:ext cx="3446145" cy="401320"/>
            </a:xfrm>
            <a:custGeom>
              <a:avLst/>
              <a:gdLst/>
              <a:ahLst/>
              <a:cxnLst/>
              <a:rect l="l" t="t" r="r" b="b"/>
              <a:pathLst>
                <a:path w="3446145" h="401319">
                  <a:moveTo>
                    <a:pt x="3445764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3445764" y="400812"/>
                  </a:lnTo>
                  <a:lnTo>
                    <a:pt x="344576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1407" y="1402080"/>
              <a:ext cx="3446145" cy="401320"/>
            </a:xfrm>
            <a:custGeom>
              <a:avLst/>
              <a:gdLst/>
              <a:ahLst/>
              <a:cxnLst/>
              <a:rect l="l" t="t" r="r" b="b"/>
              <a:pathLst>
                <a:path w="3446145" h="401319">
                  <a:moveTo>
                    <a:pt x="0" y="400812"/>
                  </a:moveTo>
                  <a:lnTo>
                    <a:pt x="3445764" y="400812"/>
                  </a:lnTo>
                  <a:lnTo>
                    <a:pt x="3445764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00782" y="1430782"/>
            <a:ext cx="184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1.</a:t>
            </a:r>
            <a:r>
              <a:rPr sz="1800" b="1" spc="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FFFF00"/>
                </a:solidFill>
                <a:latin typeface="Arial"/>
                <a:cs typeface="Arial"/>
              </a:rPr>
              <a:t>Tata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Kelola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FFFF00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1407" y="2703576"/>
            <a:ext cx="3446145" cy="399415"/>
          </a:xfrm>
          <a:prstGeom prst="rect">
            <a:avLst/>
          </a:prstGeom>
          <a:solidFill>
            <a:srgbClr val="6F2F9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8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Manajemen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1407" y="3768852"/>
            <a:ext cx="3446145" cy="401955"/>
          </a:xfrm>
          <a:prstGeom prst="rect">
            <a:avLst/>
          </a:prstGeom>
          <a:solidFill>
            <a:srgbClr val="538235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Audit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1407" y="4668011"/>
            <a:ext cx="3446145" cy="39941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Penyelenggara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1407" y="5617464"/>
            <a:ext cx="3446145" cy="399415"/>
          </a:xfrm>
          <a:prstGeom prst="rect">
            <a:avLst/>
          </a:prstGeom>
          <a:solidFill>
            <a:srgbClr val="843B0C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5.</a:t>
            </a:r>
            <a:r>
              <a:rPr sz="1800" b="1" spc="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Percepatan</a:t>
            </a:r>
            <a:r>
              <a:rPr sz="18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1407" y="6249923"/>
            <a:ext cx="3446145" cy="401320"/>
          </a:xfrm>
          <a:prstGeom prst="rect">
            <a:avLst/>
          </a:prstGeom>
          <a:solidFill>
            <a:srgbClr val="7B7B7B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"/>
                <a:cs typeface="Arial"/>
              </a:rPr>
              <a:t>Pemantauan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Evaluasi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SPBE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5430" y="1602486"/>
            <a:ext cx="4428490" cy="4848860"/>
          </a:xfrm>
          <a:custGeom>
            <a:avLst/>
            <a:gdLst/>
            <a:ahLst/>
            <a:cxnLst/>
            <a:rect l="l" t="t" r="r" b="b"/>
            <a:pathLst>
              <a:path w="4428490" h="4848860">
                <a:moveTo>
                  <a:pt x="0" y="2368041"/>
                </a:moveTo>
                <a:lnTo>
                  <a:pt x="587501" y="0"/>
                </a:lnTo>
              </a:path>
              <a:path w="4428490" h="4848860">
                <a:moveTo>
                  <a:pt x="0" y="2368550"/>
                </a:moveTo>
                <a:lnTo>
                  <a:pt x="587501" y="1301496"/>
                </a:lnTo>
              </a:path>
              <a:path w="4428490" h="4848860">
                <a:moveTo>
                  <a:pt x="0" y="2368296"/>
                </a:moveTo>
                <a:lnTo>
                  <a:pt x="587501" y="3265931"/>
                </a:lnTo>
              </a:path>
              <a:path w="4428490" h="4848860">
                <a:moveTo>
                  <a:pt x="0" y="2368296"/>
                </a:moveTo>
                <a:lnTo>
                  <a:pt x="587501" y="4215523"/>
                </a:lnTo>
              </a:path>
              <a:path w="4428490" h="4848860">
                <a:moveTo>
                  <a:pt x="0" y="2368296"/>
                </a:moveTo>
                <a:lnTo>
                  <a:pt x="587501" y="4848555"/>
                </a:lnTo>
              </a:path>
              <a:path w="4428490" h="4848860">
                <a:moveTo>
                  <a:pt x="0" y="2368931"/>
                </a:moveTo>
                <a:lnTo>
                  <a:pt x="587501" y="2368296"/>
                </a:lnTo>
              </a:path>
              <a:path w="4428490" h="4848860">
                <a:moveTo>
                  <a:pt x="4032504" y="0"/>
                </a:moveTo>
                <a:lnTo>
                  <a:pt x="4428490" y="317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00159" y="3456432"/>
            <a:ext cx="3157855" cy="585470"/>
          </a:xfrm>
          <a:prstGeom prst="rect">
            <a:avLst/>
          </a:prstGeom>
          <a:solidFill>
            <a:srgbClr val="DAE2F3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55600" marR="854710" indent="-264160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latin typeface="Arial"/>
                <a:cs typeface="Arial"/>
              </a:rPr>
              <a:t>b.</a:t>
            </a:r>
            <a:r>
              <a:rPr sz="1600" b="1" spc="280" dirty="0"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C00000"/>
                </a:solidFill>
                <a:latin typeface="Arial"/>
                <a:cs typeface="Arial"/>
              </a:rPr>
              <a:t>Layanan</a:t>
            </a:r>
            <a:r>
              <a:rPr sz="16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C00000"/>
                </a:solidFill>
                <a:latin typeface="Arial"/>
                <a:cs typeface="Arial"/>
              </a:rPr>
              <a:t>publik</a:t>
            </a:r>
            <a:r>
              <a:rPr sz="16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berbasis </a:t>
            </a:r>
            <a:r>
              <a:rPr sz="1600" b="1" spc="-55" dirty="0">
                <a:latin typeface="Arial"/>
                <a:cs typeface="Arial"/>
              </a:rPr>
              <a:t>elektronik.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8334" y="3036189"/>
            <a:ext cx="2682240" cy="723900"/>
            <a:chOff x="6228334" y="3036189"/>
            <a:chExt cx="2682240" cy="723900"/>
          </a:xfrm>
        </p:grpSpPr>
        <p:sp>
          <p:nvSpPr>
            <p:cNvPr id="27" name="object 27"/>
            <p:cNvSpPr/>
            <p:nvPr/>
          </p:nvSpPr>
          <p:spPr>
            <a:xfrm>
              <a:off x="7789926" y="3045714"/>
              <a:ext cx="1111250" cy="704850"/>
            </a:xfrm>
            <a:custGeom>
              <a:avLst/>
              <a:gdLst/>
              <a:ahLst/>
              <a:cxnLst/>
              <a:rect l="l" t="t" r="r" b="b"/>
              <a:pathLst>
                <a:path w="1111250" h="704850">
                  <a:moveTo>
                    <a:pt x="0" y="294766"/>
                  </a:moveTo>
                  <a:lnTo>
                    <a:pt x="1110742" y="0"/>
                  </a:lnTo>
                </a:path>
                <a:path w="1111250" h="704850">
                  <a:moveTo>
                    <a:pt x="0" y="295656"/>
                  </a:moveTo>
                  <a:lnTo>
                    <a:pt x="1110742" y="704342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4684" y="3200400"/>
              <a:ext cx="1554480" cy="280670"/>
            </a:xfrm>
            <a:custGeom>
              <a:avLst/>
              <a:gdLst/>
              <a:ahLst/>
              <a:cxnLst/>
              <a:rect l="l" t="t" r="r" b="b"/>
              <a:pathLst>
                <a:path w="1554479" h="280670">
                  <a:moveTo>
                    <a:pt x="1414271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414271" y="280415"/>
                  </a:lnTo>
                  <a:lnTo>
                    <a:pt x="1554480" y="140208"/>
                  </a:lnTo>
                  <a:lnTo>
                    <a:pt x="14142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4684" y="3200400"/>
              <a:ext cx="1554480" cy="280670"/>
            </a:xfrm>
            <a:custGeom>
              <a:avLst/>
              <a:gdLst/>
              <a:ahLst/>
              <a:cxnLst/>
              <a:rect l="l" t="t" r="r" b="b"/>
              <a:pathLst>
                <a:path w="1554479" h="280670">
                  <a:moveTo>
                    <a:pt x="0" y="0"/>
                  </a:moveTo>
                  <a:lnTo>
                    <a:pt x="1414271" y="0"/>
                  </a:lnTo>
                  <a:lnTo>
                    <a:pt x="1554480" y="140208"/>
                  </a:lnTo>
                  <a:lnTo>
                    <a:pt x="1414271" y="280415"/>
                  </a:lnTo>
                  <a:lnTo>
                    <a:pt x="0" y="2804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18021" y="3203574"/>
            <a:ext cx="156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8610" algn="l"/>
              </a:tabLst>
            </a:pPr>
            <a:r>
              <a:rPr sz="2400" b="1" spc="-37" baseline="5208" dirty="0">
                <a:latin typeface="Arial"/>
                <a:cs typeface="Arial"/>
              </a:rPr>
              <a:t>k.</a:t>
            </a:r>
            <a:r>
              <a:rPr sz="2400" b="1" baseline="5208" dirty="0">
                <a:latin typeface="Arial"/>
                <a:cs typeface="Arial"/>
              </a:rPr>
              <a:t>	</a:t>
            </a:r>
            <a:r>
              <a:rPr sz="1600" b="1" spc="-175" dirty="0">
                <a:solidFill>
                  <a:srgbClr val="C00000"/>
                </a:solidFill>
                <a:latin typeface="Arial"/>
                <a:cs typeface="Arial"/>
              </a:rPr>
              <a:t>Layanan</a:t>
            </a:r>
            <a:r>
              <a:rPr sz="16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C00000"/>
                </a:solidFill>
                <a:latin typeface="Arial"/>
                <a:cs typeface="Arial"/>
              </a:rPr>
              <a:t>SPBE</a:t>
            </a:r>
            <a:r>
              <a:rPr sz="2400" b="1" spc="-195" baseline="5208" dirty="0">
                <a:latin typeface="Arial"/>
                <a:cs typeface="Arial"/>
              </a:rPr>
              <a:t>.</a:t>
            </a:r>
            <a:endParaRPr sz="2400" baseline="5208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895397" y="652081"/>
          <a:ext cx="3158489" cy="267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880"/>
                <a:gridCol w="1578609"/>
              </a:tblGrid>
              <a:tr h="1907539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35" dirty="0">
                          <a:latin typeface="Arial"/>
                          <a:cs typeface="Arial"/>
                        </a:rPr>
                        <a:t>Pasl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0" dirty="0">
                          <a:latin typeface="Arial"/>
                          <a:cs typeface="Arial"/>
                        </a:rPr>
                        <a:t>43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(1):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254635">
                        <a:lnSpc>
                          <a:spcPct val="100000"/>
                        </a:lnSpc>
                      </a:pPr>
                      <a:r>
                        <a:rPr sz="1400" b="1" spc="-145" dirty="0">
                          <a:latin typeface="Arial"/>
                          <a:cs typeface="Arial"/>
                        </a:rPr>
                        <a:t>Bidang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perencanaan,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penganggaran,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keuangan,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5" dirty="0">
                          <a:latin typeface="Arial"/>
                          <a:cs typeface="Arial"/>
                        </a:rPr>
                        <a:t>pengadaan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barang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60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jasa,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kepegawaian,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175" dirty="0">
                          <a:solidFill>
                            <a:srgbClr val="C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400" b="1" spc="-17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pengelolaan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barang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milik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35" dirty="0">
                          <a:latin typeface="Arial"/>
                          <a:cs typeface="Arial"/>
                        </a:rPr>
                        <a:t>negara,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pengawasan, 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akuntabilitas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14" dirty="0">
                          <a:latin typeface="Arial"/>
                          <a:cs typeface="Arial"/>
                        </a:rPr>
                        <a:t>kinerja,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0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0" dirty="0">
                          <a:latin typeface="Arial"/>
                          <a:cs typeface="Arial"/>
                        </a:rPr>
                        <a:t>layanan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lain 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sesuai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5" dirty="0">
                          <a:latin typeface="Arial"/>
                          <a:cs typeface="Arial"/>
                        </a:rPr>
                        <a:t>dengan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0" dirty="0">
                          <a:latin typeface="Arial"/>
                          <a:cs typeface="Arial"/>
                        </a:rPr>
                        <a:t>kebutuhan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internal 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birokrasi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pemerintahan.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3565">
                <a:tc gridSpan="2">
                  <a:txBody>
                    <a:bodyPr/>
                    <a:lstStyle/>
                    <a:p>
                      <a:pPr marL="355600" marR="144145" indent="-2641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600" b="1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Layanan</a:t>
                      </a:r>
                      <a:r>
                        <a:rPr sz="1600" b="1" spc="-114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administrasi </a:t>
                      </a:r>
                      <a:r>
                        <a:rPr sz="1600" b="1" spc="-1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pemerintahan</a:t>
                      </a:r>
                      <a:r>
                        <a:rPr sz="16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60" dirty="0">
                          <a:latin typeface="Arial"/>
                          <a:cs typeface="Arial"/>
                        </a:rPr>
                        <a:t>berbasis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40" dirty="0">
                          <a:latin typeface="Arial"/>
                          <a:cs typeface="Arial"/>
                        </a:rPr>
                        <a:t>elektronik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958649" y="4227385"/>
          <a:ext cx="609600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730"/>
                <a:gridCol w="271780"/>
                <a:gridCol w="3158490"/>
              </a:tblGrid>
              <a:tr h="543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71C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356235" indent="-264160">
                        <a:lnSpc>
                          <a:spcPct val="100000"/>
                        </a:lnSpc>
                        <a:spcBef>
                          <a:spcPts val="340"/>
                        </a:spcBef>
                        <a:buAutoNum type="alphaLcPeriod"/>
                        <a:tabLst>
                          <a:tab pos="356235" algn="l"/>
                        </a:tabLst>
                      </a:pPr>
                      <a:r>
                        <a:rPr sz="1600" b="1" spc="-85" dirty="0">
                          <a:latin typeface="Arial"/>
                          <a:cs typeface="Arial"/>
                        </a:rPr>
                        <a:t>perencanaan;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6870" indent="-264795">
                        <a:lnSpc>
                          <a:spcPct val="100000"/>
                        </a:lnSpc>
                        <a:buAutoNum type="alphaLcPeriod"/>
                        <a:tabLst>
                          <a:tab pos="356870" algn="l"/>
                        </a:tabLst>
                      </a:pPr>
                      <a:r>
                        <a:rPr sz="1600" b="1" spc="-95" dirty="0">
                          <a:latin typeface="Arial"/>
                          <a:cs typeface="Arial"/>
                        </a:rPr>
                        <a:t>penganggaran;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5600" marR="605155" indent="-264160">
                        <a:lnSpc>
                          <a:spcPct val="100000"/>
                        </a:lnSpc>
                        <a:buAutoNum type="alphaLcPeriod"/>
                        <a:tabLst>
                          <a:tab pos="355600" algn="l"/>
                        </a:tabLst>
                      </a:pPr>
                      <a:r>
                        <a:rPr sz="1600" b="1" spc="-175" dirty="0">
                          <a:latin typeface="Arial"/>
                          <a:cs typeface="Arial"/>
                        </a:rPr>
                        <a:t>pengadaan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0" dirty="0">
                          <a:latin typeface="Arial"/>
                          <a:cs typeface="Arial"/>
                        </a:rPr>
                        <a:t>barang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80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35" dirty="0">
                          <a:latin typeface="Arial"/>
                          <a:cs typeface="Arial"/>
                        </a:rPr>
                        <a:t>jasa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pemerintah;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6870" indent="-264795">
                        <a:lnSpc>
                          <a:spcPct val="100000"/>
                        </a:lnSpc>
                        <a:buAutoNum type="alphaLcPeriod"/>
                        <a:tabLst>
                          <a:tab pos="356870" algn="l"/>
                        </a:tabLst>
                      </a:pPr>
                      <a:r>
                        <a:rPr sz="1600" b="1" spc="-150" dirty="0">
                          <a:latin typeface="Arial"/>
                          <a:cs typeface="Arial"/>
                        </a:rPr>
                        <a:t>akuntabilitas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kinerja;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6870" indent="-264795">
                        <a:lnSpc>
                          <a:spcPts val="1914"/>
                        </a:lnSpc>
                        <a:buAutoNum type="alphaLcPeriod"/>
                        <a:tabLst>
                          <a:tab pos="356870" algn="l"/>
                        </a:tabLst>
                      </a:pPr>
                      <a:r>
                        <a:rPr sz="1600" b="1" spc="-180" dirty="0">
                          <a:latin typeface="Arial"/>
                          <a:cs typeface="Arial"/>
                        </a:rPr>
                        <a:t>pemantauan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80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evaluasi;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5600" indent="-263525">
                        <a:lnSpc>
                          <a:spcPts val="2155"/>
                        </a:lnSpc>
                        <a:buClr>
                          <a:srgbClr val="000000"/>
                        </a:buClr>
                        <a:buSzPct val="88888"/>
                        <a:buAutoNum type="alphaLcPeriod"/>
                        <a:tabLst>
                          <a:tab pos="355600" algn="l"/>
                        </a:tabLst>
                      </a:pPr>
                      <a:r>
                        <a:rPr sz="1800" b="1" spc="-8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kearsipan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6870" indent="-264795">
                        <a:lnSpc>
                          <a:spcPct val="100000"/>
                        </a:lnSpc>
                        <a:spcBef>
                          <a:spcPts val="10"/>
                        </a:spcBef>
                        <a:buAutoNum type="alphaLcPeriod"/>
                        <a:tabLst>
                          <a:tab pos="356870" algn="l"/>
                        </a:tabLst>
                      </a:pPr>
                      <a:r>
                        <a:rPr sz="1600" b="1" spc="-170" dirty="0">
                          <a:latin typeface="Arial"/>
                          <a:cs typeface="Arial"/>
                        </a:rPr>
                        <a:t>kepegawaian;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dan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56870" indent="-264795">
                        <a:lnSpc>
                          <a:spcPct val="100000"/>
                        </a:lnSpc>
                        <a:buAutoNum type="alphaLcPeriod"/>
                        <a:tabLst>
                          <a:tab pos="356870" algn="l"/>
                        </a:tabLst>
                      </a:pPr>
                      <a:r>
                        <a:rPr sz="1600" b="1" spc="-180" dirty="0">
                          <a:latin typeface="Arial"/>
                          <a:cs typeface="Arial"/>
                        </a:rPr>
                        <a:t>pengaduan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65" dirty="0">
                          <a:latin typeface="Arial"/>
                          <a:cs typeface="Arial"/>
                        </a:rPr>
                        <a:t>pelayanan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publik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92100">
                <a:tc rowSpan="2">
                  <a:txBody>
                    <a:bodyPr/>
                    <a:lstStyle/>
                    <a:p>
                      <a:pPr marL="92710" marR="88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9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Pembangunan</a:t>
                      </a:r>
                      <a:r>
                        <a:rPr sz="1600" b="1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b="1" spc="-19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Pengembangan</a:t>
                      </a:r>
                      <a:r>
                        <a:rPr sz="1600" b="1" spc="-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Aplikasi</a:t>
                      </a:r>
                      <a:r>
                        <a:rPr sz="16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Umum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90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3042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71C4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1139697" y="1337817"/>
            <a:ext cx="601345" cy="4725035"/>
            <a:chOff x="1139697" y="1337817"/>
            <a:chExt cx="601345" cy="4725035"/>
          </a:xfrm>
        </p:grpSpPr>
        <p:sp>
          <p:nvSpPr>
            <p:cNvPr id="34" name="object 34"/>
            <p:cNvSpPr/>
            <p:nvPr/>
          </p:nvSpPr>
          <p:spPr>
            <a:xfrm>
              <a:off x="1146047" y="1344167"/>
              <a:ext cx="588645" cy="539750"/>
            </a:xfrm>
            <a:custGeom>
              <a:avLst/>
              <a:gdLst/>
              <a:ahLst/>
              <a:cxnLst/>
              <a:rect l="l" t="t" r="r" b="b"/>
              <a:pathLst>
                <a:path w="588644" h="539750">
                  <a:moveTo>
                    <a:pt x="16852" y="134874"/>
                  </a:moveTo>
                  <a:lnTo>
                    <a:pt x="0" y="134874"/>
                  </a:lnTo>
                  <a:lnTo>
                    <a:pt x="0" y="404622"/>
                  </a:lnTo>
                  <a:lnTo>
                    <a:pt x="16852" y="404622"/>
                  </a:lnTo>
                  <a:lnTo>
                    <a:pt x="16852" y="134874"/>
                  </a:lnTo>
                  <a:close/>
                </a:path>
                <a:path w="588644" h="539750">
                  <a:moveTo>
                    <a:pt x="67437" y="134874"/>
                  </a:moveTo>
                  <a:lnTo>
                    <a:pt x="33718" y="134874"/>
                  </a:lnTo>
                  <a:lnTo>
                    <a:pt x="33718" y="404622"/>
                  </a:lnTo>
                  <a:lnTo>
                    <a:pt x="67437" y="404622"/>
                  </a:lnTo>
                  <a:lnTo>
                    <a:pt x="67437" y="134874"/>
                  </a:lnTo>
                  <a:close/>
                </a:path>
                <a:path w="588644" h="539750">
                  <a:moveTo>
                    <a:pt x="318516" y="0"/>
                  </a:moveTo>
                  <a:lnTo>
                    <a:pt x="318516" y="134874"/>
                  </a:lnTo>
                  <a:lnTo>
                    <a:pt x="84289" y="134874"/>
                  </a:lnTo>
                  <a:lnTo>
                    <a:pt x="84289" y="404622"/>
                  </a:lnTo>
                  <a:lnTo>
                    <a:pt x="318516" y="404622"/>
                  </a:lnTo>
                  <a:lnTo>
                    <a:pt x="318516" y="539496"/>
                  </a:lnTo>
                  <a:lnTo>
                    <a:pt x="588264" y="269748"/>
                  </a:lnTo>
                  <a:lnTo>
                    <a:pt x="3185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6047" y="1344167"/>
              <a:ext cx="588645" cy="539750"/>
            </a:xfrm>
            <a:custGeom>
              <a:avLst/>
              <a:gdLst/>
              <a:ahLst/>
              <a:cxnLst/>
              <a:rect l="l" t="t" r="r" b="b"/>
              <a:pathLst>
                <a:path w="588644" h="539750">
                  <a:moveTo>
                    <a:pt x="0" y="134874"/>
                  </a:moveTo>
                  <a:lnTo>
                    <a:pt x="16852" y="134874"/>
                  </a:lnTo>
                  <a:lnTo>
                    <a:pt x="16852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  <a:path w="588644" h="539750">
                  <a:moveTo>
                    <a:pt x="33718" y="134874"/>
                  </a:moveTo>
                  <a:lnTo>
                    <a:pt x="67437" y="134874"/>
                  </a:lnTo>
                  <a:lnTo>
                    <a:pt x="67437" y="404622"/>
                  </a:lnTo>
                  <a:lnTo>
                    <a:pt x="33718" y="404622"/>
                  </a:lnTo>
                  <a:lnTo>
                    <a:pt x="33718" y="134874"/>
                  </a:lnTo>
                  <a:close/>
                </a:path>
                <a:path w="588644" h="539750">
                  <a:moveTo>
                    <a:pt x="84289" y="134874"/>
                  </a:moveTo>
                  <a:lnTo>
                    <a:pt x="318516" y="134874"/>
                  </a:lnTo>
                  <a:lnTo>
                    <a:pt x="318516" y="0"/>
                  </a:lnTo>
                  <a:lnTo>
                    <a:pt x="588264" y="269748"/>
                  </a:lnTo>
                  <a:lnTo>
                    <a:pt x="318516" y="539496"/>
                  </a:lnTo>
                  <a:lnTo>
                    <a:pt x="318516" y="404622"/>
                  </a:lnTo>
                  <a:lnTo>
                    <a:pt x="84289" y="404622"/>
                  </a:lnTo>
                  <a:lnTo>
                    <a:pt x="84289" y="134874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6047" y="5516879"/>
              <a:ext cx="588645" cy="539750"/>
            </a:xfrm>
            <a:custGeom>
              <a:avLst/>
              <a:gdLst/>
              <a:ahLst/>
              <a:cxnLst/>
              <a:rect l="l" t="t" r="r" b="b"/>
              <a:pathLst>
                <a:path w="588644" h="539750">
                  <a:moveTo>
                    <a:pt x="16852" y="134874"/>
                  </a:moveTo>
                  <a:lnTo>
                    <a:pt x="0" y="134874"/>
                  </a:lnTo>
                  <a:lnTo>
                    <a:pt x="0" y="404622"/>
                  </a:lnTo>
                  <a:lnTo>
                    <a:pt x="16852" y="404622"/>
                  </a:lnTo>
                  <a:lnTo>
                    <a:pt x="16852" y="134874"/>
                  </a:lnTo>
                  <a:close/>
                </a:path>
                <a:path w="588644" h="539750">
                  <a:moveTo>
                    <a:pt x="67437" y="134874"/>
                  </a:moveTo>
                  <a:lnTo>
                    <a:pt x="33718" y="134874"/>
                  </a:lnTo>
                  <a:lnTo>
                    <a:pt x="33718" y="404622"/>
                  </a:lnTo>
                  <a:lnTo>
                    <a:pt x="67437" y="404622"/>
                  </a:lnTo>
                  <a:lnTo>
                    <a:pt x="67437" y="134874"/>
                  </a:lnTo>
                  <a:close/>
                </a:path>
                <a:path w="588644" h="539750">
                  <a:moveTo>
                    <a:pt x="318516" y="0"/>
                  </a:moveTo>
                  <a:lnTo>
                    <a:pt x="318516" y="134874"/>
                  </a:lnTo>
                  <a:lnTo>
                    <a:pt x="84289" y="134874"/>
                  </a:lnTo>
                  <a:lnTo>
                    <a:pt x="84289" y="404622"/>
                  </a:lnTo>
                  <a:lnTo>
                    <a:pt x="318516" y="404622"/>
                  </a:lnTo>
                  <a:lnTo>
                    <a:pt x="318516" y="539496"/>
                  </a:lnTo>
                  <a:lnTo>
                    <a:pt x="588264" y="269748"/>
                  </a:lnTo>
                  <a:lnTo>
                    <a:pt x="3185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6047" y="5516879"/>
              <a:ext cx="588645" cy="539750"/>
            </a:xfrm>
            <a:custGeom>
              <a:avLst/>
              <a:gdLst/>
              <a:ahLst/>
              <a:cxnLst/>
              <a:rect l="l" t="t" r="r" b="b"/>
              <a:pathLst>
                <a:path w="588644" h="539750">
                  <a:moveTo>
                    <a:pt x="0" y="134874"/>
                  </a:moveTo>
                  <a:lnTo>
                    <a:pt x="16852" y="134874"/>
                  </a:lnTo>
                  <a:lnTo>
                    <a:pt x="16852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  <a:path w="588644" h="539750">
                  <a:moveTo>
                    <a:pt x="33718" y="134874"/>
                  </a:moveTo>
                  <a:lnTo>
                    <a:pt x="67437" y="134874"/>
                  </a:lnTo>
                  <a:lnTo>
                    <a:pt x="67437" y="404622"/>
                  </a:lnTo>
                  <a:lnTo>
                    <a:pt x="33718" y="404622"/>
                  </a:lnTo>
                  <a:lnTo>
                    <a:pt x="33718" y="134874"/>
                  </a:lnTo>
                  <a:close/>
                </a:path>
                <a:path w="588644" h="539750">
                  <a:moveTo>
                    <a:pt x="84289" y="134874"/>
                  </a:moveTo>
                  <a:lnTo>
                    <a:pt x="318516" y="134874"/>
                  </a:lnTo>
                  <a:lnTo>
                    <a:pt x="318516" y="0"/>
                  </a:lnTo>
                  <a:lnTo>
                    <a:pt x="588264" y="269748"/>
                  </a:lnTo>
                  <a:lnTo>
                    <a:pt x="318516" y="539496"/>
                  </a:lnTo>
                  <a:lnTo>
                    <a:pt x="318516" y="404622"/>
                  </a:lnTo>
                  <a:lnTo>
                    <a:pt x="84289" y="404622"/>
                  </a:lnTo>
                  <a:lnTo>
                    <a:pt x="84289" y="134874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6061" y="338074"/>
            <a:ext cx="4986020" cy="983615"/>
            <a:chOff x="1766061" y="338074"/>
            <a:chExt cx="4986020" cy="983615"/>
          </a:xfrm>
        </p:grpSpPr>
        <p:sp>
          <p:nvSpPr>
            <p:cNvPr id="3" name="object 3"/>
            <p:cNvSpPr/>
            <p:nvPr/>
          </p:nvSpPr>
          <p:spPr>
            <a:xfrm>
              <a:off x="1772411" y="344424"/>
              <a:ext cx="4973320" cy="970915"/>
            </a:xfrm>
            <a:custGeom>
              <a:avLst/>
              <a:gdLst/>
              <a:ahLst/>
              <a:cxnLst/>
              <a:rect l="l" t="t" r="r" b="b"/>
              <a:pathLst>
                <a:path w="4973320" h="970915">
                  <a:moveTo>
                    <a:pt x="4811014" y="0"/>
                  </a:moveTo>
                  <a:lnTo>
                    <a:pt x="161798" y="0"/>
                  </a:lnTo>
                  <a:lnTo>
                    <a:pt x="118768" y="5776"/>
                  </a:lnTo>
                  <a:lnTo>
                    <a:pt x="80113" y="22079"/>
                  </a:lnTo>
                  <a:lnTo>
                    <a:pt x="47371" y="47370"/>
                  </a:lnTo>
                  <a:lnTo>
                    <a:pt x="22079" y="80113"/>
                  </a:lnTo>
                  <a:lnTo>
                    <a:pt x="5776" y="118768"/>
                  </a:lnTo>
                  <a:lnTo>
                    <a:pt x="0" y="161798"/>
                  </a:lnTo>
                  <a:lnTo>
                    <a:pt x="0" y="808989"/>
                  </a:lnTo>
                  <a:lnTo>
                    <a:pt x="5776" y="852019"/>
                  </a:lnTo>
                  <a:lnTo>
                    <a:pt x="22079" y="890674"/>
                  </a:lnTo>
                  <a:lnTo>
                    <a:pt x="47370" y="923417"/>
                  </a:lnTo>
                  <a:lnTo>
                    <a:pt x="80113" y="948708"/>
                  </a:lnTo>
                  <a:lnTo>
                    <a:pt x="118768" y="965011"/>
                  </a:lnTo>
                  <a:lnTo>
                    <a:pt x="161798" y="970788"/>
                  </a:lnTo>
                  <a:lnTo>
                    <a:pt x="4811014" y="970788"/>
                  </a:lnTo>
                  <a:lnTo>
                    <a:pt x="4854043" y="965011"/>
                  </a:lnTo>
                  <a:lnTo>
                    <a:pt x="4892698" y="948708"/>
                  </a:lnTo>
                  <a:lnTo>
                    <a:pt x="4925441" y="923417"/>
                  </a:lnTo>
                  <a:lnTo>
                    <a:pt x="4950732" y="890674"/>
                  </a:lnTo>
                  <a:lnTo>
                    <a:pt x="4967035" y="852019"/>
                  </a:lnTo>
                  <a:lnTo>
                    <a:pt x="4972812" y="808989"/>
                  </a:lnTo>
                  <a:lnTo>
                    <a:pt x="4972812" y="161798"/>
                  </a:lnTo>
                  <a:lnTo>
                    <a:pt x="4967035" y="118768"/>
                  </a:lnTo>
                  <a:lnTo>
                    <a:pt x="4950732" y="80113"/>
                  </a:lnTo>
                  <a:lnTo>
                    <a:pt x="4925441" y="47370"/>
                  </a:lnTo>
                  <a:lnTo>
                    <a:pt x="4892698" y="22079"/>
                  </a:lnTo>
                  <a:lnTo>
                    <a:pt x="4854043" y="5776"/>
                  </a:lnTo>
                  <a:lnTo>
                    <a:pt x="4811014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2411" y="344424"/>
              <a:ext cx="4973320" cy="970915"/>
            </a:xfrm>
            <a:custGeom>
              <a:avLst/>
              <a:gdLst/>
              <a:ahLst/>
              <a:cxnLst/>
              <a:rect l="l" t="t" r="r" b="b"/>
              <a:pathLst>
                <a:path w="4973320" h="970915">
                  <a:moveTo>
                    <a:pt x="0" y="161798"/>
                  </a:moveTo>
                  <a:lnTo>
                    <a:pt x="5776" y="118768"/>
                  </a:lnTo>
                  <a:lnTo>
                    <a:pt x="22079" y="80113"/>
                  </a:lnTo>
                  <a:lnTo>
                    <a:pt x="47371" y="47370"/>
                  </a:lnTo>
                  <a:lnTo>
                    <a:pt x="80113" y="22079"/>
                  </a:lnTo>
                  <a:lnTo>
                    <a:pt x="118768" y="5776"/>
                  </a:lnTo>
                  <a:lnTo>
                    <a:pt x="161798" y="0"/>
                  </a:lnTo>
                  <a:lnTo>
                    <a:pt x="4811014" y="0"/>
                  </a:lnTo>
                  <a:lnTo>
                    <a:pt x="4854043" y="5776"/>
                  </a:lnTo>
                  <a:lnTo>
                    <a:pt x="4892698" y="22079"/>
                  </a:lnTo>
                  <a:lnTo>
                    <a:pt x="4925441" y="47370"/>
                  </a:lnTo>
                  <a:lnTo>
                    <a:pt x="4950732" y="80113"/>
                  </a:lnTo>
                  <a:lnTo>
                    <a:pt x="4967035" y="118768"/>
                  </a:lnTo>
                  <a:lnTo>
                    <a:pt x="4972812" y="161798"/>
                  </a:lnTo>
                  <a:lnTo>
                    <a:pt x="4972812" y="808989"/>
                  </a:lnTo>
                  <a:lnTo>
                    <a:pt x="4967035" y="852019"/>
                  </a:lnTo>
                  <a:lnTo>
                    <a:pt x="4950732" y="890674"/>
                  </a:lnTo>
                  <a:lnTo>
                    <a:pt x="4925441" y="923417"/>
                  </a:lnTo>
                  <a:lnTo>
                    <a:pt x="4892698" y="948708"/>
                  </a:lnTo>
                  <a:lnTo>
                    <a:pt x="4854043" y="965011"/>
                  </a:lnTo>
                  <a:lnTo>
                    <a:pt x="4811014" y="970788"/>
                  </a:lnTo>
                  <a:lnTo>
                    <a:pt x="161798" y="970788"/>
                  </a:lnTo>
                  <a:lnTo>
                    <a:pt x="118768" y="965011"/>
                  </a:lnTo>
                  <a:lnTo>
                    <a:pt x="80113" y="948708"/>
                  </a:lnTo>
                  <a:lnTo>
                    <a:pt x="47370" y="923417"/>
                  </a:lnTo>
                  <a:lnTo>
                    <a:pt x="22079" y="890674"/>
                  </a:lnTo>
                  <a:lnTo>
                    <a:pt x="5776" y="852019"/>
                  </a:lnTo>
                  <a:lnTo>
                    <a:pt x="0" y="808989"/>
                  </a:lnTo>
                  <a:lnTo>
                    <a:pt x="0" y="16179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61489" y="1801114"/>
            <a:ext cx="4986020" cy="616585"/>
            <a:chOff x="1761489" y="1801114"/>
            <a:chExt cx="4986020" cy="616585"/>
          </a:xfrm>
        </p:grpSpPr>
        <p:sp>
          <p:nvSpPr>
            <p:cNvPr id="6" name="object 6"/>
            <p:cNvSpPr/>
            <p:nvPr/>
          </p:nvSpPr>
          <p:spPr>
            <a:xfrm>
              <a:off x="1767839" y="1807464"/>
              <a:ext cx="4973320" cy="603885"/>
            </a:xfrm>
            <a:custGeom>
              <a:avLst/>
              <a:gdLst/>
              <a:ahLst/>
              <a:cxnLst/>
              <a:rect l="l" t="t" r="r" b="b"/>
              <a:pathLst>
                <a:path w="4973320" h="603885">
                  <a:moveTo>
                    <a:pt x="4872228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4872228" y="603503"/>
                  </a:lnTo>
                  <a:lnTo>
                    <a:pt x="4911357" y="595592"/>
                  </a:lnTo>
                  <a:lnTo>
                    <a:pt x="4943332" y="574024"/>
                  </a:lnTo>
                  <a:lnTo>
                    <a:pt x="4964900" y="542049"/>
                  </a:lnTo>
                  <a:lnTo>
                    <a:pt x="4972812" y="502920"/>
                  </a:lnTo>
                  <a:lnTo>
                    <a:pt x="4972812" y="100584"/>
                  </a:lnTo>
                  <a:lnTo>
                    <a:pt x="4964900" y="61454"/>
                  </a:lnTo>
                  <a:lnTo>
                    <a:pt x="4943332" y="29479"/>
                  </a:lnTo>
                  <a:lnTo>
                    <a:pt x="4911357" y="7911"/>
                  </a:lnTo>
                  <a:lnTo>
                    <a:pt x="48722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7839" y="1807464"/>
              <a:ext cx="4973320" cy="603885"/>
            </a:xfrm>
            <a:custGeom>
              <a:avLst/>
              <a:gdLst/>
              <a:ahLst/>
              <a:cxnLst/>
              <a:rect l="l" t="t" r="r" b="b"/>
              <a:pathLst>
                <a:path w="4973320" h="603885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4872228" y="0"/>
                  </a:lnTo>
                  <a:lnTo>
                    <a:pt x="4911357" y="7911"/>
                  </a:lnTo>
                  <a:lnTo>
                    <a:pt x="4943332" y="29479"/>
                  </a:lnTo>
                  <a:lnTo>
                    <a:pt x="4964900" y="61454"/>
                  </a:lnTo>
                  <a:lnTo>
                    <a:pt x="4972812" y="100584"/>
                  </a:lnTo>
                  <a:lnTo>
                    <a:pt x="4972812" y="502920"/>
                  </a:lnTo>
                  <a:lnTo>
                    <a:pt x="4964900" y="542049"/>
                  </a:lnTo>
                  <a:lnTo>
                    <a:pt x="4943332" y="574024"/>
                  </a:lnTo>
                  <a:lnTo>
                    <a:pt x="4911357" y="595592"/>
                  </a:lnTo>
                  <a:lnTo>
                    <a:pt x="487222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2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7130" y="1927097"/>
            <a:ext cx="462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001F5F"/>
                </a:solidFill>
                <a:latin typeface="Arial"/>
                <a:cs typeface="Arial"/>
              </a:rPr>
              <a:t>PENERAPAN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001F5F"/>
                </a:solidFill>
                <a:latin typeface="Arial"/>
                <a:cs typeface="Arial"/>
              </a:rPr>
              <a:t>KEARSIPAN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25" dirty="0">
                <a:solidFill>
                  <a:srgbClr val="001F5F"/>
                </a:solidFill>
                <a:latin typeface="Arial"/>
                <a:cs typeface="Arial"/>
              </a:rPr>
              <a:t>BERBASIS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001F5F"/>
                </a:solidFill>
                <a:latin typeface="Arial"/>
                <a:cs typeface="Arial"/>
              </a:rPr>
              <a:t>ELEKTRONIK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9273" y="2887726"/>
            <a:ext cx="3856354" cy="843280"/>
            <a:chOff x="2319273" y="2887726"/>
            <a:chExt cx="3856354" cy="843280"/>
          </a:xfrm>
        </p:grpSpPr>
        <p:sp>
          <p:nvSpPr>
            <p:cNvPr id="10" name="object 10"/>
            <p:cNvSpPr/>
            <p:nvPr/>
          </p:nvSpPr>
          <p:spPr>
            <a:xfrm>
              <a:off x="2325623" y="2894076"/>
              <a:ext cx="3843654" cy="830580"/>
            </a:xfrm>
            <a:custGeom>
              <a:avLst/>
              <a:gdLst/>
              <a:ahLst/>
              <a:cxnLst/>
              <a:rect l="l" t="t" r="r" b="b"/>
              <a:pathLst>
                <a:path w="3843654" h="830579">
                  <a:moveTo>
                    <a:pt x="3705098" y="0"/>
                  </a:moveTo>
                  <a:lnTo>
                    <a:pt x="138430" y="0"/>
                  </a:lnTo>
                  <a:lnTo>
                    <a:pt x="94674" y="7057"/>
                  </a:lnTo>
                  <a:lnTo>
                    <a:pt x="56674" y="26708"/>
                  </a:lnTo>
                  <a:lnTo>
                    <a:pt x="26708" y="56674"/>
                  </a:lnTo>
                  <a:lnTo>
                    <a:pt x="7057" y="94674"/>
                  </a:lnTo>
                  <a:lnTo>
                    <a:pt x="0" y="138429"/>
                  </a:lnTo>
                  <a:lnTo>
                    <a:pt x="0" y="692150"/>
                  </a:lnTo>
                  <a:lnTo>
                    <a:pt x="7057" y="735905"/>
                  </a:lnTo>
                  <a:lnTo>
                    <a:pt x="26708" y="773905"/>
                  </a:lnTo>
                  <a:lnTo>
                    <a:pt x="56674" y="803871"/>
                  </a:lnTo>
                  <a:lnTo>
                    <a:pt x="94674" y="823522"/>
                  </a:lnTo>
                  <a:lnTo>
                    <a:pt x="138430" y="830580"/>
                  </a:lnTo>
                  <a:lnTo>
                    <a:pt x="3705098" y="830580"/>
                  </a:lnTo>
                  <a:lnTo>
                    <a:pt x="3748853" y="823522"/>
                  </a:lnTo>
                  <a:lnTo>
                    <a:pt x="3786853" y="803871"/>
                  </a:lnTo>
                  <a:lnTo>
                    <a:pt x="3816819" y="773905"/>
                  </a:lnTo>
                  <a:lnTo>
                    <a:pt x="3836470" y="735905"/>
                  </a:lnTo>
                  <a:lnTo>
                    <a:pt x="3843528" y="692150"/>
                  </a:lnTo>
                  <a:lnTo>
                    <a:pt x="3843528" y="138429"/>
                  </a:lnTo>
                  <a:lnTo>
                    <a:pt x="3836470" y="94674"/>
                  </a:lnTo>
                  <a:lnTo>
                    <a:pt x="3816819" y="56674"/>
                  </a:lnTo>
                  <a:lnTo>
                    <a:pt x="3786853" y="26708"/>
                  </a:lnTo>
                  <a:lnTo>
                    <a:pt x="3748853" y="7057"/>
                  </a:lnTo>
                  <a:lnTo>
                    <a:pt x="370509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5623" y="2894076"/>
              <a:ext cx="3843654" cy="830580"/>
            </a:xfrm>
            <a:custGeom>
              <a:avLst/>
              <a:gdLst/>
              <a:ahLst/>
              <a:cxnLst/>
              <a:rect l="l" t="t" r="r" b="b"/>
              <a:pathLst>
                <a:path w="3843654" h="830579">
                  <a:moveTo>
                    <a:pt x="0" y="138429"/>
                  </a:moveTo>
                  <a:lnTo>
                    <a:pt x="7057" y="94674"/>
                  </a:lnTo>
                  <a:lnTo>
                    <a:pt x="26708" y="56674"/>
                  </a:lnTo>
                  <a:lnTo>
                    <a:pt x="56674" y="26708"/>
                  </a:lnTo>
                  <a:lnTo>
                    <a:pt x="94674" y="7057"/>
                  </a:lnTo>
                  <a:lnTo>
                    <a:pt x="138430" y="0"/>
                  </a:lnTo>
                  <a:lnTo>
                    <a:pt x="3705098" y="0"/>
                  </a:lnTo>
                  <a:lnTo>
                    <a:pt x="3748853" y="7057"/>
                  </a:lnTo>
                  <a:lnTo>
                    <a:pt x="3786853" y="26708"/>
                  </a:lnTo>
                  <a:lnTo>
                    <a:pt x="3816819" y="56674"/>
                  </a:lnTo>
                  <a:lnTo>
                    <a:pt x="3836470" y="94674"/>
                  </a:lnTo>
                  <a:lnTo>
                    <a:pt x="3843528" y="138429"/>
                  </a:lnTo>
                  <a:lnTo>
                    <a:pt x="3843528" y="692150"/>
                  </a:lnTo>
                  <a:lnTo>
                    <a:pt x="3836470" y="735905"/>
                  </a:lnTo>
                  <a:lnTo>
                    <a:pt x="3816819" y="773905"/>
                  </a:lnTo>
                  <a:lnTo>
                    <a:pt x="3786853" y="803871"/>
                  </a:lnTo>
                  <a:lnTo>
                    <a:pt x="3748853" y="823522"/>
                  </a:lnTo>
                  <a:lnTo>
                    <a:pt x="3705098" y="830580"/>
                  </a:lnTo>
                  <a:lnTo>
                    <a:pt x="138430" y="830580"/>
                  </a:lnTo>
                  <a:lnTo>
                    <a:pt x="94674" y="823522"/>
                  </a:lnTo>
                  <a:lnTo>
                    <a:pt x="56674" y="803871"/>
                  </a:lnTo>
                  <a:lnTo>
                    <a:pt x="26708" y="773905"/>
                  </a:lnTo>
                  <a:lnTo>
                    <a:pt x="7057" y="735905"/>
                  </a:lnTo>
                  <a:lnTo>
                    <a:pt x="0" y="692150"/>
                  </a:lnTo>
                  <a:lnTo>
                    <a:pt x="0" y="13842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5176" y="3007233"/>
            <a:ext cx="2884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KETERPADUAN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PROSES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BISNIS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PENGELOLAAN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ARSIP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0721" y="3059938"/>
            <a:ext cx="294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0" dirty="0">
                <a:solidFill>
                  <a:srgbClr val="001F5F"/>
                </a:solidFill>
                <a:latin typeface="Arial"/>
                <a:cs typeface="Arial"/>
              </a:rPr>
              <a:t>&gt;&gt;&gt;</a:t>
            </a:r>
            <a:r>
              <a:rPr sz="1800" b="1" i="1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80" dirty="0">
                <a:solidFill>
                  <a:srgbClr val="001F5F"/>
                </a:solidFill>
                <a:latin typeface="Arial"/>
                <a:cs typeface="Arial"/>
              </a:rPr>
              <a:t>sesuai</a:t>
            </a:r>
            <a:r>
              <a:rPr sz="1800" b="1" i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85" dirty="0">
                <a:solidFill>
                  <a:srgbClr val="001F5F"/>
                </a:solidFill>
                <a:latin typeface="Arial"/>
                <a:cs typeface="Arial"/>
              </a:rPr>
              <a:t>ketentuan</a:t>
            </a:r>
            <a:r>
              <a:rPr sz="1800" b="1" i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65" dirty="0">
                <a:solidFill>
                  <a:srgbClr val="001F5F"/>
                </a:solidFill>
                <a:latin typeface="Arial"/>
                <a:cs typeface="Arial"/>
              </a:rPr>
              <a:t>per-</a:t>
            </a:r>
            <a:r>
              <a:rPr sz="1800" b="1" i="1" spc="-210" dirty="0">
                <a:solidFill>
                  <a:srgbClr val="001F5F"/>
                </a:solidFill>
                <a:latin typeface="Arial"/>
                <a:cs typeface="Arial"/>
              </a:rPr>
              <a:t>UU-</a:t>
            </a:r>
            <a:r>
              <a:rPr sz="1800" b="1" i="1" spc="-9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12238" y="4311141"/>
            <a:ext cx="3670300" cy="845185"/>
            <a:chOff x="2412238" y="4311141"/>
            <a:chExt cx="3670300" cy="845185"/>
          </a:xfrm>
        </p:grpSpPr>
        <p:sp>
          <p:nvSpPr>
            <p:cNvPr id="15" name="object 15"/>
            <p:cNvSpPr/>
            <p:nvPr/>
          </p:nvSpPr>
          <p:spPr>
            <a:xfrm>
              <a:off x="2418588" y="4317491"/>
              <a:ext cx="3657600" cy="832485"/>
            </a:xfrm>
            <a:custGeom>
              <a:avLst/>
              <a:gdLst/>
              <a:ahLst/>
              <a:cxnLst/>
              <a:rect l="l" t="t" r="r" b="b"/>
              <a:pathLst>
                <a:path w="3657600" h="832485">
                  <a:moveTo>
                    <a:pt x="1828800" y="0"/>
                  </a:moveTo>
                  <a:lnTo>
                    <a:pt x="1755245" y="330"/>
                  </a:lnTo>
                  <a:lnTo>
                    <a:pt x="1682428" y="1313"/>
                  </a:lnTo>
                  <a:lnTo>
                    <a:pt x="1610403" y="2936"/>
                  </a:lnTo>
                  <a:lnTo>
                    <a:pt x="1539225" y="5187"/>
                  </a:lnTo>
                  <a:lnTo>
                    <a:pt x="1468947" y="8053"/>
                  </a:lnTo>
                  <a:lnTo>
                    <a:pt x="1399626" y="11522"/>
                  </a:lnTo>
                  <a:lnTo>
                    <a:pt x="1331315" y="15581"/>
                  </a:lnTo>
                  <a:lnTo>
                    <a:pt x="1264069" y="20218"/>
                  </a:lnTo>
                  <a:lnTo>
                    <a:pt x="1197943" y="25420"/>
                  </a:lnTo>
                  <a:lnTo>
                    <a:pt x="1132991" y="31176"/>
                  </a:lnTo>
                  <a:lnTo>
                    <a:pt x="1069268" y="37472"/>
                  </a:lnTo>
                  <a:lnTo>
                    <a:pt x="1006828" y="44297"/>
                  </a:lnTo>
                  <a:lnTo>
                    <a:pt x="945727" y="51637"/>
                  </a:lnTo>
                  <a:lnTo>
                    <a:pt x="886019" y="59480"/>
                  </a:lnTo>
                  <a:lnTo>
                    <a:pt x="827758" y="67815"/>
                  </a:lnTo>
                  <a:lnTo>
                    <a:pt x="770999" y="76628"/>
                  </a:lnTo>
                  <a:lnTo>
                    <a:pt x="715797" y="85906"/>
                  </a:lnTo>
                  <a:lnTo>
                    <a:pt x="662206" y="95639"/>
                  </a:lnTo>
                  <a:lnTo>
                    <a:pt x="610282" y="105812"/>
                  </a:lnTo>
                  <a:lnTo>
                    <a:pt x="560078" y="116414"/>
                  </a:lnTo>
                  <a:lnTo>
                    <a:pt x="511649" y="127432"/>
                  </a:lnTo>
                  <a:lnTo>
                    <a:pt x="465050" y="138854"/>
                  </a:lnTo>
                  <a:lnTo>
                    <a:pt x="420335" y="150668"/>
                  </a:lnTo>
                  <a:lnTo>
                    <a:pt x="377560" y="162860"/>
                  </a:lnTo>
                  <a:lnTo>
                    <a:pt x="336778" y="175419"/>
                  </a:lnTo>
                  <a:lnTo>
                    <a:pt x="298045" y="188332"/>
                  </a:lnTo>
                  <a:lnTo>
                    <a:pt x="261415" y="201586"/>
                  </a:lnTo>
                  <a:lnTo>
                    <a:pt x="194682" y="229070"/>
                  </a:lnTo>
                  <a:lnTo>
                    <a:pt x="137017" y="257771"/>
                  </a:lnTo>
                  <a:lnTo>
                    <a:pt x="88856" y="287590"/>
                  </a:lnTo>
                  <a:lnTo>
                    <a:pt x="50637" y="318427"/>
                  </a:lnTo>
                  <a:lnTo>
                    <a:pt x="22796" y="350183"/>
                  </a:lnTo>
                  <a:lnTo>
                    <a:pt x="1452" y="399321"/>
                  </a:lnTo>
                  <a:lnTo>
                    <a:pt x="0" y="416051"/>
                  </a:lnTo>
                  <a:lnTo>
                    <a:pt x="1452" y="432782"/>
                  </a:lnTo>
                  <a:lnTo>
                    <a:pt x="22796" y="481920"/>
                  </a:lnTo>
                  <a:lnTo>
                    <a:pt x="50637" y="513676"/>
                  </a:lnTo>
                  <a:lnTo>
                    <a:pt x="88856" y="544513"/>
                  </a:lnTo>
                  <a:lnTo>
                    <a:pt x="137017" y="574332"/>
                  </a:lnTo>
                  <a:lnTo>
                    <a:pt x="194682" y="603033"/>
                  </a:lnTo>
                  <a:lnTo>
                    <a:pt x="261415" y="630517"/>
                  </a:lnTo>
                  <a:lnTo>
                    <a:pt x="298045" y="643771"/>
                  </a:lnTo>
                  <a:lnTo>
                    <a:pt x="336778" y="656684"/>
                  </a:lnTo>
                  <a:lnTo>
                    <a:pt x="377560" y="669243"/>
                  </a:lnTo>
                  <a:lnTo>
                    <a:pt x="420335" y="681435"/>
                  </a:lnTo>
                  <a:lnTo>
                    <a:pt x="465050" y="693249"/>
                  </a:lnTo>
                  <a:lnTo>
                    <a:pt x="511649" y="704671"/>
                  </a:lnTo>
                  <a:lnTo>
                    <a:pt x="560078" y="715689"/>
                  </a:lnTo>
                  <a:lnTo>
                    <a:pt x="610282" y="726291"/>
                  </a:lnTo>
                  <a:lnTo>
                    <a:pt x="662206" y="736464"/>
                  </a:lnTo>
                  <a:lnTo>
                    <a:pt x="715797" y="746197"/>
                  </a:lnTo>
                  <a:lnTo>
                    <a:pt x="770999" y="755475"/>
                  </a:lnTo>
                  <a:lnTo>
                    <a:pt x="827758" y="764288"/>
                  </a:lnTo>
                  <a:lnTo>
                    <a:pt x="886019" y="772623"/>
                  </a:lnTo>
                  <a:lnTo>
                    <a:pt x="945727" y="780466"/>
                  </a:lnTo>
                  <a:lnTo>
                    <a:pt x="1006828" y="787806"/>
                  </a:lnTo>
                  <a:lnTo>
                    <a:pt x="1069268" y="794631"/>
                  </a:lnTo>
                  <a:lnTo>
                    <a:pt x="1132991" y="800927"/>
                  </a:lnTo>
                  <a:lnTo>
                    <a:pt x="1197943" y="806683"/>
                  </a:lnTo>
                  <a:lnTo>
                    <a:pt x="1264069" y="811885"/>
                  </a:lnTo>
                  <a:lnTo>
                    <a:pt x="1331315" y="816522"/>
                  </a:lnTo>
                  <a:lnTo>
                    <a:pt x="1399626" y="820581"/>
                  </a:lnTo>
                  <a:lnTo>
                    <a:pt x="1468947" y="824050"/>
                  </a:lnTo>
                  <a:lnTo>
                    <a:pt x="1539225" y="826916"/>
                  </a:lnTo>
                  <a:lnTo>
                    <a:pt x="1610403" y="829167"/>
                  </a:lnTo>
                  <a:lnTo>
                    <a:pt x="1682428" y="830790"/>
                  </a:lnTo>
                  <a:lnTo>
                    <a:pt x="1755245" y="831773"/>
                  </a:lnTo>
                  <a:lnTo>
                    <a:pt x="1828800" y="832103"/>
                  </a:lnTo>
                  <a:lnTo>
                    <a:pt x="1902354" y="831773"/>
                  </a:lnTo>
                  <a:lnTo>
                    <a:pt x="1975171" y="830790"/>
                  </a:lnTo>
                  <a:lnTo>
                    <a:pt x="2047196" y="829167"/>
                  </a:lnTo>
                  <a:lnTo>
                    <a:pt x="2118374" y="826916"/>
                  </a:lnTo>
                  <a:lnTo>
                    <a:pt x="2188652" y="824050"/>
                  </a:lnTo>
                  <a:lnTo>
                    <a:pt x="2257973" y="820581"/>
                  </a:lnTo>
                  <a:lnTo>
                    <a:pt x="2326284" y="816522"/>
                  </a:lnTo>
                  <a:lnTo>
                    <a:pt x="2393530" y="811885"/>
                  </a:lnTo>
                  <a:lnTo>
                    <a:pt x="2459656" y="806683"/>
                  </a:lnTo>
                  <a:lnTo>
                    <a:pt x="2524608" y="800927"/>
                  </a:lnTo>
                  <a:lnTo>
                    <a:pt x="2588331" y="794631"/>
                  </a:lnTo>
                  <a:lnTo>
                    <a:pt x="2650771" y="787806"/>
                  </a:lnTo>
                  <a:lnTo>
                    <a:pt x="2711872" y="780466"/>
                  </a:lnTo>
                  <a:lnTo>
                    <a:pt x="2771580" y="772623"/>
                  </a:lnTo>
                  <a:lnTo>
                    <a:pt x="2829841" y="764288"/>
                  </a:lnTo>
                  <a:lnTo>
                    <a:pt x="2886600" y="755475"/>
                  </a:lnTo>
                  <a:lnTo>
                    <a:pt x="2941802" y="746197"/>
                  </a:lnTo>
                  <a:lnTo>
                    <a:pt x="2995393" y="736464"/>
                  </a:lnTo>
                  <a:lnTo>
                    <a:pt x="3047317" y="726291"/>
                  </a:lnTo>
                  <a:lnTo>
                    <a:pt x="3097521" y="715689"/>
                  </a:lnTo>
                  <a:lnTo>
                    <a:pt x="3145950" y="704671"/>
                  </a:lnTo>
                  <a:lnTo>
                    <a:pt x="3192549" y="693249"/>
                  </a:lnTo>
                  <a:lnTo>
                    <a:pt x="3237264" y="681435"/>
                  </a:lnTo>
                  <a:lnTo>
                    <a:pt x="3280039" y="669243"/>
                  </a:lnTo>
                  <a:lnTo>
                    <a:pt x="3320821" y="656684"/>
                  </a:lnTo>
                  <a:lnTo>
                    <a:pt x="3359554" y="643771"/>
                  </a:lnTo>
                  <a:lnTo>
                    <a:pt x="3396184" y="630517"/>
                  </a:lnTo>
                  <a:lnTo>
                    <a:pt x="3462917" y="603033"/>
                  </a:lnTo>
                  <a:lnTo>
                    <a:pt x="3520582" y="574332"/>
                  </a:lnTo>
                  <a:lnTo>
                    <a:pt x="3568743" y="544513"/>
                  </a:lnTo>
                  <a:lnTo>
                    <a:pt x="3606962" y="513676"/>
                  </a:lnTo>
                  <a:lnTo>
                    <a:pt x="3634803" y="481920"/>
                  </a:lnTo>
                  <a:lnTo>
                    <a:pt x="3656147" y="432782"/>
                  </a:lnTo>
                  <a:lnTo>
                    <a:pt x="3657600" y="416051"/>
                  </a:lnTo>
                  <a:lnTo>
                    <a:pt x="3656147" y="399321"/>
                  </a:lnTo>
                  <a:lnTo>
                    <a:pt x="3634803" y="350183"/>
                  </a:lnTo>
                  <a:lnTo>
                    <a:pt x="3606962" y="318427"/>
                  </a:lnTo>
                  <a:lnTo>
                    <a:pt x="3568743" y="287590"/>
                  </a:lnTo>
                  <a:lnTo>
                    <a:pt x="3520582" y="257771"/>
                  </a:lnTo>
                  <a:lnTo>
                    <a:pt x="3462917" y="229070"/>
                  </a:lnTo>
                  <a:lnTo>
                    <a:pt x="3396184" y="201586"/>
                  </a:lnTo>
                  <a:lnTo>
                    <a:pt x="3359554" y="188332"/>
                  </a:lnTo>
                  <a:lnTo>
                    <a:pt x="3320821" y="175419"/>
                  </a:lnTo>
                  <a:lnTo>
                    <a:pt x="3280039" y="162860"/>
                  </a:lnTo>
                  <a:lnTo>
                    <a:pt x="3237264" y="150668"/>
                  </a:lnTo>
                  <a:lnTo>
                    <a:pt x="3192549" y="138854"/>
                  </a:lnTo>
                  <a:lnTo>
                    <a:pt x="3145950" y="127432"/>
                  </a:lnTo>
                  <a:lnTo>
                    <a:pt x="3097521" y="116414"/>
                  </a:lnTo>
                  <a:lnTo>
                    <a:pt x="3047317" y="105812"/>
                  </a:lnTo>
                  <a:lnTo>
                    <a:pt x="2995393" y="95639"/>
                  </a:lnTo>
                  <a:lnTo>
                    <a:pt x="2941802" y="85906"/>
                  </a:lnTo>
                  <a:lnTo>
                    <a:pt x="2886600" y="76628"/>
                  </a:lnTo>
                  <a:lnTo>
                    <a:pt x="2829841" y="67815"/>
                  </a:lnTo>
                  <a:lnTo>
                    <a:pt x="2771580" y="59480"/>
                  </a:lnTo>
                  <a:lnTo>
                    <a:pt x="2711872" y="51637"/>
                  </a:lnTo>
                  <a:lnTo>
                    <a:pt x="2650771" y="44297"/>
                  </a:lnTo>
                  <a:lnTo>
                    <a:pt x="2588331" y="37472"/>
                  </a:lnTo>
                  <a:lnTo>
                    <a:pt x="2524608" y="31176"/>
                  </a:lnTo>
                  <a:lnTo>
                    <a:pt x="2459656" y="25420"/>
                  </a:lnTo>
                  <a:lnTo>
                    <a:pt x="2393530" y="20218"/>
                  </a:lnTo>
                  <a:lnTo>
                    <a:pt x="2326284" y="15581"/>
                  </a:lnTo>
                  <a:lnTo>
                    <a:pt x="2257973" y="11522"/>
                  </a:lnTo>
                  <a:lnTo>
                    <a:pt x="2188652" y="8053"/>
                  </a:lnTo>
                  <a:lnTo>
                    <a:pt x="2118374" y="5187"/>
                  </a:lnTo>
                  <a:lnTo>
                    <a:pt x="2047196" y="2936"/>
                  </a:lnTo>
                  <a:lnTo>
                    <a:pt x="1975171" y="1313"/>
                  </a:lnTo>
                  <a:lnTo>
                    <a:pt x="1902354" y="33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8588" y="4317491"/>
              <a:ext cx="3657600" cy="832485"/>
            </a:xfrm>
            <a:custGeom>
              <a:avLst/>
              <a:gdLst/>
              <a:ahLst/>
              <a:cxnLst/>
              <a:rect l="l" t="t" r="r" b="b"/>
              <a:pathLst>
                <a:path w="3657600" h="832485">
                  <a:moveTo>
                    <a:pt x="0" y="416051"/>
                  </a:moveTo>
                  <a:lnTo>
                    <a:pt x="12905" y="366374"/>
                  </a:lnTo>
                  <a:lnTo>
                    <a:pt x="35392" y="334196"/>
                  </a:lnTo>
                  <a:lnTo>
                    <a:pt x="68476" y="302888"/>
                  </a:lnTo>
                  <a:lnTo>
                    <a:pt x="111721" y="272547"/>
                  </a:lnTo>
                  <a:lnTo>
                    <a:pt x="164688" y="243275"/>
                  </a:lnTo>
                  <a:lnTo>
                    <a:pt x="226942" y="215170"/>
                  </a:lnTo>
                  <a:lnTo>
                    <a:pt x="298045" y="188332"/>
                  </a:lnTo>
                  <a:lnTo>
                    <a:pt x="336778" y="175419"/>
                  </a:lnTo>
                  <a:lnTo>
                    <a:pt x="377560" y="162860"/>
                  </a:lnTo>
                  <a:lnTo>
                    <a:pt x="420335" y="150668"/>
                  </a:lnTo>
                  <a:lnTo>
                    <a:pt x="465050" y="138854"/>
                  </a:lnTo>
                  <a:lnTo>
                    <a:pt x="511649" y="127432"/>
                  </a:lnTo>
                  <a:lnTo>
                    <a:pt x="560078" y="116414"/>
                  </a:lnTo>
                  <a:lnTo>
                    <a:pt x="610282" y="105812"/>
                  </a:lnTo>
                  <a:lnTo>
                    <a:pt x="662206" y="95639"/>
                  </a:lnTo>
                  <a:lnTo>
                    <a:pt x="715797" y="85906"/>
                  </a:lnTo>
                  <a:lnTo>
                    <a:pt x="770999" y="76628"/>
                  </a:lnTo>
                  <a:lnTo>
                    <a:pt x="827758" y="67815"/>
                  </a:lnTo>
                  <a:lnTo>
                    <a:pt x="886019" y="59480"/>
                  </a:lnTo>
                  <a:lnTo>
                    <a:pt x="945727" y="51637"/>
                  </a:lnTo>
                  <a:lnTo>
                    <a:pt x="1006828" y="44297"/>
                  </a:lnTo>
                  <a:lnTo>
                    <a:pt x="1069268" y="37472"/>
                  </a:lnTo>
                  <a:lnTo>
                    <a:pt x="1132991" y="31176"/>
                  </a:lnTo>
                  <a:lnTo>
                    <a:pt x="1197943" y="25420"/>
                  </a:lnTo>
                  <a:lnTo>
                    <a:pt x="1264069" y="20218"/>
                  </a:lnTo>
                  <a:lnTo>
                    <a:pt x="1331315" y="15581"/>
                  </a:lnTo>
                  <a:lnTo>
                    <a:pt x="1399626" y="11522"/>
                  </a:lnTo>
                  <a:lnTo>
                    <a:pt x="1468947" y="8053"/>
                  </a:lnTo>
                  <a:lnTo>
                    <a:pt x="1539225" y="5187"/>
                  </a:lnTo>
                  <a:lnTo>
                    <a:pt x="1610403" y="2936"/>
                  </a:lnTo>
                  <a:lnTo>
                    <a:pt x="1682428" y="1313"/>
                  </a:lnTo>
                  <a:lnTo>
                    <a:pt x="1755245" y="330"/>
                  </a:lnTo>
                  <a:lnTo>
                    <a:pt x="1828800" y="0"/>
                  </a:lnTo>
                  <a:lnTo>
                    <a:pt x="1902354" y="330"/>
                  </a:lnTo>
                  <a:lnTo>
                    <a:pt x="1975171" y="1313"/>
                  </a:lnTo>
                  <a:lnTo>
                    <a:pt x="2047196" y="2936"/>
                  </a:lnTo>
                  <a:lnTo>
                    <a:pt x="2118374" y="5187"/>
                  </a:lnTo>
                  <a:lnTo>
                    <a:pt x="2188652" y="8053"/>
                  </a:lnTo>
                  <a:lnTo>
                    <a:pt x="2257973" y="11522"/>
                  </a:lnTo>
                  <a:lnTo>
                    <a:pt x="2326284" y="15581"/>
                  </a:lnTo>
                  <a:lnTo>
                    <a:pt x="2393530" y="20218"/>
                  </a:lnTo>
                  <a:lnTo>
                    <a:pt x="2459656" y="25420"/>
                  </a:lnTo>
                  <a:lnTo>
                    <a:pt x="2524608" y="31176"/>
                  </a:lnTo>
                  <a:lnTo>
                    <a:pt x="2588331" y="37472"/>
                  </a:lnTo>
                  <a:lnTo>
                    <a:pt x="2650771" y="44297"/>
                  </a:lnTo>
                  <a:lnTo>
                    <a:pt x="2711872" y="51637"/>
                  </a:lnTo>
                  <a:lnTo>
                    <a:pt x="2771580" y="59480"/>
                  </a:lnTo>
                  <a:lnTo>
                    <a:pt x="2829841" y="67815"/>
                  </a:lnTo>
                  <a:lnTo>
                    <a:pt x="2886600" y="76628"/>
                  </a:lnTo>
                  <a:lnTo>
                    <a:pt x="2941802" y="85906"/>
                  </a:lnTo>
                  <a:lnTo>
                    <a:pt x="2995393" y="95639"/>
                  </a:lnTo>
                  <a:lnTo>
                    <a:pt x="3047317" y="105812"/>
                  </a:lnTo>
                  <a:lnTo>
                    <a:pt x="3097521" y="116414"/>
                  </a:lnTo>
                  <a:lnTo>
                    <a:pt x="3145950" y="127432"/>
                  </a:lnTo>
                  <a:lnTo>
                    <a:pt x="3192549" y="138854"/>
                  </a:lnTo>
                  <a:lnTo>
                    <a:pt x="3237264" y="150668"/>
                  </a:lnTo>
                  <a:lnTo>
                    <a:pt x="3280039" y="162860"/>
                  </a:lnTo>
                  <a:lnTo>
                    <a:pt x="3320821" y="175419"/>
                  </a:lnTo>
                  <a:lnTo>
                    <a:pt x="3359554" y="188332"/>
                  </a:lnTo>
                  <a:lnTo>
                    <a:pt x="3396184" y="201586"/>
                  </a:lnTo>
                  <a:lnTo>
                    <a:pt x="3462917" y="229070"/>
                  </a:lnTo>
                  <a:lnTo>
                    <a:pt x="3520582" y="257771"/>
                  </a:lnTo>
                  <a:lnTo>
                    <a:pt x="3568743" y="287590"/>
                  </a:lnTo>
                  <a:lnTo>
                    <a:pt x="3606962" y="318427"/>
                  </a:lnTo>
                  <a:lnTo>
                    <a:pt x="3634803" y="350183"/>
                  </a:lnTo>
                  <a:lnTo>
                    <a:pt x="3656147" y="399321"/>
                  </a:lnTo>
                  <a:lnTo>
                    <a:pt x="3657600" y="416051"/>
                  </a:lnTo>
                  <a:lnTo>
                    <a:pt x="3656147" y="432782"/>
                  </a:lnTo>
                  <a:lnTo>
                    <a:pt x="3634803" y="481920"/>
                  </a:lnTo>
                  <a:lnTo>
                    <a:pt x="3606962" y="513676"/>
                  </a:lnTo>
                  <a:lnTo>
                    <a:pt x="3568743" y="544513"/>
                  </a:lnTo>
                  <a:lnTo>
                    <a:pt x="3520582" y="574332"/>
                  </a:lnTo>
                  <a:lnTo>
                    <a:pt x="3462917" y="603033"/>
                  </a:lnTo>
                  <a:lnTo>
                    <a:pt x="3396184" y="630517"/>
                  </a:lnTo>
                  <a:lnTo>
                    <a:pt x="3359554" y="643771"/>
                  </a:lnTo>
                  <a:lnTo>
                    <a:pt x="3320821" y="656684"/>
                  </a:lnTo>
                  <a:lnTo>
                    <a:pt x="3280039" y="669243"/>
                  </a:lnTo>
                  <a:lnTo>
                    <a:pt x="3237264" y="681435"/>
                  </a:lnTo>
                  <a:lnTo>
                    <a:pt x="3192549" y="693249"/>
                  </a:lnTo>
                  <a:lnTo>
                    <a:pt x="3145950" y="704671"/>
                  </a:lnTo>
                  <a:lnTo>
                    <a:pt x="3097521" y="715689"/>
                  </a:lnTo>
                  <a:lnTo>
                    <a:pt x="3047317" y="726291"/>
                  </a:lnTo>
                  <a:lnTo>
                    <a:pt x="2995393" y="736464"/>
                  </a:lnTo>
                  <a:lnTo>
                    <a:pt x="2941802" y="746197"/>
                  </a:lnTo>
                  <a:lnTo>
                    <a:pt x="2886600" y="755475"/>
                  </a:lnTo>
                  <a:lnTo>
                    <a:pt x="2829841" y="764288"/>
                  </a:lnTo>
                  <a:lnTo>
                    <a:pt x="2771580" y="772623"/>
                  </a:lnTo>
                  <a:lnTo>
                    <a:pt x="2711872" y="780466"/>
                  </a:lnTo>
                  <a:lnTo>
                    <a:pt x="2650771" y="787806"/>
                  </a:lnTo>
                  <a:lnTo>
                    <a:pt x="2588331" y="794631"/>
                  </a:lnTo>
                  <a:lnTo>
                    <a:pt x="2524608" y="800927"/>
                  </a:lnTo>
                  <a:lnTo>
                    <a:pt x="2459656" y="806683"/>
                  </a:lnTo>
                  <a:lnTo>
                    <a:pt x="2393530" y="811885"/>
                  </a:lnTo>
                  <a:lnTo>
                    <a:pt x="2326284" y="816522"/>
                  </a:lnTo>
                  <a:lnTo>
                    <a:pt x="2257973" y="820581"/>
                  </a:lnTo>
                  <a:lnTo>
                    <a:pt x="2188652" y="824050"/>
                  </a:lnTo>
                  <a:lnTo>
                    <a:pt x="2118374" y="826916"/>
                  </a:lnTo>
                  <a:lnTo>
                    <a:pt x="2047196" y="829167"/>
                  </a:lnTo>
                  <a:lnTo>
                    <a:pt x="1975171" y="830790"/>
                  </a:lnTo>
                  <a:lnTo>
                    <a:pt x="1902354" y="831773"/>
                  </a:lnTo>
                  <a:lnTo>
                    <a:pt x="1828800" y="832103"/>
                  </a:lnTo>
                  <a:lnTo>
                    <a:pt x="1755245" y="831773"/>
                  </a:lnTo>
                  <a:lnTo>
                    <a:pt x="1682428" y="830790"/>
                  </a:lnTo>
                  <a:lnTo>
                    <a:pt x="1610403" y="829167"/>
                  </a:lnTo>
                  <a:lnTo>
                    <a:pt x="1539225" y="826916"/>
                  </a:lnTo>
                  <a:lnTo>
                    <a:pt x="1468947" y="824050"/>
                  </a:lnTo>
                  <a:lnTo>
                    <a:pt x="1399626" y="820581"/>
                  </a:lnTo>
                  <a:lnTo>
                    <a:pt x="1331315" y="816522"/>
                  </a:lnTo>
                  <a:lnTo>
                    <a:pt x="1264069" y="811885"/>
                  </a:lnTo>
                  <a:lnTo>
                    <a:pt x="1197943" y="806683"/>
                  </a:lnTo>
                  <a:lnTo>
                    <a:pt x="1132991" y="800927"/>
                  </a:lnTo>
                  <a:lnTo>
                    <a:pt x="1069268" y="794631"/>
                  </a:lnTo>
                  <a:lnTo>
                    <a:pt x="1006828" y="787806"/>
                  </a:lnTo>
                  <a:lnTo>
                    <a:pt x="945727" y="780466"/>
                  </a:lnTo>
                  <a:lnTo>
                    <a:pt x="886019" y="772623"/>
                  </a:lnTo>
                  <a:lnTo>
                    <a:pt x="827758" y="764288"/>
                  </a:lnTo>
                  <a:lnTo>
                    <a:pt x="770999" y="755475"/>
                  </a:lnTo>
                  <a:lnTo>
                    <a:pt x="715797" y="746197"/>
                  </a:lnTo>
                  <a:lnTo>
                    <a:pt x="662206" y="736464"/>
                  </a:lnTo>
                  <a:lnTo>
                    <a:pt x="610282" y="726291"/>
                  </a:lnTo>
                  <a:lnTo>
                    <a:pt x="560078" y="715689"/>
                  </a:lnTo>
                  <a:lnTo>
                    <a:pt x="511649" y="704671"/>
                  </a:lnTo>
                  <a:lnTo>
                    <a:pt x="465050" y="693249"/>
                  </a:lnTo>
                  <a:lnTo>
                    <a:pt x="420335" y="681435"/>
                  </a:lnTo>
                  <a:lnTo>
                    <a:pt x="377560" y="669243"/>
                  </a:lnTo>
                  <a:lnTo>
                    <a:pt x="336778" y="656684"/>
                  </a:lnTo>
                  <a:lnTo>
                    <a:pt x="298045" y="643771"/>
                  </a:lnTo>
                  <a:lnTo>
                    <a:pt x="261415" y="630517"/>
                  </a:lnTo>
                  <a:lnTo>
                    <a:pt x="194682" y="603033"/>
                  </a:lnTo>
                  <a:lnTo>
                    <a:pt x="137017" y="574332"/>
                  </a:lnTo>
                  <a:lnTo>
                    <a:pt x="88856" y="544513"/>
                  </a:lnTo>
                  <a:lnTo>
                    <a:pt x="50637" y="513676"/>
                  </a:lnTo>
                  <a:lnTo>
                    <a:pt x="22796" y="481920"/>
                  </a:lnTo>
                  <a:lnTo>
                    <a:pt x="1452" y="432782"/>
                  </a:lnTo>
                  <a:lnTo>
                    <a:pt x="0" y="4160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29482" y="4431868"/>
            <a:ext cx="20351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INTEGRASI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LAYANAN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KEARSIPAN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22538" y="4473905"/>
            <a:ext cx="3107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0" dirty="0">
                <a:solidFill>
                  <a:srgbClr val="001F5F"/>
                </a:solidFill>
                <a:latin typeface="Arial"/>
                <a:cs typeface="Arial"/>
              </a:rPr>
              <a:t>&gt;&gt;&gt;</a:t>
            </a:r>
            <a:r>
              <a:rPr sz="1800" b="1" i="1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65" dirty="0">
                <a:solidFill>
                  <a:srgbClr val="001F5F"/>
                </a:solidFill>
                <a:latin typeface="Arial"/>
                <a:cs typeface="Arial"/>
              </a:rPr>
              <a:t>antar-</a:t>
            </a:r>
            <a:r>
              <a:rPr sz="1800" b="1" i="1" spc="-160" dirty="0">
                <a:solidFill>
                  <a:srgbClr val="001F5F"/>
                </a:solidFill>
                <a:latin typeface="Arial"/>
                <a:cs typeface="Arial"/>
              </a:rPr>
              <a:t>Instansi</a:t>
            </a:r>
            <a:r>
              <a:rPr sz="1800" b="1" i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90" dirty="0">
                <a:solidFill>
                  <a:srgbClr val="001F5F"/>
                </a:solidFill>
                <a:latin typeface="Arial"/>
                <a:cs typeface="Arial"/>
              </a:rPr>
              <a:t>Pusat</a:t>
            </a:r>
            <a:r>
              <a:rPr sz="1800" b="1" i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24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1800" b="1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90" dirty="0">
                <a:solidFill>
                  <a:srgbClr val="001F5F"/>
                </a:solidFill>
                <a:latin typeface="Arial"/>
                <a:cs typeface="Arial"/>
              </a:rPr>
              <a:t>Pemda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77640" y="2532888"/>
            <a:ext cx="541020" cy="254635"/>
          </a:xfrm>
          <a:custGeom>
            <a:avLst/>
            <a:gdLst/>
            <a:ahLst/>
            <a:cxnLst/>
            <a:rect l="l" t="t" r="r" b="b"/>
            <a:pathLst>
              <a:path w="541020" h="254635">
                <a:moveTo>
                  <a:pt x="541020" y="0"/>
                </a:moveTo>
                <a:lnTo>
                  <a:pt x="270510" y="127253"/>
                </a:lnTo>
                <a:lnTo>
                  <a:pt x="0" y="0"/>
                </a:lnTo>
                <a:lnTo>
                  <a:pt x="0" y="127253"/>
                </a:lnTo>
                <a:lnTo>
                  <a:pt x="270510" y="254508"/>
                </a:lnTo>
                <a:lnTo>
                  <a:pt x="541020" y="127253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640" y="3899915"/>
            <a:ext cx="541020" cy="254635"/>
          </a:xfrm>
          <a:custGeom>
            <a:avLst/>
            <a:gdLst/>
            <a:ahLst/>
            <a:cxnLst/>
            <a:rect l="l" t="t" r="r" b="b"/>
            <a:pathLst>
              <a:path w="541020" h="254635">
                <a:moveTo>
                  <a:pt x="541020" y="0"/>
                </a:moveTo>
                <a:lnTo>
                  <a:pt x="270510" y="127253"/>
                </a:lnTo>
                <a:lnTo>
                  <a:pt x="0" y="0"/>
                </a:lnTo>
                <a:lnTo>
                  <a:pt x="0" y="127253"/>
                </a:lnTo>
                <a:lnTo>
                  <a:pt x="270510" y="254507"/>
                </a:lnTo>
                <a:lnTo>
                  <a:pt x="541020" y="127253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66089" y="5623445"/>
            <a:ext cx="2644775" cy="935990"/>
            <a:chOff x="166089" y="5623445"/>
            <a:chExt cx="2644775" cy="93599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89" y="5623445"/>
              <a:ext cx="2644192" cy="9359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571" y="5692139"/>
              <a:ext cx="2255519" cy="856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357" y="5645657"/>
              <a:ext cx="2531745" cy="832485"/>
            </a:xfrm>
            <a:custGeom>
              <a:avLst/>
              <a:gdLst/>
              <a:ahLst/>
              <a:cxnLst/>
              <a:rect l="l" t="t" r="r" b="b"/>
              <a:pathLst>
                <a:path w="2531745" h="832485">
                  <a:moveTo>
                    <a:pt x="2392680" y="0"/>
                  </a:moveTo>
                  <a:lnTo>
                    <a:pt x="138684" y="0"/>
                  </a:lnTo>
                  <a:lnTo>
                    <a:pt x="94848" y="7070"/>
                  </a:lnTo>
                  <a:lnTo>
                    <a:pt x="56778" y="26757"/>
                  </a:lnTo>
                  <a:lnTo>
                    <a:pt x="26757" y="56778"/>
                  </a:lnTo>
                  <a:lnTo>
                    <a:pt x="7070" y="94848"/>
                  </a:lnTo>
                  <a:lnTo>
                    <a:pt x="0" y="138683"/>
                  </a:lnTo>
                  <a:lnTo>
                    <a:pt x="0" y="693419"/>
                  </a:lnTo>
                  <a:lnTo>
                    <a:pt x="7070" y="737255"/>
                  </a:lnTo>
                  <a:lnTo>
                    <a:pt x="26757" y="775325"/>
                  </a:lnTo>
                  <a:lnTo>
                    <a:pt x="56778" y="805346"/>
                  </a:lnTo>
                  <a:lnTo>
                    <a:pt x="94848" y="825033"/>
                  </a:lnTo>
                  <a:lnTo>
                    <a:pt x="138684" y="832103"/>
                  </a:lnTo>
                  <a:lnTo>
                    <a:pt x="2392680" y="832103"/>
                  </a:lnTo>
                  <a:lnTo>
                    <a:pt x="2436510" y="825033"/>
                  </a:lnTo>
                  <a:lnTo>
                    <a:pt x="2474579" y="805346"/>
                  </a:lnTo>
                  <a:lnTo>
                    <a:pt x="2504602" y="775325"/>
                  </a:lnTo>
                  <a:lnTo>
                    <a:pt x="2524292" y="737255"/>
                  </a:lnTo>
                  <a:lnTo>
                    <a:pt x="2531364" y="693419"/>
                  </a:lnTo>
                  <a:lnTo>
                    <a:pt x="2531364" y="138683"/>
                  </a:lnTo>
                  <a:lnTo>
                    <a:pt x="2524292" y="94848"/>
                  </a:lnTo>
                  <a:lnTo>
                    <a:pt x="2504602" y="56778"/>
                  </a:lnTo>
                  <a:lnTo>
                    <a:pt x="2474579" y="26757"/>
                  </a:lnTo>
                  <a:lnTo>
                    <a:pt x="2436510" y="7070"/>
                  </a:lnTo>
                  <a:lnTo>
                    <a:pt x="23926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357" y="5645657"/>
              <a:ext cx="2531745" cy="832485"/>
            </a:xfrm>
            <a:custGeom>
              <a:avLst/>
              <a:gdLst/>
              <a:ahLst/>
              <a:cxnLst/>
              <a:rect l="l" t="t" r="r" b="b"/>
              <a:pathLst>
                <a:path w="2531745" h="832485">
                  <a:moveTo>
                    <a:pt x="0" y="138683"/>
                  </a:moveTo>
                  <a:lnTo>
                    <a:pt x="7070" y="94848"/>
                  </a:lnTo>
                  <a:lnTo>
                    <a:pt x="26757" y="56778"/>
                  </a:lnTo>
                  <a:lnTo>
                    <a:pt x="56778" y="26757"/>
                  </a:lnTo>
                  <a:lnTo>
                    <a:pt x="94848" y="7070"/>
                  </a:lnTo>
                  <a:lnTo>
                    <a:pt x="138684" y="0"/>
                  </a:lnTo>
                  <a:lnTo>
                    <a:pt x="2392680" y="0"/>
                  </a:lnTo>
                  <a:lnTo>
                    <a:pt x="2436510" y="7070"/>
                  </a:lnTo>
                  <a:lnTo>
                    <a:pt x="2474579" y="26757"/>
                  </a:lnTo>
                  <a:lnTo>
                    <a:pt x="2504602" y="56778"/>
                  </a:lnTo>
                  <a:lnTo>
                    <a:pt x="2524292" y="94848"/>
                  </a:lnTo>
                  <a:lnTo>
                    <a:pt x="2531364" y="138683"/>
                  </a:lnTo>
                  <a:lnTo>
                    <a:pt x="2531364" y="693419"/>
                  </a:lnTo>
                  <a:lnTo>
                    <a:pt x="2524292" y="737255"/>
                  </a:lnTo>
                  <a:lnTo>
                    <a:pt x="2504602" y="775325"/>
                  </a:lnTo>
                  <a:lnTo>
                    <a:pt x="2474579" y="805346"/>
                  </a:lnTo>
                  <a:lnTo>
                    <a:pt x="2436510" y="825033"/>
                  </a:lnTo>
                  <a:lnTo>
                    <a:pt x="2392680" y="832103"/>
                  </a:lnTo>
                  <a:lnTo>
                    <a:pt x="138684" y="832103"/>
                  </a:lnTo>
                  <a:lnTo>
                    <a:pt x="94848" y="825033"/>
                  </a:lnTo>
                  <a:lnTo>
                    <a:pt x="56778" y="805346"/>
                  </a:lnTo>
                  <a:lnTo>
                    <a:pt x="26757" y="775325"/>
                  </a:lnTo>
                  <a:lnTo>
                    <a:pt x="7070" y="737255"/>
                  </a:lnTo>
                  <a:lnTo>
                    <a:pt x="0" y="693419"/>
                  </a:lnTo>
                  <a:lnTo>
                    <a:pt x="0" y="138683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6854" y="5770575"/>
            <a:ext cx="185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Bagi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C00000"/>
                </a:solidFill>
                <a:latin typeface="Arial"/>
                <a:cs typeface="Arial"/>
              </a:rPr>
              <a:t>pakai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arsip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C00000"/>
                </a:solidFill>
                <a:latin typeface="Arial"/>
                <a:cs typeface="Arial"/>
              </a:rPr>
              <a:t>dan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informasi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kearsipan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70721" y="5752896"/>
            <a:ext cx="3245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&gt;&gt;&gt;</a:t>
            </a:r>
            <a:r>
              <a:rPr sz="1800" b="1" spc="2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200" dirty="0">
                <a:solidFill>
                  <a:srgbClr val="001F5F"/>
                </a:solidFill>
                <a:latin typeface="Arial"/>
                <a:cs typeface="Arial"/>
              </a:rPr>
              <a:t>dalam</a:t>
            </a:r>
            <a:r>
              <a:rPr sz="1800" b="1" i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70" dirty="0">
                <a:solidFill>
                  <a:srgbClr val="001F5F"/>
                </a:solidFill>
                <a:latin typeface="Arial"/>
                <a:cs typeface="Arial"/>
              </a:rPr>
              <a:t>Instansi</a:t>
            </a:r>
            <a:r>
              <a:rPr sz="1800" b="1" i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75" dirty="0">
                <a:solidFill>
                  <a:srgbClr val="001F5F"/>
                </a:solidFill>
                <a:latin typeface="Arial"/>
                <a:cs typeface="Arial"/>
              </a:rPr>
              <a:t>Pusat,</a:t>
            </a:r>
            <a:r>
              <a:rPr sz="1800" b="1" i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dalam </a:t>
            </a:r>
            <a:r>
              <a:rPr sz="1800" b="1" i="1" spc="-210" dirty="0">
                <a:solidFill>
                  <a:srgbClr val="001F5F"/>
                </a:solidFill>
                <a:latin typeface="Arial"/>
                <a:cs typeface="Arial"/>
              </a:rPr>
              <a:t>Pemda,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75" dirty="0">
                <a:solidFill>
                  <a:srgbClr val="001F5F"/>
                </a:solidFill>
                <a:latin typeface="Arial"/>
                <a:cs typeface="Arial"/>
              </a:rPr>
              <a:t>dan/atau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60" dirty="0">
                <a:solidFill>
                  <a:srgbClr val="001F5F"/>
                </a:solidFill>
                <a:latin typeface="Arial"/>
                <a:cs typeface="Arial"/>
              </a:rPr>
              <a:t>antar-</a:t>
            </a:r>
            <a:r>
              <a:rPr sz="1800" b="1" i="1" spc="-155" dirty="0">
                <a:solidFill>
                  <a:srgbClr val="001F5F"/>
                </a:solidFill>
                <a:latin typeface="Arial"/>
                <a:cs typeface="Arial"/>
              </a:rPr>
              <a:t>Instansi </a:t>
            </a:r>
            <a:r>
              <a:rPr sz="1800" b="1" i="1" spc="-190" dirty="0">
                <a:solidFill>
                  <a:srgbClr val="001F5F"/>
                </a:solidFill>
                <a:latin typeface="Arial"/>
                <a:cs typeface="Arial"/>
              </a:rPr>
              <a:t>Pusat</a:t>
            </a:r>
            <a:r>
              <a:rPr sz="1800" b="1" i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210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800" b="1" i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001F5F"/>
                </a:solidFill>
                <a:latin typeface="Arial"/>
                <a:cs typeface="Arial"/>
              </a:rPr>
              <a:t>Pemda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70721" y="1900885"/>
            <a:ext cx="302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0" dirty="0">
                <a:solidFill>
                  <a:srgbClr val="001F5F"/>
                </a:solidFill>
                <a:latin typeface="Arial"/>
                <a:cs typeface="Arial"/>
              </a:rPr>
              <a:t>&gt;&gt;&gt;</a:t>
            </a:r>
            <a:r>
              <a:rPr sz="1800" b="1" i="1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80" dirty="0">
                <a:solidFill>
                  <a:srgbClr val="001F5F"/>
                </a:solidFill>
                <a:latin typeface="Arial"/>
                <a:cs typeface="Arial"/>
              </a:rPr>
              <a:t>oleh</a:t>
            </a:r>
            <a:r>
              <a:rPr sz="1800" b="1" i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60" dirty="0">
                <a:solidFill>
                  <a:srgbClr val="001F5F"/>
                </a:solidFill>
                <a:latin typeface="Arial"/>
                <a:cs typeface="Arial"/>
              </a:rPr>
              <a:t>Instansi</a:t>
            </a:r>
            <a:r>
              <a:rPr sz="1800" b="1" i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90" dirty="0">
                <a:solidFill>
                  <a:srgbClr val="001F5F"/>
                </a:solidFill>
                <a:latin typeface="Arial"/>
                <a:cs typeface="Arial"/>
              </a:rPr>
              <a:t>Pusat</a:t>
            </a:r>
            <a:r>
              <a:rPr sz="1800" b="1" i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24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1800" b="1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spc="-190" dirty="0">
                <a:solidFill>
                  <a:srgbClr val="001F5F"/>
                </a:solidFill>
                <a:latin typeface="Arial"/>
                <a:cs typeface="Arial"/>
              </a:rPr>
              <a:t>Pemda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52752" y="5140833"/>
            <a:ext cx="4152900" cy="1443355"/>
            <a:chOff x="1452752" y="5140833"/>
            <a:chExt cx="4152900" cy="1443355"/>
          </a:xfrm>
        </p:grpSpPr>
        <p:sp>
          <p:nvSpPr>
            <p:cNvPr id="30" name="object 30"/>
            <p:cNvSpPr/>
            <p:nvPr/>
          </p:nvSpPr>
          <p:spPr>
            <a:xfrm>
              <a:off x="1462277" y="5150358"/>
              <a:ext cx="2785745" cy="496570"/>
            </a:xfrm>
            <a:custGeom>
              <a:avLst/>
              <a:gdLst/>
              <a:ahLst/>
              <a:cxnLst/>
              <a:rect l="l" t="t" r="r" b="b"/>
              <a:pathLst>
                <a:path w="2785745" h="496570">
                  <a:moveTo>
                    <a:pt x="0" y="496341"/>
                  </a:moveTo>
                  <a:lnTo>
                    <a:pt x="2785745" y="0"/>
                  </a:lnTo>
                </a:path>
              </a:pathLst>
            </a:custGeom>
            <a:ln w="190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2844" y="5622036"/>
              <a:ext cx="2662428" cy="9616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983230" y="5662422"/>
              <a:ext cx="2531745" cy="830580"/>
            </a:xfrm>
            <a:custGeom>
              <a:avLst/>
              <a:gdLst/>
              <a:ahLst/>
              <a:cxnLst/>
              <a:rect l="l" t="t" r="r" b="b"/>
              <a:pathLst>
                <a:path w="2531745" h="830579">
                  <a:moveTo>
                    <a:pt x="2392934" y="0"/>
                  </a:moveTo>
                  <a:lnTo>
                    <a:pt x="138430" y="0"/>
                  </a:lnTo>
                  <a:lnTo>
                    <a:pt x="94674" y="7057"/>
                  </a:lnTo>
                  <a:lnTo>
                    <a:pt x="56674" y="26708"/>
                  </a:lnTo>
                  <a:lnTo>
                    <a:pt x="26708" y="56674"/>
                  </a:lnTo>
                  <a:lnTo>
                    <a:pt x="7057" y="94674"/>
                  </a:lnTo>
                  <a:lnTo>
                    <a:pt x="0" y="138429"/>
                  </a:lnTo>
                  <a:lnTo>
                    <a:pt x="0" y="692149"/>
                  </a:lnTo>
                  <a:lnTo>
                    <a:pt x="7057" y="735905"/>
                  </a:lnTo>
                  <a:lnTo>
                    <a:pt x="26708" y="773905"/>
                  </a:lnTo>
                  <a:lnTo>
                    <a:pt x="56674" y="803871"/>
                  </a:lnTo>
                  <a:lnTo>
                    <a:pt x="94674" y="823522"/>
                  </a:lnTo>
                  <a:lnTo>
                    <a:pt x="138430" y="830579"/>
                  </a:lnTo>
                  <a:lnTo>
                    <a:pt x="2392934" y="830579"/>
                  </a:lnTo>
                  <a:lnTo>
                    <a:pt x="2436689" y="823522"/>
                  </a:lnTo>
                  <a:lnTo>
                    <a:pt x="2474689" y="803871"/>
                  </a:lnTo>
                  <a:lnTo>
                    <a:pt x="2504655" y="773905"/>
                  </a:lnTo>
                  <a:lnTo>
                    <a:pt x="2524306" y="735905"/>
                  </a:lnTo>
                  <a:lnTo>
                    <a:pt x="2531364" y="692149"/>
                  </a:lnTo>
                  <a:lnTo>
                    <a:pt x="2531364" y="138429"/>
                  </a:lnTo>
                  <a:lnTo>
                    <a:pt x="2524306" y="94674"/>
                  </a:lnTo>
                  <a:lnTo>
                    <a:pt x="2504655" y="56674"/>
                  </a:lnTo>
                  <a:lnTo>
                    <a:pt x="2474689" y="26708"/>
                  </a:lnTo>
                  <a:lnTo>
                    <a:pt x="2436689" y="7057"/>
                  </a:lnTo>
                  <a:lnTo>
                    <a:pt x="239293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3230" y="5662422"/>
              <a:ext cx="2531745" cy="830580"/>
            </a:xfrm>
            <a:custGeom>
              <a:avLst/>
              <a:gdLst/>
              <a:ahLst/>
              <a:cxnLst/>
              <a:rect l="l" t="t" r="r" b="b"/>
              <a:pathLst>
                <a:path w="2531745" h="830579">
                  <a:moveTo>
                    <a:pt x="0" y="138429"/>
                  </a:moveTo>
                  <a:lnTo>
                    <a:pt x="7057" y="94674"/>
                  </a:lnTo>
                  <a:lnTo>
                    <a:pt x="26708" y="56674"/>
                  </a:lnTo>
                  <a:lnTo>
                    <a:pt x="56674" y="26708"/>
                  </a:lnTo>
                  <a:lnTo>
                    <a:pt x="94674" y="7057"/>
                  </a:lnTo>
                  <a:lnTo>
                    <a:pt x="138430" y="0"/>
                  </a:lnTo>
                  <a:lnTo>
                    <a:pt x="2392934" y="0"/>
                  </a:lnTo>
                  <a:lnTo>
                    <a:pt x="2436689" y="7057"/>
                  </a:lnTo>
                  <a:lnTo>
                    <a:pt x="2474689" y="26708"/>
                  </a:lnTo>
                  <a:lnTo>
                    <a:pt x="2504655" y="56674"/>
                  </a:lnTo>
                  <a:lnTo>
                    <a:pt x="2524306" y="94674"/>
                  </a:lnTo>
                  <a:lnTo>
                    <a:pt x="2531364" y="138429"/>
                  </a:lnTo>
                  <a:lnTo>
                    <a:pt x="2531364" y="692149"/>
                  </a:lnTo>
                  <a:lnTo>
                    <a:pt x="2524306" y="735905"/>
                  </a:lnTo>
                  <a:lnTo>
                    <a:pt x="2504655" y="773905"/>
                  </a:lnTo>
                  <a:lnTo>
                    <a:pt x="2474689" y="803871"/>
                  </a:lnTo>
                  <a:lnTo>
                    <a:pt x="2436689" y="823522"/>
                  </a:lnTo>
                  <a:lnTo>
                    <a:pt x="2392934" y="830579"/>
                  </a:lnTo>
                  <a:lnTo>
                    <a:pt x="138430" y="830579"/>
                  </a:lnTo>
                  <a:lnTo>
                    <a:pt x="94674" y="823522"/>
                  </a:lnTo>
                  <a:lnTo>
                    <a:pt x="56674" y="803871"/>
                  </a:lnTo>
                  <a:lnTo>
                    <a:pt x="26708" y="773905"/>
                  </a:lnTo>
                  <a:lnTo>
                    <a:pt x="7057" y="735905"/>
                  </a:lnTo>
                  <a:lnTo>
                    <a:pt x="0" y="692149"/>
                  </a:lnTo>
                  <a:lnTo>
                    <a:pt x="0" y="138429"/>
                  </a:lnTo>
                  <a:close/>
                </a:path>
              </a:pathLst>
            </a:custGeom>
            <a:ln w="285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56026" y="5923889"/>
            <a:ext cx="1983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C00000"/>
                </a:solidFill>
                <a:latin typeface="Arial"/>
                <a:cs typeface="Arial"/>
              </a:rPr>
              <a:t>Basisdata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terintegrasi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78981" y="5640180"/>
            <a:ext cx="2644775" cy="934719"/>
            <a:chOff x="5778981" y="5640180"/>
            <a:chExt cx="2644775" cy="934719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8981" y="5640180"/>
              <a:ext cx="2644192" cy="9344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503" y="5707380"/>
              <a:ext cx="2324100" cy="8564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10249" y="5662422"/>
              <a:ext cx="2531745" cy="830580"/>
            </a:xfrm>
            <a:custGeom>
              <a:avLst/>
              <a:gdLst/>
              <a:ahLst/>
              <a:cxnLst/>
              <a:rect l="l" t="t" r="r" b="b"/>
              <a:pathLst>
                <a:path w="2531745" h="830579">
                  <a:moveTo>
                    <a:pt x="2392933" y="0"/>
                  </a:moveTo>
                  <a:lnTo>
                    <a:pt x="138429" y="0"/>
                  </a:lnTo>
                  <a:lnTo>
                    <a:pt x="94674" y="7057"/>
                  </a:lnTo>
                  <a:lnTo>
                    <a:pt x="56674" y="26708"/>
                  </a:lnTo>
                  <a:lnTo>
                    <a:pt x="26708" y="56674"/>
                  </a:lnTo>
                  <a:lnTo>
                    <a:pt x="7057" y="94674"/>
                  </a:lnTo>
                  <a:lnTo>
                    <a:pt x="0" y="138429"/>
                  </a:lnTo>
                  <a:lnTo>
                    <a:pt x="0" y="692149"/>
                  </a:lnTo>
                  <a:lnTo>
                    <a:pt x="7057" y="735905"/>
                  </a:lnTo>
                  <a:lnTo>
                    <a:pt x="26708" y="773905"/>
                  </a:lnTo>
                  <a:lnTo>
                    <a:pt x="56674" y="803871"/>
                  </a:lnTo>
                  <a:lnTo>
                    <a:pt x="94674" y="823522"/>
                  </a:lnTo>
                  <a:lnTo>
                    <a:pt x="138429" y="830579"/>
                  </a:lnTo>
                  <a:lnTo>
                    <a:pt x="2392933" y="830579"/>
                  </a:lnTo>
                  <a:lnTo>
                    <a:pt x="2436689" y="823522"/>
                  </a:lnTo>
                  <a:lnTo>
                    <a:pt x="2474689" y="803871"/>
                  </a:lnTo>
                  <a:lnTo>
                    <a:pt x="2504655" y="773905"/>
                  </a:lnTo>
                  <a:lnTo>
                    <a:pt x="2524306" y="735905"/>
                  </a:lnTo>
                  <a:lnTo>
                    <a:pt x="2531364" y="692149"/>
                  </a:lnTo>
                  <a:lnTo>
                    <a:pt x="2531364" y="138429"/>
                  </a:lnTo>
                  <a:lnTo>
                    <a:pt x="2524306" y="94674"/>
                  </a:lnTo>
                  <a:lnTo>
                    <a:pt x="2504655" y="56674"/>
                  </a:lnTo>
                  <a:lnTo>
                    <a:pt x="2474689" y="26708"/>
                  </a:lnTo>
                  <a:lnTo>
                    <a:pt x="2436689" y="7057"/>
                  </a:lnTo>
                  <a:lnTo>
                    <a:pt x="239293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0249" y="5662422"/>
              <a:ext cx="2531745" cy="830580"/>
            </a:xfrm>
            <a:custGeom>
              <a:avLst/>
              <a:gdLst/>
              <a:ahLst/>
              <a:cxnLst/>
              <a:rect l="l" t="t" r="r" b="b"/>
              <a:pathLst>
                <a:path w="2531745" h="830579">
                  <a:moveTo>
                    <a:pt x="0" y="138429"/>
                  </a:moveTo>
                  <a:lnTo>
                    <a:pt x="7057" y="94674"/>
                  </a:lnTo>
                  <a:lnTo>
                    <a:pt x="26708" y="56674"/>
                  </a:lnTo>
                  <a:lnTo>
                    <a:pt x="56674" y="26708"/>
                  </a:lnTo>
                  <a:lnTo>
                    <a:pt x="94674" y="7057"/>
                  </a:lnTo>
                  <a:lnTo>
                    <a:pt x="138429" y="0"/>
                  </a:lnTo>
                  <a:lnTo>
                    <a:pt x="2392933" y="0"/>
                  </a:lnTo>
                  <a:lnTo>
                    <a:pt x="2436689" y="7057"/>
                  </a:lnTo>
                  <a:lnTo>
                    <a:pt x="2474689" y="26708"/>
                  </a:lnTo>
                  <a:lnTo>
                    <a:pt x="2504655" y="56674"/>
                  </a:lnTo>
                  <a:lnTo>
                    <a:pt x="2524306" y="94674"/>
                  </a:lnTo>
                  <a:lnTo>
                    <a:pt x="2531364" y="138429"/>
                  </a:lnTo>
                  <a:lnTo>
                    <a:pt x="2531364" y="692149"/>
                  </a:lnTo>
                  <a:lnTo>
                    <a:pt x="2524306" y="735905"/>
                  </a:lnTo>
                  <a:lnTo>
                    <a:pt x="2504655" y="773905"/>
                  </a:lnTo>
                  <a:lnTo>
                    <a:pt x="2474689" y="803871"/>
                  </a:lnTo>
                  <a:lnTo>
                    <a:pt x="2436689" y="823522"/>
                  </a:lnTo>
                  <a:lnTo>
                    <a:pt x="2392933" y="830579"/>
                  </a:lnTo>
                  <a:lnTo>
                    <a:pt x="138429" y="830579"/>
                  </a:lnTo>
                  <a:lnTo>
                    <a:pt x="94674" y="823522"/>
                  </a:lnTo>
                  <a:lnTo>
                    <a:pt x="56674" y="803871"/>
                  </a:lnTo>
                  <a:lnTo>
                    <a:pt x="26708" y="773905"/>
                  </a:lnTo>
                  <a:lnTo>
                    <a:pt x="7057" y="735905"/>
                  </a:lnTo>
                  <a:lnTo>
                    <a:pt x="0" y="692149"/>
                  </a:lnTo>
                  <a:lnTo>
                    <a:pt x="0" y="138429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089396" y="5786729"/>
            <a:ext cx="1973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aplikasi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kearsipan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terintegrasi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48150" y="5150358"/>
            <a:ext cx="2827020" cy="513080"/>
          </a:xfrm>
          <a:custGeom>
            <a:avLst/>
            <a:gdLst/>
            <a:ahLst/>
            <a:cxnLst/>
            <a:rect l="l" t="t" r="r" b="b"/>
            <a:pathLst>
              <a:path w="2827020" h="513079">
                <a:moveTo>
                  <a:pt x="0" y="512508"/>
                </a:moveTo>
                <a:lnTo>
                  <a:pt x="0" y="0"/>
                </a:lnTo>
              </a:path>
              <a:path w="2827020" h="513079">
                <a:moveTo>
                  <a:pt x="2827020" y="5125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122666" y="305561"/>
            <a:ext cx="3865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8080"/>
                </a:solidFill>
              </a:rPr>
              <a:t>KEARSIPAN</a:t>
            </a:r>
            <a:r>
              <a:rPr sz="2800" spc="-35" dirty="0">
                <a:solidFill>
                  <a:srgbClr val="008080"/>
                </a:solidFill>
              </a:rPr>
              <a:t> </a:t>
            </a:r>
            <a:r>
              <a:rPr sz="2800" dirty="0">
                <a:solidFill>
                  <a:srgbClr val="008080"/>
                </a:solidFill>
              </a:rPr>
              <a:t>DALAM</a:t>
            </a:r>
            <a:r>
              <a:rPr sz="2800" spc="-55" dirty="0">
                <a:solidFill>
                  <a:srgbClr val="008080"/>
                </a:solidFill>
              </a:rPr>
              <a:t> </a:t>
            </a:r>
            <a:r>
              <a:rPr sz="2800" spc="-10" dirty="0">
                <a:solidFill>
                  <a:srgbClr val="008080"/>
                </a:solidFill>
              </a:rPr>
              <a:t>PERPRES </a:t>
            </a:r>
            <a:r>
              <a:rPr sz="2800" dirty="0">
                <a:solidFill>
                  <a:srgbClr val="008080"/>
                </a:solidFill>
              </a:rPr>
              <a:t>NO.</a:t>
            </a:r>
            <a:r>
              <a:rPr sz="2800" spc="-70" dirty="0">
                <a:solidFill>
                  <a:srgbClr val="008080"/>
                </a:solidFill>
              </a:rPr>
              <a:t> </a:t>
            </a:r>
            <a:r>
              <a:rPr sz="2800" dirty="0">
                <a:solidFill>
                  <a:srgbClr val="008080"/>
                </a:solidFill>
              </a:rPr>
              <a:t>95/2018</a:t>
            </a:r>
            <a:r>
              <a:rPr sz="2800" spc="-50" dirty="0">
                <a:solidFill>
                  <a:srgbClr val="008080"/>
                </a:solidFill>
              </a:rPr>
              <a:t> </a:t>
            </a:r>
            <a:r>
              <a:rPr sz="2800" spc="-10" dirty="0">
                <a:solidFill>
                  <a:srgbClr val="008080"/>
                </a:solidFill>
              </a:rPr>
              <a:t>TENTANG</a:t>
            </a:r>
            <a:r>
              <a:rPr sz="2800" spc="-60" dirty="0">
                <a:solidFill>
                  <a:srgbClr val="008080"/>
                </a:solidFill>
              </a:rPr>
              <a:t> </a:t>
            </a:r>
            <a:r>
              <a:rPr sz="2800" spc="-20" dirty="0">
                <a:solidFill>
                  <a:srgbClr val="008080"/>
                </a:solidFill>
              </a:rPr>
              <a:t>SPBE</a:t>
            </a:r>
            <a:endParaRPr sz="2800"/>
          </a:p>
        </p:txBody>
      </p:sp>
      <p:sp>
        <p:nvSpPr>
          <p:cNvPr id="43" name="object 43"/>
          <p:cNvSpPr txBox="1"/>
          <p:nvPr/>
        </p:nvSpPr>
        <p:spPr>
          <a:xfrm>
            <a:off x="2201672" y="467614"/>
            <a:ext cx="408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EFISIENSI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ADMINISTRASI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Arial"/>
                <a:cs typeface="Arial"/>
              </a:rPr>
              <a:t>PEMERINTAHAN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b="1" spc="-240" dirty="0">
                <a:solidFill>
                  <a:srgbClr val="FFFFFF"/>
                </a:solidFill>
                <a:latin typeface="Arial"/>
                <a:cs typeface="Arial"/>
              </a:rPr>
              <a:t>PENYELENGGARAAN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Arial"/>
                <a:cs typeface="Arial"/>
              </a:rPr>
              <a:t>KEARSIPAN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TERPADU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77640" y="1446275"/>
            <a:ext cx="541020" cy="256540"/>
          </a:xfrm>
          <a:custGeom>
            <a:avLst/>
            <a:gdLst/>
            <a:ahLst/>
            <a:cxnLst/>
            <a:rect l="l" t="t" r="r" b="b"/>
            <a:pathLst>
              <a:path w="541020" h="256539">
                <a:moveTo>
                  <a:pt x="541020" y="0"/>
                </a:moveTo>
                <a:lnTo>
                  <a:pt x="270510" y="128015"/>
                </a:lnTo>
                <a:lnTo>
                  <a:pt x="0" y="0"/>
                </a:lnTo>
                <a:lnTo>
                  <a:pt x="0" y="128015"/>
                </a:lnTo>
                <a:lnTo>
                  <a:pt x="270510" y="256032"/>
                </a:lnTo>
                <a:lnTo>
                  <a:pt x="541020" y="128015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1418</Words>
  <Application>Microsoft Office PowerPoint</Application>
  <PresentationFormat>Custom</PresentationFormat>
  <Paragraphs>246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IMPLEMENTASI JIKN (JARINGAN INFORMASI KEARSIPAN NASIONAL) DAN SIKN (SISTEM INFORMASI KEARSIPAN NASIONAL DI DINAS PERPUSTAKAAN DAN KEARSIPAN</vt:lpstr>
      <vt:lpstr>PENGERTIAN ARSIP</vt:lpstr>
      <vt:lpstr>SISTEM PENYELENGGARAAN KEARSIPAN NASIONAL (SPKN)</vt:lpstr>
      <vt:lpstr>SISTEM KEARSIPAN NASIONAL (SKN)</vt:lpstr>
      <vt:lpstr>SISTEM INFORMASI KEARSIPAN NASIONAL (SIKN)</vt:lpstr>
      <vt:lpstr>PEMBANGUNAN DAN PENERAPAN SISTEM PENGELOLAAN ARSIP BERBASIS TEKNOLOGI INFORMASI &amp; KOMUNIKASI</vt:lpstr>
      <vt:lpstr>SISTEM PEMERINTAHAN BERBASIS ELEKTRONIK (SPBE)</vt:lpstr>
      <vt:lpstr>KEARSIPAN DALAM PERPRES NOMOR 95/2018 TENTANG SPBE</vt:lpstr>
      <vt:lpstr>KEARSIPAN DALAM PERPRES NO. 95/2018 TENTANG SPBE</vt:lpstr>
      <vt:lpstr>SIKN / JIKN</vt:lpstr>
      <vt:lpstr>KERANGKA KEBIJAKAN APLIKASI SRIKANDI</vt:lpstr>
      <vt:lpstr>TAHAPAN PENGEMBANGAN APLIKASI SPBE LAYANAN KEARSIPAN</vt:lpstr>
      <vt:lpstr>PowerPoint Presentation</vt:lpstr>
      <vt:lpstr>PERSYARATAN APLIKASI UMUM BIDANG KEARSIPAN DINAMIS</vt:lpstr>
      <vt:lpstr>PERSYARATAN APLIKASI</vt:lpstr>
      <vt:lpstr>Petugas Pengaturan</vt:lpstr>
      <vt:lpstr>Jenis Pengaturan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Imam Mulyantono</dc:creator>
  <cp:lastModifiedBy>TOSHIBA</cp:lastModifiedBy>
  <cp:revision>7</cp:revision>
  <dcterms:created xsi:type="dcterms:W3CDTF">2024-04-24T04:03:01Z</dcterms:created>
  <dcterms:modified xsi:type="dcterms:W3CDTF">2024-04-24T05:26:16Z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Microsoft® PowerPoint® for Microsoft 365</vt:lpwstr>
  </property>
</Properties>
</file>