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5BE8A-D87E-45F5-8C69-E9886F7A3521}" v="4" dt="2021-01-20T12:28:02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1965BE8A-D87E-45F5-8C69-E9886F7A3521}"/>
    <pc:docChg chg="custSel delSld modSld">
      <pc:chgData name="Bachmann, Lars Vegard" userId="9fade4d3-1629-4597-b3ae-edc23d66fe50" providerId="ADAL" clId="{1965BE8A-D87E-45F5-8C69-E9886F7A3521}" dt="2021-01-20T12:28:20.101" v="549" actId="3626"/>
      <pc:docMkLst>
        <pc:docMk/>
      </pc:docMkLst>
      <pc:sldChg chg="modSp mod">
        <pc:chgData name="Bachmann, Lars Vegard" userId="9fade4d3-1629-4597-b3ae-edc23d66fe50" providerId="ADAL" clId="{1965BE8A-D87E-45F5-8C69-E9886F7A3521}" dt="2021-01-20T12:11:55.228" v="1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1965BE8A-D87E-45F5-8C69-E9886F7A3521}" dt="2021-01-20T12:11:55.228" v="1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1965BE8A-D87E-45F5-8C69-E9886F7A3521}" dt="2021-01-20T12:20:48.207" v="170" actId="20577"/>
        <pc:sldMkLst>
          <pc:docMk/>
          <pc:sldMk cId="3682933089" sldId="257"/>
        </pc:sldMkLst>
        <pc:spChg chg="mod">
          <ac:chgData name="Bachmann, Lars Vegard" userId="9fade4d3-1629-4597-b3ae-edc23d66fe50" providerId="ADAL" clId="{1965BE8A-D87E-45F5-8C69-E9886F7A3521}" dt="2021-01-20T12:20:48.207" v="170" actId="20577"/>
          <ac:spMkLst>
            <pc:docMk/>
            <pc:sldMk cId="3682933089" sldId="25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1965BE8A-D87E-45F5-8C69-E9886F7A3521}" dt="2021-01-20T12:25:33.023" v="414" actId="20577"/>
        <pc:sldMkLst>
          <pc:docMk/>
          <pc:sldMk cId="3448598731" sldId="259"/>
        </pc:sldMkLst>
        <pc:spChg chg="mod">
          <ac:chgData name="Bachmann, Lars Vegard" userId="9fade4d3-1629-4597-b3ae-edc23d66fe50" providerId="ADAL" clId="{1965BE8A-D87E-45F5-8C69-E9886F7A3521}" dt="2021-01-20T12:25:33.023" v="414" actId="20577"/>
          <ac:spMkLst>
            <pc:docMk/>
            <pc:sldMk cId="3448598731" sldId="259"/>
            <ac:spMk id="3" creationId="{FAB98DA4-DEEB-46AF-BA62-88595A4E0D9C}"/>
          </ac:spMkLst>
        </pc:spChg>
      </pc:sldChg>
      <pc:sldChg chg="del">
        <pc:chgData name="Bachmann, Lars Vegard" userId="9fade4d3-1629-4597-b3ae-edc23d66fe50" providerId="ADAL" clId="{1965BE8A-D87E-45F5-8C69-E9886F7A3521}" dt="2021-01-20T12:11:59.935" v="2" actId="47"/>
        <pc:sldMkLst>
          <pc:docMk/>
          <pc:sldMk cId="3187070372" sldId="261"/>
        </pc:sldMkLst>
      </pc:sldChg>
      <pc:sldChg chg="modSp mod">
        <pc:chgData name="Bachmann, Lars Vegard" userId="9fade4d3-1629-4597-b3ae-edc23d66fe50" providerId="ADAL" clId="{1965BE8A-D87E-45F5-8C69-E9886F7A3521}" dt="2021-01-20T12:28:20.101" v="549" actId="3626"/>
        <pc:sldMkLst>
          <pc:docMk/>
          <pc:sldMk cId="263440769" sldId="262"/>
        </pc:sldMkLst>
        <pc:spChg chg="mod">
          <ac:chgData name="Bachmann, Lars Vegard" userId="9fade4d3-1629-4597-b3ae-edc23d66fe50" providerId="ADAL" clId="{1965BE8A-D87E-45F5-8C69-E9886F7A3521}" dt="2021-01-20T12:28:20.101" v="549" actId="3626"/>
          <ac:spMkLst>
            <pc:docMk/>
            <pc:sldMk cId="263440769" sldId="262"/>
            <ac:spMk id="3" creationId="{C4565361-2B07-4EDC-858D-83FCE81C17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tinn/altinn-studio/issues/1375#issuecomment-745993438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20. januar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Finne Altinn 3-elementer ved søk i innboks/arkiv (blir tilgjengelig i TT02 8. februar)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Fritekstsøk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Støtte for filtrering på tid</a:t>
            </a:r>
          </a:p>
          <a:p>
            <a:r>
              <a:rPr lang="nb-NO" dirty="0">
                <a:sym typeface="Wingdings" panose="05000000000000000000" pitchFamily="2" charset="2"/>
              </a:rPr>
              <a:t>Meldingsfunksjonalitet – inkl. PDF-generering</a:t>
            </a:r>
          </a:p>
          <a:p>
            <a:r>
              <a:rPr lang="nb-NO" dirty="0">
                <a:sym typeface="Wingdings" panose="05000000000000000000" pitchFamily="2" charset="2"/>
              </a:rPr>
              <a:t>Skjule felter fra PDF</a:t>
            </a:r>
          </a:p>
          <a:p>
            <a:r>
              <a:rPr lang="nb-NO" dirty="0">
                <a:sym typeface="Wingdings" panose="05000000000000000000" pitchFamily="2" charset="2"/>
              </a:rPr>
              <a:t>Variabler i tekst for repeterende grupper</a:t>
            </a: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  <a:hlinkClick r:id="rId3"/>
              </a:rPr>
              <a:t>Tilgangsstyring i Altinn Studio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Koble dynamikk-regler til felter</a:t>
            </a:r>
          </a:p>
          <a:p>
            <a:r>
              <a:rPr lang="nb-NO" dirty="0">
                <a:sym typeface="Wingdings" panose="05000000000000000000" pitchFamily="2" charset="2"/>
              </a:rPr>
              <a:t>Forbedringer av hjelpetekst-funksjonaliteten</a:t>
            </a:r>
          </a:p>
          <a:p>
            <a:r>
              <a:rPr lang="nb-NO" dirty="0">
                <a:sym typeface="Wingdings" panose="05000000000000000000" pitchFamily="2" charset="2"/>
              </a:rPr>
              <a:t>Design/spesifisering: Ha flere felter i bredden</a:t>
            </a:r>
          </a:p>
          <a:p>
            <a:r>
              <a:rPr lang="nb-NO" dirty="0">
                <a:sym typeface="Wingdings" panose="05000000000000000000" pitchFamily="2" charset="2"/>
              </a:rPr>
              <a:t>Design/spesifisering: Push av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endParaRPr lang="nb-NO" dirty="0">
              <a:sym typeface="Wingdings" panose="05000000000000000000" pitchFamily="2" charset="2"/>
            </a:endParaRP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Mer </a:t>
            </a:r>
            <a:r>
              <a:rPr lang="nb-NO" dirty="0" err="1">
                <a:sym typeface="Wingdings" panose="05000000000000000000" pitchFamily="2" charset="2"/>
              </a:rPr>
              <a:t>bugfix</a:t>
            </a:r>
            <a:r>
              <a:rPr lang="nb-NO" dirty="0">
                <a:sym typeface="Wingdings" panose="05000000000000000000" pitchFamily="2" charset="2"/>
              </a:rPr>
              <a:t> enn normalt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… og resten av kvartalet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565361-2B07-4EDC-858D-83FCE81C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trike="sngStrike" dirty="0"/>
              <a:t>Søk i innboks/arkiv</a:t>
            </a:r>
          </a:p>
          <a:p>
            <a:r>
              <a:rPr lang="nb-NO" dirty="0"/>
              <a:t>Sidestilte elementer og tabeller </a:t>
            </a:r>
            <a:r>
              <a:rPr lang="nb-NO" dirty="0">
                <a:sym typeface="Wingdings" panose="05000000000000000000" pitchFamily="2" charset="2"/>
              </a:rPr>
              <a:t> Tabeller kun hvis vi får inn case fra tjenesteeier som trenger å løse dette behovet (meld fra på Slack)</a:t>
            </a:r>
            <a:endParaRPr lang="nb-NO" dirty="0"/>
          </a:p>
          <a:p>
            <a:r>
              <a:rPr lang="nb-NO" dirty="0"/>
              <a:t>Push av </a:t>
            </a:r>
            <a:r>
              <a:rPr lang="nb-NO" dirty="0" err="1"/>
              <a:t>events</a:t>
            </a:r>
            <a:endParaRPr lang="nb-NO" dirty="0"/>
          </a:p>
          <a:p>
            <a:r>
              <a:rPr lang="nb-NO" dirty="0"/>
              <a:t>Forbedringer av hjelpetekst-komponent</a:t>
            </a:r>
          </a:p>
          <a:p>
            <a:r>
              <a:rPr lang="nb-NO" dirty="0"/>
              <a:t>Tilgangsstyring i Altinn Studio</a:t>
            </a:r>
          </a:p>
          <a:p>
            <a:r>
              <a:rPr lang="nb-NO" dirty="0"/>
              <a:t>Presentasjonsfelter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44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Spørsmål? Kommentarer? Ønsker om tema?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Arial</vt:lpstr>
      <vt:lpstr>Georgia Pro Cond Light</vt:lpstr>
      <vt:lpstr>Speak Pro</vt:lpstr>
      <vt:lpstr>Wingdings 2</vt:lpstr>
      <vt:lpstr>SlateVTI</vt:lpstr>
      <vt:lpstr>Altinn-kaffe</vt:lpstr>
      <vt:lpstr>Jobbet med siden sist</vt:lpstr>
      <vt:lpstr>Jobber med nå</vt:lpstr>
      <vt:lpstr>… og resten av kvartalet</vt:lpstr>
      <vt:lpstr>Spørsmål? Kommentarer? Ønsker om tema?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2</cp:revision>
  <dcterms:created xsi:type="dcterms:W3CDTF">2021-01-06T12:11:45Z</dcterms:created>
  <dcterms:modified xsi:type="dcterms:W3CDTF">2021-01-20T12:28:27Z</dcterms:modified>
</cp:coreProperties>
</file>