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1" r:id="rId3"/>
    <p:sldId id="257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7D420-A984-459C-A255-66D1AF0F0715}" v="4" dt="2021-03-03T11:25:0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E787D420-A984-459C-A255-66D1AF0F0715}"/>
    <pc:docChg chg="undo custSel modSld">
      <pc:chgData name="Bachmann, Lars Vegard" userId="9fade4d3-1629-4597-b3ae-edc23d66fe50" providerId="ADAL" clId="{E787D420-A984-459C-A255-66D1AF0F0715}" dt="2021-03-03T11:25:06.377" v="411" actId="478"/>
      <pc:docMkLst>
        <pc:docMk/>
      </pc:docMkLst>
      <pc:sldChg chg="modSp mod">
        <pc:chgData name="Bachmann, Lars Vegard" userId="9fade4d3-1629-4597-b3ae-edc23d66fe50" providerId="ADAL" clId="{E787D420-A984-459C-A255-66D1AF0F0715}" dt="2021-02-03T12:31:17.346" v="383" actId="1076"/>
        <pc:sldMkLst>
          <pc:docMk/>
          <pc:sldMk cId="1303579872" sldId="256"/>
        </pc:sldMkLst>
        <pc:spChg chg="mod">
          <ac:chgData name="Bachmann, Lars Vegard" userId="9fade4d3-1629-4597-b3ae-edc23d66fe50" providerId="ADAL" clId="{E787D420-A984-459C-A255-66D1AF0F0715}" dt="2021-02-03T12:31:16.009" v="382" actId="20577"/>
          <ac:spMkLst>
            <pc:docMk/>
            <pc:sldMk cId="1303579872" sldId="256"/>
            <ac:spMk id="3" creationId="{027DEB9F-9A04-4C62-AD38-8D588C4A3B75}"/>
          </ac:spMkLst>
        </pc:spChg>
        <pc:picChg chg="mod">
          <ac:chgData name="Bachmann, Lars Vegard" userId="9fade4d3-1629-4597-b3ae-edc23d66fe50" providerId="ADAL" clId="{E787D420-A984-459C-A255-66D1AF0F0715}" dt="2021-02-03T12:31:17.346" v="383" actId="1076"/>
          <ac:picMkLst>
            <pc:docMk/>
            <pc:sldMk cId="1303579872" sldId="256"/>
            <ac:picMk id="4" creationId="{74337884-CC07-4D23-8A0C-D632E5CE4C59}"/>
          </ac:picMkLst>
        </pc:picChg>
      </pc:sldChg>
      <pc:sldChg chg="modSp mod">
        <pc:chgData name="Bachmann, Lars Vegard" userId="9fade4d3-1629-4597-b3ae-edc23d66fe50" providerId="ADAL" clId="{E787D420-A984-459C-A255-66D1AF0F0715}" dt="2021-02-03T12:25:21.724" v="369" actId="21"/>
        <pc:sldMkLst>
          <pc:docMk/>
          <pc:sldMk cId="3682933089" sldId="257"/>
        </pc:sldMkLst>
        <pc:spChg chg="mod">
          <ac:chgData name="Bachmann, Lars Vegard" userId="9fade4d3-1629-4597-b3ae-edc23d66fe50" providerId="ADAL" clId="{E787D420-A984-459C-A255-66D1AF0F0715}" dt="2021-02-03T12:25:21.724" v="369" actId="21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E787D420-A984-459C-A255-66D1AF0F0715}" dt="2021-02-03T12:25:36.709" v="377" actId="6549"/>
        <pc:sldMkLst>
          <pc:docMk/>
          <pc:sldMk cId="3448598731" sldId="259"/>
        </pc:sldMkLst>
        <pc:spChg chg="mod">
          <ac:chgData name="Bachmann, Lars Vegard" userId="9fade4d3-1629-4597-b3ae-edc23d66fe50" providerId="ADAL" clId="{E787D420-A984-459C-A255-66D1AF0F0715}" dt="2021-02-03T12:25:36.709" v="377" actId="6549"/>
          <ac:spMkLst>
            <pc:docMk/>
            <pc:sldMk cId="3448598731" sldId="259"/>
            <ac:spMk id="3" creationId="{FAB98DA4-DEEB-46AF-BA62-88595A4E0D9C}"/>
          </ac:spMkLst>
        </pc:spChg>
      </pc:sldChg>
      <pc:sldChg chg="addSp delSp modSp mod addAnim delAnim">
        <pc:chgData name="Bachmann, Lars Vegard" userId="9fade4d3-1629-4597-b3ae-edc23d66fe50" providerId="ADAL" clId="{E787D420-A984-459C-A255-66D1AF0F0715}" dt="2021-03-03T11:25:06.377" v="411" actId="478"/>
        <pc:sldMkLst>
          <pc:docMk/>
          <pc:sldMk cId="3187070372" sldId="261"/>
        </pc:sldMkLst>
        <pc:spChg chg="mod">
          <ac:chgData name="Bachmann, Lars Vegard" userId="9fade4d3-1629-4597-b3ae-edc23d66fe50" providerId="ADAL" clId="{E787D420-A984-459C-A255-66D1AF0F0715}" dt="2021-03-03T11:25:02.716" v="405" actId="26606"/>
          <ac:spMkLst>
            <pc:docMk/>
            <pc:sldMk cId="3187070372" sldId="261"/>
            <ac:spMk id="2" creationId="{6032DA63-C653-4ADB-B911-DD1BFF8779F3}"/>
          </ac:spMkLst>
        </pc:spChg>
        <pc:spChg chg="add del mod">
          <ac:chgData name="Bachmann, Lars Vegard" userId="9fade4d3-1629-4597-b3ae-edc23d66fe50" providerId="ADAL" clId="{E787D420-A984-459C-A255-66D1AF0F0715}" dt="2021-03-03T11:25:06.377" v="411" actId="478"/>
          <ac:spMkLst>
            <pc:docMk/>
            <pc:sldMk cId="3187070372" sldId="261"/>
            <ac:spMk id="4" creationId="{440268A8-EAEA-4D4D-92CD-2D089A861047}"/>
          </ac:spMkLst>
        </pc:spChg>
        <pc:spChg chg="add del mod">
          <ac:chgData name="Bachmann, Lars Vegard" userId="9fade4d3-1629-4597-b3ae-edc23d66fe50" providerId="ADAL" clId="{E787D420-A984-459C-A255-66D1AF0F0715}" dt="2021-03-03T11:25:05.323" v="409" actId="478"/>
          <ac:spMkLst>
            <pc:docMk/>
            <pc:sldMk cId="3187070372" sldId="261"/>
            <ac:spMk id="11" creationId="{963F4C16-23F3-49F2-9202-509C09776057}"/>
          </ac:spMkLst>
        </pc:spChg>
        <pc:spChg chg="add del">
          <ac:chgData name="Bachmann, Lars Vegard" userId="9fade4d3-1629-4597-b3ae-edc23d66fe50" providerId="ADAL" clId="{E787D420-A984-459C-A255-66D1AF0F0715}" dt="2021-03-03T11:25:02.716" v="405" actId="26606"/>
          <ac:spMkLst>
            <pc:docMk/>
            <pc:sldMk cId="3187070372" sldId="261"/>
            <ac:spMk id="18" creationId="{72CA733A-8D25-4E63-8273-CC14052E0E8A}"/>
          </ac:spMkLst>
        </pc:spChg>
        <pc:spChg chg="add del">
          <ac:chgData name="Bachmann, Lars Vegard" userId="9fade4d3-1629-4597-b3ae-edc23d66fe50" providerId="ADAL" clId="{E787D420-A984-459C-A255-66D1AF0F0715}" dt="2021-03-03T11:24:23.744" v="393" actId="26606"/>
          <ac:spMkLst>
            <pc:docMk/>
            <pc:sldMk cId="3187070372" sldId="261"/>
            <ac:spMk id="25" creationId="{886D4A05-AFD9-4D13-98E7-B23E4C9D785A}"/>
          </ac:spMkLst>
        </pc:spChg>
        <pc:spChg chg="add del">
          <ac:chgData name="Bachmann, Lars Vegard" userId="9fade4d3-1629-4597-b3ae-edc23d66fe50" providerId="ADAL" clId="{E787D420-A984-459C-A255-66D1AF0F0715}" dt="2021-03-03T11:24:27.251" v="395" actId="26606"/>
          <ac:spMkLst>
            <pc:docMk/>
            <pc:sldMk cId="3187070372" sldId="261"/>
            <ac:spMk id="27" creationId="{A6D87845-294F-40CB-BC48-46455460D292}"/>
          </ac:spMkLst>
        </pc:spChg>
        <pc:spChg chg="add del">
          <ac:chgData name="Bachmann, Lars Vegard" userId="9fade4d3-1629-4597-b3ae-edc23d66fe50" providerId="ADAL" clId="{E787D420-A984-459C-A255-66D1AF0F0715}" dt="2021-03-03T11:24:27.251" v="395" actId="26606"/>
          <ac:spMkLst>
            <pc:docMk/>
            <pc:sldMk cId="3187070372" sldId="261"/>
            <ac:spMk id="28" creationId="{1E70A317-DCED-4E80-AA2D-467D8702E5CB}"/>
          </ac:spMkLst>
        </pc:spChg>
        <pc:spChg chg="add del">
          <ac:chgData name="Bachmann, Lars Vegard" userId="9fade4d3-1629-4597-b3ae-edc23d66fe50" providerId="ADAL" clId="{E787D420-A984-459C-A255-66D1AF0F0715}" dt="2021-03-03T11:24:36.838" v="398" actId="26606"/>
          <ac:spMkLst>
            <pc:docMk/>
            <pc:sldMk cId="3187070372" sldId="261"/>
            <ac:spMk id="30" creationId="{766CDA4A-6CAA-4FED-A424-FF9D363E93C1}"/>
          </ac:spMkLst>
        </pc:spChg>
        <pc:spChg chg="add del">
          <ac:chgData name="Bachmann, Lars Vegard" userId="9fade4d3-1629-4597-b3ae-edc23d66fe50" providerId="ADAL" clId="{E787D420-A984-459C-A255-66D1AF0F0715}" dt="2021-03-03T11:24:38.640" v="400" actId="26606"/>
          <ac:spMkLst>
            <pc:docMk/>
            <pc:sldMk cId="3187070372" sldId="261"/>
            <ac:spMk id="33" creationId="{23DAFA3B-13D2-4FAA-90F4-A6579AC43BEA}"/>
          </ac:spMkLst>
        </pc:spChg>
        <pc:spChg chg="add del">
          <ac:chgData name="Bachmann, Lars Vegard" userId="9fade4d3-1629-4597-b3ae-edc23d66fe50" providerId="ADAL" clId="{E787D420-A984-459C-A255-66D1AF0F0715}" dt="2021-03-03T11:24:43.081" v="403" actId="26606"/>
          <ac:spMkLst>
            <pc:docMk/>
            <pc:sldMk cId="3187070372" sldId="261"/>
            <ac:spMk id="35" creationId="{766CDA4A-6CAA-4FED-A424-FF9D363E93C1}"/>
          </ac:spMkLst>
        </pc:spChg>
        <pc:spChg chg="add del">
          <ac:chgData name="Bachmann, Lars Vegard" userId="9fade4d3-1629-4597-b3ae-edc23d66fe50" providerId="ADAL" clId="{E787D420-A984-459C-A255-66D1AF0F0715}" dt="2021-03-03T11:25:02.716" v="405" actId="26606"/>
          <ac:spMkLst>
            <pc:docMk/>
            <pc:sldMk cId="3187070372" sldId="261"/>
            <ac:spMk id="38" creationId="{886D4A05-AFD9-4D13-98E7-B23E4C9D785A}"/>
          </ac:spMkLst>
        </pc:spChg>
        <pc:picChg chg="add del mod">
          <ac:chgData name="Bachmann, Lars Vegard" userId="9fade4d3-1629-4597-b3ae-edc23d66fe50" providerId="ADAL" clId="{E787D420-A984-459C-A255-66D1AF0F0715}" dt="2021-03-03T11:25:04.680" v="408"/>
          <ac:picMkLst>
            <pc:docMk/>
            <pc:sldMk cId="3187070372" sldId="261"/>
            <ac:picMk id="6" creationId="{9E4DC838-131D-4D7B-AE58-C86616201C23}"/>
          </ac:picMkLst>
        </pc:picChg>
        <pc:picChg chg="add del mod">
          <ac:chgData name="Bachmann, Lars Vegard" userId="9fade4d3-1629-4597-b3ae-edc23d66fe50" providerId="ADAL" clId="{E787D420-A984-459C-A255-66D1AF0F0715}" dt="2021-03-03T11:25:06.377" v="411" actId="478"/>
          <ac:picMkLst>
            <pc:docMk/>
            <pc:sldMk cId="3187070372" sldId="261"/>
            <ac:picMk id="7" creationId="{DCA1C899-F02C-4D54-8800-04C6257718BB}"/>
          </ac:picMkLst>
        </pc:picChg>
        <pc:picChg chg="add del">
          <ac:chgData name="Bachmann, Lars Vegard" userId="9fade4d3-1629-4597-b3ae-edc23d66fe50" providerId="ADAL" clId="{E787D420-A984-459C-A255-66D1AF0F0715}" dt="2021-03-03T11:25:02.716" v="405" actId="26606"/>
          <ac:picMkLst>
            <pc:docMk/>
            <pc:sldMk cId="3187070372" sldId="261"/>
            <ac:picMk id="20" creationId="{2BFB581C-2142-4222-9A3B-905AD6C09535}"/>
          </ac:picMkLst>
        </pc:picChg>
        <pc:picChg chg="add del">
          <ac:chgData name="Bachmann, Lars Vegard" userId="9fade4d3-1629-4597-b3ae-edc23d66fe50" providerId="ADAL" clId="{E787D420-A984-459C-A255-66D1AF0F0715}" dt="2021-03-03T11:24:36.838" v="398" actId="26606"/>
          <ac:picMkLst>
            <pc:docMk/>
            <pc:sldMk cId="3187070372" sldId="261"/>
            <ac:picMk id="31" creationId="{9B0DB875-49E3-4B9D-8AAE-D81A127B6647}"/>
          </ac:picMkLst>
        </pc:picChg>
        <pc:picChg chg="add del">
          <ac:chgData name="Bachmann, Lars Vegard" userId="9fade4d3-1629-4597-b3ae-edc23d66fe50" providerId="ADAL" clId="{E787D420-A984-459C-A255-66D1AF0F0715}" dt="2021-03-03T11:24:43.081" v="403" actId="26606"/>
          <ac:picMkLst>
            <pc:docMk/>
            <pc:sldMk cId="3187070372" sldId="261"/>
            <ac:picMk id="36" creationId="{9B0DB875-49E3-4B9D-8AAE-D81A127B6647}"/>
          </ac:picMkLst>
        </pc:picChg>
      </pc:sldChg>
      <pc:sldChg chg="modSp mod">
        <pc:chgData name="Bachmann, Lars Vegard" userId="9fade4d3-1629-4597-b3ae-edc23d66fe50" providerId="ADAL" clId="{E787D420-A984-459C-A255-66D1AF0F0715}" dt="2021-02-03T12:24:47.085" v="368" actId="20577"/>
        <pc:sldMkLst>
          <pc:docMk/>
          <pc:sldMk cId="263440769" sldId="262"/>
        </pc:sldMkLst>
        <pc:spChg chg="mod">
          <ac:chgData name="Bachmann, Lars Vegard" userId="9fade4d3-1629-4597-b3ae-edc23d66fe50" providerId="ADAL" clId="{E787D420-A984-459C-A255-66D1AF0F0715}" dt="2021-02-03T12:24:47.085" v="368" actId="20577"/>
          <ac:spMkLst>
            <pc:docMk/>
            <pc:sldMk cId="263440769" sldId="262"/>
            <ac:spMk id="3" creationId="{C4565361-2B07-4EDC-858D-83FCE81C17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-studio/issues/1515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3. februar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032DA63-C653-4ADB-B911-DD1BFF87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Gratulerer, Nasjonalbiblioteket!</a:t>
            </a:r>
            <a:endParaRPr lang="en-US" sz="4800" dirty="0"/>
          </a:p>
        </p:txBody>
      </p:sp>
      <p:pic>
        <p:nvPicPr>
          <p:cNvPr id="20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DCA1C899-F02C-4D54-8800-04C625771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 r="525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963F4C16-23F3-49F2-9202-509C09776057}"/>
              </a:ext>
            </a:extLst>
          </p:cNvPr>
          <p:cNvSpPr/>
          <p:nvPr/>
        </p:nvSpPr>
        <p:spPr>
          <a:xfrm>
            <a:off x="2543918" y="2913577"/>
            <a:ext cx="5299787" cy="132577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Visning av meldinger</a:t>
            </a:r>
          </a:p>
          <a:p>
            <a:r>
              <a:rPr lang="nb-NO" dirty="0">
                <a:sym typeface="Wingdings" panose="05000000000000000000" pitchFamily="2" charset="2"/>
              </a:rPr>
              <a:t>Tilgangsstyring i Altinn Studio</a:t>
            </a:r>
          </a:p>
          <a:p>
            <a:r>
              <a:rPr lang="nb-NO" dirty="0">
                <a:sym typeface="Wingdings" panose="05000000000000000000" pitchFamily="2" charset="2"/>
              </a:rPr>
              <a:t>Koble dynamikk-regler til felter</a:t>
            </a:r>
          </a:p>
          <a:p>
            <a:r>
              <a:rPr lang="nb-NO" dirty="0">
                <a:sym typeface="Wingdings" panose="05000000000000000000" pitchFamily="2" charset="2"/>
                <a:hlinkClick r:id="rId3"/>
              </a:rPr>
              <a:t>Design/spesifisering: Sidestilte elementer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Løst 15(!)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/>
              <a:t>Sidestilte elementer</a:t>
            </a:r>
          </a:p>
          <a:p>
            <a:r>
              <a:rPr lang="nb-NO" dirty="0" err="1"/>
              <a:t>eFormidling</a:t>
            </a:r>
            <a:r>
              <a:rPr lang="nb-NO" dirty="0"/>
              <a:t> som grensesnitt mot tjenesteeier</a:t>
            </a:r>
          </a:p>
          <a:p>
            <a:r>
              <a:rPr lang="nb-NO" dirty="0"/>
              <a:t>Hjelpetekst-komponent-forbedringer</a:t>
            </a:r>
          </a:p>
          <a:p>
            <a:r>
              <a:rPr lang="nb-NO" dirty="0"/>
              <a:t>Standard-API for folkeregister-oppslag</a:t>
            </a:r>
          </a:p>
          <a:p>
            <a:r>
              <a:rPr lang="nb-NO" dirty="0">
                <a:sym typeface="Wingdings" panose="05000000000000000000" pitchFamily="2" charset="2"/>
              </a:rPr>
              <a:t>Design/spesifisering: Funksjonell signering</a:t>
            </a:r>
          </a:p>
          <a:p>
            <a:r>
              <a:rPr lang="nb-NO" dirty="0"/>
              <a:t>Analyse: Datamodelleringsfunksjonalitet i Altinn studio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… og resten av kvartalet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trike="sngStrike" dirty="0"/>
              <a:t>Søk i innboks/arkiv</a:t>
            </a:r>
          </a:p>
          <a:p>
            <a:r>
              <a:rPr lang="nb-NO" strike="sngStrike" dirty="0"/>
              <a:t>Tilgangsstyring i Altinn Studio</a:t>
            </a:r>
          </a:p>
          <a:p>
            <a:r>
              <a:rPr lang="nb-NO" dirty="0"/>
              <a:t>Sidestilte elementer og </a:t>
            </a:r>
            <a:r>
              <a:rPr lang="nb-NO" i="1" dirty="0"/>
              <a:t>tabeller* </a:t>
            </a:r>
          </a:p>
          <a:p>
            <a:pPr lvl="1"/>
            <a:r>
              <a:rPr lang="nb-NO" i="1" dirty="0"/>
              <a:t>*</a:t>
            </a:r>
            <a:r>
              <a:rPr lang="nb-NO" i="1" dirty="0">
                <a:sym typeface="Wingdings" panose="05000000000000000000" pitchFamily="2" charset="2"/>
              </a:rPr>
              <a:t>kun hvis vi får inn case fra tjenesteeier som trenger å løse dette behovet</a:t>
            </a:r>
            <a:endParaRPr lang="nb-NO" i="1" dirty="0"/>
          </a:p>
          <a:p>
            <a:r>
              <a:rPr lang="nb-NO" dirty="0"/>
              <a:t>Push av </a:t>
            </a:r>
            <a:r>
              <a:rPr lang="nb-NO" dirty="0" err="1"/>
              <a:t>events</a:t>
            </a:r>
            <a:endParaRPr lang="nb-NO" dirty="0"/>
          </a:p>
          <a:p>
            <a:r>
              <a:rPr lang="nb-NO" dirty="0"/>
              <a:t>Presentasjonsfelter</a:t>
            </a:r>
          </a:p>
          <a:p>
            <a:r>
              <a:rPr lang="nb-NO" dirty="0"/>
              <a:t>Forbedringer av hjelpetekst-komponent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Georgia Pro Cond Light</vt:lpstr>
      <vt:lpstr>Speak Pro</vt:lpstr>
      <vt:lpstr>Wingdings 2</vt:lpstr>
      <vt:lpstr>SlateVTI</vt:lpstr>
      <vt:lpstr>Altinn-kaffe</vt:lpstr>
      <vt:lpstr>Gratulerer, Nasjonalbiblioteket!</vt:lpstr>
      <vt:lpstr>Jobbet med siden sist</vt:lpstr>
      <vt:lpstr>Jobber med nå</vt:lpstr>
      <vt:lpstr>… og resten av kvartalet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2</cp:revision>
  <dcterms:created xsi:type="dcterms:W3CDTF">2021-01-06T12:11:45Z</dcterms:created>
  <dcterms:modified xsi:type="dcterms:W3CDTF">2021-03-03T11:25:11Z</dcterms:modified>
</cp:coreProperties>
</file>