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4D32F-74DA-46A0-8C5D-E3FEFEC39F15}" v="2" dt="2021-02-24T09:51:4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D164D32F-74DA-46A0-8C5D-E3FEFEC39F15}"/>
    <pc:docChg chg="undo custSel delSld modSld">
      <pc:chgData name="Bachmann, Lars Vegard" userId="9fade4d3-1629-4597-b3ae-edc23d66fe50" providerId="ADAL" clId="{D164D32F-74DA-46A0-8C5D-E3FEFEC39F15}" dt="2021-02-17T12:28:59.288" v="612" actId="20577"/>
      <pc:docMkLst>
        <pc:docMk/>
      </pc:docMkLst>
      <pc:sldChg chg="modSp mod">
        <pc:chgData name="Bachmann, Lars Vegard" userId="9fade4d3-1629-4597-b3ae-edc23d66fe50" providerId="ADAL" clId="{D164D32F-74DA-46A0-8C5D-E3FEFEC39F15}" dt="2021-02-17T12:05:41.296" v="1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D164D32F-74DA-46A0-8C5D-E3FEFEC39F15}" dt="2021-02-17T12:05:41.296" v="1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D164D32F-74DA-46A0-8C5D-E3FEFEC39F15}" dt="2021-02-17T12:21:01.509" v="433" actId="14100"/>
        <pc:sldMkLst>
          <pc:docMk/>
          <pc:sldMk cId="3682933089" sldId="257"/>
        </pc:sldMkLst>
        <pc:spChg chg="mod">
          <ac:chgData name="Bachmann, Lars Vegard" userId="9fade4d3-1629-4597-b3ae-edc23d66fe50" providerId="ADAL" clId="{D164D32F-74DA-46A0-8C5D-E3FEFEC39F15}" dt="2021-02-17T12:21:01.509" v="433" actId="14100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D164D32F-74DA-46A0-8C5D-E3FEFEC39F15}" dt="2021-02-17T12:22:10.453" v="522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D164D32F-74DA-46A0-8C5D-E3FEFEC39F15}" dt="2021-02-17T12:22:10.453" v="522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D164D32F-74DA-46A0-8C5D-E3FEFEC39F15}" dt="2021-02-17T12:28:59.288" v="612" actId="20577"/>
        <pc:sldMkLst>
          <pc:docMk/>
          <pc:sldMk cId="1940681658" sldId="260"/>
        </pc:sldMkLst>
        <pc:spChg chg="mod">
          <ac:chgData name="Bachmann, Lars Vegard" userId="9fade4d3-1629-4597-b3ae-edc23d66fe50" providerId="ADAL" clId="{D164D32F-74DA-46A0-8C5D-E3FEFEC39F15}" dt="2021-02-17T12:28:59.288" v="612" actId="20577"/>
          <ac:spMkLst>
            <pc:docMk/>
            <pc:sldMk cId="1940681658" sldId="260"/>
            <ac:spMk id="2" creationId="{1C0BD79D-D520-41D6-BFFC-3C8E7BEECE2D}"/>
          </ac:spMkLst>
        </pc:spChg>
      </pc:sldChg>
      <pc:sldChg chg="del">
        <pc:chgData name="Bachmann, Lars Vegard" userId="9fade4d3-1629-4597-b3ae-edc23d66fe50" providerId="ADAL" clId="{D164D32F-74DA-46A0-8C5D-E3FEFEC39F15}" dt="2021-02-17T12:05:44.948" v="2" actId="47"/>
        <pc:sldMkLst>
          <pc:docMk/>
          <pc:sldMk cId="3187070372" sldId="261"/>
        </pc:sldMkLst>
      </pc:sldChg>
      <pc:sldChg chg="modSp mod">
        <pc:chgData name="Bachmann, Lars Vegard" userId="9fade4d3-1629-4597-b3ae-edc23d66fe50" providerId="ADAL" clId="{D164D32F-74DA-46A0-8C5D-E3FEFEC39F15}" dt="2021-02-17T12:26:29.558" v="610" actId="20577"/>
        <pc:sldMkLst>
          <pc:docMk/>
          <pc:sldMk cId="263440769" sldId="262"/>
        </pc:sldMkLst>
        <pc:spChg chg="mod">
          <ac:chgData name="Bachmann, Lars Vegard" userId="9fade4d3-1629-4597-b3ae-edc23d66fe50" providerId="ADAL" clId="{D164D32F-74DA-46A0-8C5D-E3FEFEC39F15}" dt="2021-02-17T12:26:29.558" v="610" actId="20577"/>
          <ac:spMkLst>
            <pc:docMk/>
            <pc:sldMk cId="263440769" sldId="262"/>
            <ac:spMk id="3" creationId="{C4565361-2B07-4EDC-858D-83FCE81C17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17. februar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10000"/>
          </a:bodyPr>
          <a:lstStyle/>
          <a:p>
            <a:r>
              <a:rPr lang="nb-NO" dirty="0">
                <a:sym typeface="Wingdings" panose="05000000000000000000" pitchFamily="2" charset="2"/>
              </a:rPr>
              <a:t>Tilgangsstyring i Altinn Studio</a:t>
            </a:r>
          </a:p>
          <a:p>
            <a:r>
              <a:rPr lang="nb-NO" dirty="0">
                <a:sym typeface="Wingdings" panose="05000000000000000000" pitchFamily="2" charset="2"/>
              </a:rPr>
              <a:t>Forbedret hjelpetekst-komponent</a:t>
            </a:r>
          </a:p>
          <a:p>
            <a:r>
              <a:rPr lang="nb-NO" dirty="0">
                <a:sym typeface="Wingdings" panose="05000000000000000000" pitchFamily="2" charset="2"/>
              </a:rPr>
              <a:t>Skjule «Valgfri»-tekst for ikke-obligatoriske felter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Sidestilte elementer (nesten fullført)</a:t>
            </a:r>
          </a:p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(første utviklingsaktiviteter)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(godt i gang)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 (i oppstartsfase)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Løst 20(!)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</a:t>
            </a:r>
          </a:p>
          <a:p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r>
              <a:rPr lang="nb-NO" dirty="0">
                <a:sym typeface="Wingdings" panose="05000000000000000000" pitchFamily="2" charset="2"/>
              </a:rPr>
              <a:t>Utvidet mulighet for å finne Altinn 3-elementer ved søk i meldingsboks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… og resten av kvartalet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strike="sngStrike" dirty="0"/>
              <a:t>Søk i innboks/arkiv</a:t>
            </a:r>
          </a:p>
          <a:p>
            <a:r>
              <a:rPr lang="nb-NO" strike="sngStrike" dirty="0"/>
              <a:t>Tilgangsstyring i Altinn Studio</a:t>
            </a:r>
          </a:p>
          <a:p>
            <a:r>
              <a:rPr lang="nb-NO" strike="sngStrike" dirty="0"/>
              <a:t>Sidestilte elementer</a:t>
            </a:r>
          </a:p>
          <a:p>
            <a:r>
              <a:rPr lang="nb-NO" dirty="0"/>
              <a:t>Push av </a:t>
            </a:r>
            <a:r>
              <a:rPr lang="nb-NO" dirty="0" err="1"/>
              <a:t>events</a:t>
            </a:r>
            <a:endParaRPr lang="nb-NO" dirty="0"/>
          </a:p>
          <a:p>
            <a:r>
              <a:rPr lang="nb-NO" dirty="0"/>
              <a:t>Presentasjonsfelter</a:t>
            </a:r>
          </a:p>
          <a:p>
            <a:r>
              <a:rPr lang="nb-NO" strike="sngStrike" dirty="0"/>
              <a:t>Forbedringer av hjelpetekst-komponent</a:t>
            </a:r>
          </a:p>
          <a:p>
            <a:r>
              <a:rPr lang="nb-NO" dirty="0"/>
              <a:t>Dynamikk på sidenivå (jf. sporvalg) </a:t>
            </a:r>
            <a:r>
              <a:rPr lang="nb-NO" b="1" dirty="0">
                <a:solidFill>
                  <a:schemeClr val="accent4"/>
                </a:solidFill>
              </a:rPr>
              <a:t>Ny!</a:t>
            </a:r>
          </a:p>
          <a:p>
            <a:r>
              <a:rPr lang="nb-NO" dirty="0"/>
              <a:t>Fjerne app fra miljø </a:t>
            </a:r>
            <a:r>
              <a:rPr lang="nb-NO" b="1" dirty="0">
                <a:solidFill>
                  <a:schemeClr val="accent4"/>
                </a:solidFill>
              </a:rPr>
              <a:t>Ny!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44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… og resten av kvartalet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3</cp:revision>
  <dcterms:created xsi:type="dcterms:W3CDTF">2021-01-06T12:11:45Z</dcterms:created>
  <dcterms:modified xsi:type="dcterms:W3CDTF">2021-02-24T09:52:03Z</dcterms:modified>
</cp:coreProperties>
</file>