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4" r:id="rId5"/>
    <p:sldId id="265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3F18A-FD46-4706-9FD3-6854FB1E9E79}" v="1" dt="2021-04-28T09:54:47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8403F18A-FD46-4706-9FD3-6854FB1E9E79}"/>
    <pc:docChg chg="undo redo custSel addSld delSld modSld">
      <pc:chgData name="Bachmann, Lars Vegard" userId="9fade4d3-1629-4597-b3ae-edc23d66fe50" providerId="ADAL" clId="{8403F18A-FD46-4706-9FD3-6854FB1E9E79}" dt="2021-04-28T11:29:56.395" v="739" actId="20577"/>
      <pc:docMkLst>
        <pc:docMk/>
      </pc:docMkLst>
      <pc:sldChg chg="modSp mod">
        <pc:chgData name="Bachmann, Lars Vegard" userId="9fade4d3-1629-4597-b3ae-edc23d66fe50" providerId="ADAL" clId="{8403F18A-FD46-4706-9FD3-6854FB1E9E79}" dt="2021-04-28T11:29:56.395" v="739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8403F18A-FD46-4706-9FD3-6854FB1E9E79}" dt="2021-04-28T11:29:56.395" v="739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8403F18A-FD46-4706-9FD3-6854FB1E9E79}" dt="2021-04-28T09:21:13.073" v="253" actId="27636"/>
        <pc:sldMkLst>
          <pc:docMk/>
          <pc:sldMk cId="3682933089" sldId="257"/>
        </pc:sldMkLst>
        <pc:spChg chg="mod">
          <ac:chgData name="Bachmann, Lars Vegard" userId="9fade4d3-1629-4597-b3ae-edc23d66fe50" providerId="ADAL" clId="{8403F18A-FD46-4706-9FD3-6854FB1E9E79}" dt="2021-04-28T09:21:13.073" v="253" actId="27636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8403F18A-FD46-4706-9FD3-6854FB1E9E79}" dt="2021-04-28T09:25:08.107" v="328" actId="27636"/>
        <pc:sldMkLst>
          <pc:docMk/>
          <pc:sldMk cId="3448598731" sldId="259"/>
        </pc:sldMkLst>
        <pc:spChg chg="mod">
          <ac:chgData name="Bachmann, Lars Vegard" userId="9fade4d3-1629-4597-b3ae-edc23d66fe50" providerId="ADAL" clId="{8403F18A-FD46-4706-9FD3-6854FB1E9E79}" dt="2021-04-28T09:25:08.107" v="328" actId="27636"/>
          <ac:spMkLst>
            <pc:docMk/>
            <pc:sldMk cId="3448598731" sldId="259"/>
            <ac:spMk id="3" creationId="{FAB98DA4-DEEB-46AF-BA62-88595A4E0D9C}"/>
          </ac:spMkLst>
        </pc:spChg>
      </pc:sldChg>
      <pc:sldChg chg="del">
        <pc:chgData name="Bachmann, Lars Vegard" userId="9fade4d3-1629-4597-b3ae-edc23d66fe50" providerId="ADAL" clId="{8403F18A-FD46-4706-9FD3-6854FB1E9E79}" dt="2021-04-28T09:06:34.251" v="0" actId="47"/>
        <pc:sldMkLst>
          <pc:docMk/>
          <pc:sldMk cId="3880882149" sldId="263"/>
        </pc:sldMkLst>
      </pc:sldChg>
      <pc:sldChg chg="modSp mod">
        <pc:chgData name="Bachmann, Lars Vegard" userId="9fade4d3-1629-4597-b3ae-edc23d66fe50" providerId="ADAL" clId="{8403F18A-FD46-4706-9FD3-6854FB1E9E79}" dt="2021-04-28T10:32:54.608" v="737" actId="1076"/>
        <pc:sldMkLst>
          <pc:docMk/>
          <pc:sldMk cId="2797216799" sldId="264"/>
        </pc:sldMkLst>
        <pc:spChg chg="mod">
          <ac:chgData name="Bachmann, Lars Vegard" userId="9fade4d3-1629-4597-b3ae-edc23d66fe50" providerId="ADAL" clId="{8403F18A-FD46-4706-9FD3-6854FB1E9E79}" dt="2021-04-28T09:25:54.670" v="331" actId="114"/>
          <ac:spMkLst>
            <pc:docMk/>
            <pc:sldMk cId="2797216799" sldId="264"/>
            <ac:spMk id="4" creationId="{F91D6D6A-2FE8-4B40-8756-D6127AC2C537}"/>
          </ac:spMkLst>
        </pc:spChg>
        <pc:spChg chg="mod">
          <ac:chgData name="Bachmann, Lars Vegard" userId="9fade4d3-1629-4597-b3ae-edc23d66fe50" providerId="ADAL" clId="{8403F18A-FD46-4706-9FD3-6854FB1E9E79}" dt="2021-04-28T10:32:54.608" v="737" actId="1076"/>
          <ac:spMkLst>
            <pc:docMk/>
            <pc:sldMk cId="2797216799" sldId="264"/>
            <ac:spMk id="9" creationId="{B08A1648-0CEB-4364-956E-D9B97C390653}"/>
          </ac:spMkLst>
        </pc:spChg>
      </pc:sldChg>
      <pc:sldChg chg="addSp delSp modSp new mod modClrScheme chgLayout">
        <pc:chgData name="Bachmann, Lars Vegard" userId="9fade4d3-1629-4597-b3ae-edc23d66fe50" providerId="ADAL" clId="{8403F18A-FD46-4706-9FD3-6854FB1E9E79}" dt="2021-04-28T10:32:44.798" v="736" actId="1076"/>
        <pc:sldMkLst>
          <pc:docMk/>
          <pc:sldMk cId="171810497" sldId="265"/>
        </pc:sldMkLst>
        <pc:spChg chg="mod ord">
          <ac:chgData name="Bachmann, Lars Vegard" userId="9fade4d3-1629-4597-b3ae-edc23d66fe50" providerId="ADAL" clId="{8403F18A-FD46-4706-9FD3-6854FB1E9E79}" dt="2021-04-28T09:28:34.284" v="404" actId="700"/>
          <ac:spMkLst>
            <pc:docMk/>
            <pc:sldMk cId="171810497" sldId="265"/>
            <ac:spMk id="2" creationId="{A2B46BF9-C0EF-4F7A-A507-6B55BD80EB14}"/>
          </ac:spMkLst>
        </pc:spChg>
        <pc:spChg chg="del mod ord">
          <ac:chgData name="Bachmann, Lars Vegard" userId="9fade4d3-1629-4597-b3ae-edc23d66fe50" providerId="ADAL" clId="{8403F18A-FD46-4706-9FD3-6854FB1E9E79}" dt="2021-04-28T09:28:04.826" v="357" actId="700"/>
          <ac:spMkLst>
            <pc:docMk/>
            <pc:sldMk cId="171810497" sldId="265"/>
            <ac:spMk id="3" creationId="{177D4A3D-FEF7-40D2-A6B2-92B763C8F703}"/>
          </ac:spMkLst>
        </pc:spChg>
        <pc:spChg chg="del mod ord">
          <ac:chgData name="Bachmann, Lars Vegard" userId="9fade4d3-1629-4597-b3ae-edc23d66fe50" providerId="ADAL" clId="{8403F18A-FD46-4706-9FD3-6854FB1E9E79}" dt="2021-04-28T09:28:04.826" v="357" actId="700"/>
          <ac:spMkLst>
            <pc:docMk/>
            <pc:sldMk cId="171810497" sldId="265"/>
            <ac:spMk id="4" creationId="{C91F138B-C185-4466-BE06-5796F0030590}"/>
          </ac:spMkLst>
        </pc:spChg>
        <pc:spChg chg="add mod ord">
          <ac:chgData name="Bachmann, Lars Vegard" userId="9fade4d3-1629-4597-b3ae-edc23d66fe50" providerId="ADAL" clId="{8403F18A-FD46-4706-9FD3-6854FB1E9E79}" dt="2021-04-28T09:34:15.319" v="705" actId="20577"/>
          <ac:spMkLst>
            <pc:docMk/>
            <pc:sldMk cId="171810497" sldId="265"/>
            <ac:spMk id="5" creationId="{5642AB98-9788-4F98-B7EA-80C23BD5EA4D}"/>
          </ac:spMkLst>
        </pc:spChg>
        <pc:spChg chg="add del mod ord">
          <ac:chgData name="Bachmann, Lars Vegard" userId="9fade4d3-1629-4597-b3ae-edc23d66fe50" providerId="ADAL" clId="{8403F18A-FD46-4706-9FD3-6854FB1E9E79}" dt="2021-04-28T09:28:34.284" v="404" actId="700"/>
          <ac:spMkLst>
            <pc:docMk/>
            <pc:sldMk cId="171810497" sldId="265"/>
            <ac:spMk id="6" creationId="{29C1D90F-A7BB-48A6-ABA4-0974AA86996D}"/>
          </ac:spMkLst>
        </pc:spChg>
        <pc:spChg chg="add del mod ord">
          <ac:chgData name="Bachmann, Lars Vegard" userId="9fade4d3-1629-4597-b3ae-edc23d66fe50" providerId="ADAL" clId="{8403F18A-FD46-4706-9FD3-6854FB1E9E79}" dt="2021-04-28T09:28:34.284" v="404" actId="700"/>
          <ac:spMkLst>
            <pc:docMk/>
            <pc:sldMk cId="171810497" sldId="265"/>
            <ac:spMk id="7" creationId="{8B0380AF-0975-4F35-AB85-2E1CA075E1E9}"/>
          </ac:spMkLst>
        </pc:spChg>
        <pc:spChg chg="add del mod ord">
          <ac:chgData name="Bachmann, Lars Vegard" userId="9fade4d3-1629-4597-b3ae-edc23d66fe50" providerId="ADAL" clId="{8403F18A-FD46-4706-9FD3-6854FB1E9E79}" dt="2021-04-28T09:28:34.284" v="404" actId="700"/>
          <ac:spMkLst>
            <pc:docMk/>
            <pc:sldMk cId="171810497" sldId="265"/>
            <ac:spMk id="8" creationId="{D25B4486-B0BB-41D2-9709-36B09718D2B3}"/>
          </ac:spMkLst>
        </pc:spChg>
        <pc:spChg chg="add mod ord">
          <ac:chgData name="Bachmann, Lars Vegard" userId="9fade4d3-1629-4597-b3ae-edc23d66fe50" providerId="ADAL" clId="{8403F18A-FD46-4706-9FD3-6854FB1E9E79}" dt="2021-04-28T09:32:45.319" v="686" actId="20577"/>
          <ac:spMkLst>
            <pc:docMk/>
            <pc:sldMk cId="171810497" sldId="265"/>
            <ac:spMk id="9" creationId="{3A691D5D-59E9-4200-BE09-E830F5F9136B}"/>
          </ac:spMkLst>
        </pc:spChg>
        <pc:spChg chg="add mod ord">
          <ac:chgData name="Bachmann, Lars Vegard" userId="9fade4d3-1629-4597-b3ae-edc23d66fe50" providerId="ADAL" clId="{8403F18A-FD46-4706-9FD3-6854FB1E9E79}" dt="2021-04-28T09:34:11.993" v="704" actId="20577"/>
          <ac:spMkLst>
            <pc:docMk/>
            <pc:sldMk cId="171810497" sldId="265"/>
            <ac:spMk id="10" creationId="{D45778E2-2156-4C68-82A8-96B10AE3F1A6}"/>
          </ac:spMkLst>
        </pc:spChg>
        <pc:spChg chg="add mod ord">
          <ac:chgData name="Bachmann, Lars Vegard" userId="9fade4d3-1629-4597-b3ae-edc23d66fe50" providerId="ADAL" clId="{8403F18A-FD46-4706-9FD3-6854FB1E9E79}" dt="2021-04-28T09:54:33.361" v="708" actId="14100"/>
          <ac:spMkLst>
            <pc:docMk/>
            <pc:sldMk cId="171810497" sldId="265"/>
            <ac:spMk id="11" creationId="{663922B4-B42B-4308-8FC3-2C5F459D54F3}"/>
          </ac:spMkLst>
        </pc:spChg>
        <pc:spChg chg="add mod ord">
          <ac:chgData name="Bachmann, Lars Vegard" userId="9fade4d3-1629-4597-b3ae-edc23d66fe50" providerId="ADAL" clId="{8403F18A-FD46-4706-9FD3-6854FB1E9E79}" dt="2021-04-28T09:54:36.703" v="710" actId="27636"/>
          <ac:spMkLst>
            <pc:docMk/>
            <pc:sldMk cId="171810497" sldId="265"/>
            <ac:spMk id="12" creationId="{78879780-FE13-45B0-947E-43A710A36910}"/>
          </ac:spMkLst>
        </pc:spChg>
        <pc:spChg chg="add mod ord">
          <ac:chgData name="Bachmann, Lars Vegard" userId="9fade4d3-1629-4597-b3ae-edc23d66fe50" providerId="ADAL" clId="{8403F18A-FD46-4706-9FD3-6854FB1E9E79}" dt="2021-04-28T09:55:26.141" v="735" actId="113"/>
          <ac:spMkLst>
            <pc:docMk/>
            <pc:sldMk cId="171810497" sldId="265"/>
            <ac:spMk id="13" creationId="{3280B5D9-CC2A-4150-BB8E-E1DDE6716D84}"/>
          </ac:spMkLst>
        </pc:spChg>
        <pc:spChg chg="add mod">
          <ac:chgData name="Bachmann, Lars Vegard" userId="9fade4d3-1629-4597-b3ae-edc23d66fe50" providerId="ADAL" clId="{8403F18A-FD46-4706-9FD3-6854FB1E9E79}" dt="2021-04-28T10:32:44.798" v="736" actId="1076"/>
          <ac:spMkLst>
            <pc:docMk/>
            <pc:sldMk cId="171810497" sldId="265"/>
            <ac:spMk id="14" creationId="{4AABA520-8ECA-49B5-AEF7-2E2D6A1DE6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>
                <a:solidFill>
                  <a:srgbClr val="B13B52"/>
                </a:solidFill>
              </a:rPr>
              <a:t>28. </a:t>
            </a:r>
            <a:r>
              <a:rPr lang="nb-NO" sz="1800" dirty="0">
                <a:solidFill>
                  <a:srgbClr val="B13B52"/>
                </a:solidFill>
              </a:rPr>
              <a:t>april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77500" lnSpcReduction="20000"/>
          </a:bodyPr>
          <a:lstStyle/>
          <a:p>
            <a:r>
              <a:rPr lang="nb-NO" dirty="0">
                <a:sym typeface="Wingdings" panose="05000000000000000000" pitchFamily="2" charset="2"/>
              </a:rPr>
              <a:t>Fylle ut repeterende gruppe over flere sider</a:t>
            </a:r>
          </a:p>
          <a:p>
            <a:r>
              <a:rPr lang="nb-NO" dirty="0">
                <a:sym typeface="Wingdings" panose="05000000000000000000" pitchFamily="2" charset="2"/>
              </a:rPr>
              <a:t>Presentasjonsfelter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Analyse: Innsynsfunksjonalitet (appinnhold uten/før </a:t>
            </a:r>
            <a:r>
              <a:rPr lang="nb-NO" dirty="0" err="1">
                <a:sym typeface="Wingdings" panose="05000000000000000000" pitchFamily="2" charset="2"/>
              </a:rPr>
              <a:t>instansiering</a:t>
            </a:r>
            <a:r>
              <a:rPr lang="nb-NO" dirty="0">
                <a:sym typeface="Wingdings" panose="05000000000000000000" pitchFamily="2" charset="2"/>
              </a:rPr>
              <a:t>)</a:t>
            </a:r>
          </a:p>
          <a:p>
            <a:r>
              <a:rPr lang="nb-NO" dirty="0">
                <a:sym typeface="Wingdings" panose="05000000000000000000" pitchFamily="2" charset="2"/>
              </a:rPr>
              <a:t>Analyse: Fjerne app fra miljø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Skjemadata som instans-metadata</a:t>
            </a:r>
          </a:p>
          <a:p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</a:t>
            </a:r>
          </a:p>
          <a:p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Rettet </a:t>
            </a:r>
            <a:r>
              <a:rPr lang="nb-NO" dirty="0" err="1">
                <a:sym typeface="Wingdings" panose="05000000000000000000" pitchFamily="2" charset="2"/>
              </a:rPr>
              <a:t>bugs</a:t>
            </a:r>
            <a:r>
              <a:rPr lang="nb-NO" dirty="0">
                <a:sym typeface="Wingdings" panose="05000000000000000000" pitchFamily="2" charset="2"/>
              </a:rPr>
              <a:t>/svakheter meldt inn av SSB, Nasjonalbiblioteket og Finanstilsynet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10000"/>
          </a:bodyPr>
          <a:lstStyle/>
          <a:p>
            <a:r>
              <a:rPr lang="nb-NO" dirty="0">
                <a:sym typeface="Wingdings" panose="05000000000000000000" pitchFamily="2" charset="2"/>
              </a:rPr>
              <a:t>Innsynsfunksjonalitet (appinnhold uten/før </a:t>
            </a:r>
            <a:r>
              <a:rPr lang="nb-NO" dirty="0" err="1">
                <a:sym typeface="Wingdings" panose="05000000000000000000" pitchFamily="2" charset="2"/>
              </a:rPr>
              <a:t>instansiering</a:t>
            </a:r>
            <a:r>
              <a:rPr lang="nb-NO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To case: Valgdirektoratet og Statens vegvesen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Teste (antatt) ferdig funksjonalitet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Fylle ut repeterende gruppe over flere sider - teste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Presentasjonsfelter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Skjemadata som instans-metadata</a:t>
            </a:r>
          </a:p>
          <a:p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</a:t>
            </a:r>
          </a:p>
          <a:p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Q2 2021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630" y="2453950"/>
            <a:ext cx="3322704" cy="4077053"/>
          </a:xfrm>
          <a:solidFill>
            <a:schemeClr val="tx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 err="1">
                <a:solidFill>
                  <a:schemeClr val="bg1"/>
                </a:solidFill>
                <a:effectLst/>
              </a:rPr>
              <a:t>eFormidling</a:t>
            </a:r>
            <a:r>
              <a:rPr lang="nb-NO" b="1" dirty="0">
                <a:solidFill>
                  <a:schemeClr val="bg1"/>
                </a:solidFill>
                <a:effectLst/>
              </a:rPr>
              <a:t> som oversendingsmåte til tjenesteeier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Push av </a:t>
            </a:r>
            <a:r>
              <a:rPr lang="nb-NO" b="1" dirty="0" err="1">
                <a:solidFill>
                  <a:schemeClr val="bg1"/>
                </a:solidFill>
                <a:effectLst/>
              </a:rPr>
              <a:t>events</a:t>
            </a:r>
            <a:endParaRPr lang="nb-NO" b="1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Fylle ut gruppe over flere sider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Presentasjonsfelter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Datamodellering i Altinn Studio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D6D6A-2FE8-4B40-8756-D6127AC2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8949" y="2457974"/>
            <a:ext cx="3322704" cy="4077053"/>
          </a:xfr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Skjemadata som metadata på instans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Fortelle bruker at data </a:t>
            </a:r>
            <a:r>
              <a:rPr lang="nb-NO" dirty="0" err="1">
                <a:solidFill>
                  <a:schemeClr val="bg1"/>
                </a:solidFill>
                <a:effectLst/>
              </a:rPr>
              <a:t>autolagres</a:t>
            </a:r>
            <a:endParaRPr lang="nb-NO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Innsynsfunksjonalitet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Velge om man vil ha ny instans ved åpning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Ny instans med gjenbruk av data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Lage kopi av eksisterende app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 err="1">
                <a:solidFill>
                  <a:schemeClr val="bg1"/>
                </a:solidFill>
                <a:effectLst/>
              </a:rPr>
              <a:t>Branching</a:t>
            </a:r>
            <a:r>
              <a:rPr lang="nb-NO" dirty="0">
                <a:solidFill>
                  <a:schemeClr val="bg1"/>
                </a:solidFill>
                <a:effectLst/>
              </a:rPr>
              <a:t>-støtte i Altinn Studio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Fjerne app fra miljø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nb-NO" dirty="0">
              <a:solidFill>
                <a:schemeClr val="bg1"/>
              </a:solidFill>
              <a:effectLst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4392BB8A-D0AD-40B6-A188-438884AF0911}"/>
              </a:ext>
            </a:extLst>
          </p:cNvPr>
          <p:cNvSpPr txBox="1">
            <a:spLocks/>
          </p:cNvSpPr>
          <p:nvPr/>
        </p:nvSpPr>
        <p:spPr>
          <a:xfrm>
            <a:off x="8330268" y="2457971"/>
            <a:ext cx="3322704" cy="4077053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lvl="1" indent="-270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/>
              </a:defRPr>
            </a:lvl2pPr>
            <a:lvl3pPr marL="102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Delegering på app- og instansnivå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Autorisasjon av organisasjon (ikke-personlig)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 err="1"/>
              <a:t>Virusscanning</a:t>
            </a:r>
            <a:r>
              <a:rPr lang="nb-NO" dirty="0"/>
              <a:t> av filvedlegg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Forbedringer av PDF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Retningslinjer for skjemadesign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Visuelle oppgraderinger av skjemadesign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Forbedringer av </a:t>
            </a:r>
            <a:r>
              <a:rPr lang="nb-NO" dirty="0" err="1"/>
              <a:t>dashboard</a:t>
            </a:r>
            <a:r>
              <a:rPr lang="nb-NO" dirty="0"/>
              <a:t> i Altinn Studio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Bedre universell utforming av Altinn Studio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A5A6FC0-4117-4E13-A87F-463A1C4BC908}"/>
              </a:ext>
            </a:extLst>
          </p:cNvPr>
          <p:cNvSpPr/>
          <p:nvPr/>
        </p:nvSpPr>
        <p:spPr>
          <a:xfrm>
            <a:off x="707630" y="1871472"/>
            <a:ext cx="3322704" cy="5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Ferdigstilling av arbeid påbegynt i første kvartal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F1D63B2-007C-497C-B32F-D430A0729EA7}"/>
              </a:ext>
            </a:extLst>
          </p:cNvPr>
          <p:cNvSpPr/>
          <p:nvPr/>
        </p:nvSpPr>
        <p:spPr>
          <a:xfrm>
            <a:off x="4518949" y="1873597"/>
            <a:ext cx="3322704" cy="5864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Ny funksjonalitet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3181592-8524-4858-9765-A8EB5320803B}"/>
              </a:ext>
            </a:extLst>
          </p:cNvPr>
          <p:cNvSpPr/>
          <p:nvPr/>
        </p:nvSpPr>
        <p:spPr>
          <a:xfrm>
            <a:off x="8330268" y="1871471"/>
            <a:ext cx="3322704" cy="5864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Analyser/utredninger</a:t>
            </a:r>
            <a:br>
              <a:rPr lang="nb-NO" dirty="0"/>
            </a:br>
            <a:r>
              <a:rPr lang="nb-NO" dirty="0"/>
              <a:t>(utvikling kan påbegynnes)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08A1648-0CEB-4364-956E-D9B97C390653}"/>
              </a:ext>
            </a:extLst>
          </p:cNvPr>
          <p:cNvSpPr txBox="1"/>
          <p:nvPr/>
        </p:nvSpPr>
        <p:spPr>
          <a:xfrm>
            <a:off x="7480996" y="6531003"/>
            <a:ext cx="417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Fet=under utvikling </a:t>
            </a:r>
            <a:r>
              <a:rPr lang="nb-NO" dirty="0"/>
              <a:t>|</a:t>
            </a:r>
            <a:r>
              <a:rPr lang="nb-NO" b="1" dirty="0"/>
              <a:t> </a:t>
            </a:r>
            <a:r>
              <a:rPr lang="nb-NO" i="1" dirty="0"/>
              <a:t>kursiv=under analyse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(6)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Testmiljø etablert (11)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480288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(3)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335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2" baseType="lpstr">
      <vt:lpstr>Arial</vt:lpstr>
      <vt:lpstr>Georgia Pro Cond Light</vt:lpstr>
      <vt:lpstr>Speak Pro</vt:lpstr>
      <vt:lpstr>Wingdings</vt:lpstr>
      <vt:lpstr>Wingdings 2</vt:lpstr>
      <vt:lpstr>SlateVTI</vt:lpstr>
      <vt:lpstr>Altinn-kaffe</vt:lpstr>
      <vt:lpstr>Jobbet med siden sist</vt:lpstr>
      <vt:lpstr>Jobber med nå</vt:lpstr>
      <vt:lpstr>Planer for Q2 2021</vt:lpstr>
      <vt:lpstr>Tjenesteeiere i Altinn 3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7</cp:revision>
  <dcterms:created xsi:type="dcterms:W3CDTF">2021-01-06T12:11:45Z</dcterms:created>
  <dcterms:modified xsi:type="dcterms:W3CDTF">2021-04-28T11:30:27Z</dcterms:modified>
</cp:coreProperties>
</file>