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8" r:id="rId3"/>
    <p:sldId id="267" r:id="rId4"/>
    <p:sldId id="259" r:id="rId5"/>
    <p:sldId id="264" r:id="rId6"/>
    <p:sldId id="265" r:id="rId7"/>
    <p:sldId id="260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B34FCD-5202-43FE-8B54-7E2DCAE703D1}" v="3" dt="2021-06-23T06:11:28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C1B34FCD-5202-43FE-8B54-7E2DCAE703D1}"/>
    <pc:docChg chg="undo custSel addSld modSld">
      <pc:chgData name="Bachmann, Lars Vegard" userId="9fade4d3-1629-4597-b3ae-edc23d66fe50" providerId="ADAL" clId="{C1B34FCD-5202-43FE-8B54-7E2DCAE703D1}" dt="2021-06-23T06:40:35.118" v="322" actId="20577"/>
      <pc:docMkLst>
        <pc:docMk/>
      </pc:docMkLst>
      <pc:sldChg chg="modSp mod">
        <pc:chgData name="Bachmann, Lars Vegard" userId="9fade4d3-1629-4597-b3ae-edc23d66fe50" providerId="ADAL" clId="{C1B34FCD-5202-43FE-8B54-7E2DCAE703D1}" dt="2021-06-23T06:08:57.992" v="1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C1B34FCD-5202-43FE-8B54-7E2DCAE703D1}" dt="2021-06-23T06:08:57.992" v="1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C1B34FCD-5202-43FE-8B54-7E2DCAE703D1}" dt="2021-06-23T06:40:35.118" v="322" actId="20577"/>
        <pc:sldMkLst>
          <pc:docMk/>
          <pc:sldMk cId="3448598731" sldId="259"/>
        </pc:sldMkLst>
        <pc:spChg chg="mod">
          <ac:chgData name="Bachmann, Lars Vegard" userId="9fade4d3-1629-4597-b3ae-edc23d66fe50" providerId="ADAL" clId="{C1B34FCD-5202-43FE-8B54-7E2DCAE703D1}" dt="2021-06-23T06:40:35.118" v="322" actId="20577"/>
          <ac:spMkLst>
            <pc:docMk/>
            <pc:sldMk cId="3448598731" sldId="259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C1B34FCD-5202-43FE-8B54-7E2DCAE703D1}" dt="2021-06-23T06:32:07.764" v="113" actId="108"/>
        <pc:sldMkLst>
          <pc:docMk/>
          <pc:sldMk cId="2797216799" sldId="264"/>
        </pc:sldMkLst>
        <pc:spChg chg="mod">
          <ac:chgData name="Bachmann, Lars Vegard" userId="9fade4d3-1629-4597-b3ae-edc23d66fe50" providerId="ADAL" clId="{C1B34FCD-5202-43FE-8B54-7E2DCAE703D1}" dt="2021-06-23T06:31:37.389" v="111" actId="108"/>
          <ac:spMkLst>
            <pc:docMk/>
            <pc:sldMk cId="2797216799" sldId="264"/>
            <ac:spMk id="4" creationId="{F91D6D6A-2FE8-4B40-8756-D6127AC2C537}"/>
          </ac:spMkLst>
        </pc:spChg>
        <pc:spChg chg="mod">
          <ac:chgData name="Bachmann, Lars Vegard" userId="9fade4d3-1629-4597-b3ae-edc23d66fe50" providerId="ADAL" clId="{C1B34FCD-5202-43FE-8B54-7E2DCAE703D1}" dt="2021-06-23T06:32:07.764" v="113" actId="108"/>
          <ac:spMkLst>
            <pc:docMk/>
            <pc:sldMk cId="2797216799" sldId="264"/>
            <ac:spMk id="5" creationId="{4392BB8A-D0AD-40B6-A188-438884AF0911}"/>
          </ac:spMkLst>
        </pc:spChg>
      </pc:sldChg>
      <pc:sldChg chg="modSp mod">
        <pc:chgData name="Bachmann, Lars Vegard" userId="9fade4d3-1629-4597-b3ae-edc23d66fe50" providerId="ADAL" clId="{C1B34FCD-5202-43FE-8B54-7E2DCAE703D1}" dt="2021-06-23T06:30:56.883" v="109" actId="113"/>
        <pc:sldMkLst>
          <pc:docMk/>
          <pc:sldMk cId="171810497" sldId="265"/>
        </pc:sldMkLst>
        <pc:spChg chg="mod">
          <ac:chgData name="Bachmann, Lars Vegard" userId="9fade4d3-1629-4597-b3ae-edc23d66fe50" providerId="ADAL" clId="{C1B34FCD-5202-43FE-8B54-7E2DCAE703D1}" dt="2021-06-23T06:13:32.465" v="92" actId="20577"/>
          <ac:spMkLst>
            <pc:docMk/>
            <pc:sldMk cId="171810497" sldId="265"/>
            <ac:spMk id="9" creationId="{3A691D5D-59E9-4200-BE09-E830F5F9136B}"/>
          </ac:spMkLst>
        </pc:spChg>
        <pc:spChg chg="mod">
          <ac:chgData name="Bachmann, Lars Vegard" userId="9fade4d3-1629-4597-b3ae-edc23d66fe50" providerId="ADAL" clId="{C1B34FCD-5202-43FE-8B54-7E2DCAE703D1}" dt="2021-06-23T06:30:56.883" v="109" actId="113"/>
          <ac:spMkLst>
            <pc:docMk/>
            <pc:sldMk cId="171810497" sldId="265"/>
            <ac:spMk id="11" creationId="{663922B4-B42B-4308-8FC3-2C5F459D54F3}"/>
          </ac:spMkLst>
        </pc:spChg>
        <pc:spChg chg="mod">
          <ac:chgData name="Bachmann, Lars Vegard" userId="9fade4d3-1629-4597-b3ae-edc23d66fe50" providerId="ADAL" clId="{C1B34FCD-5202-43FE-8B54-7E2DCAE703D1}" dt="2021-06-23T06:13:29.645" v="91" actId="113"/>
          <ac:spMkLst>
            <pc:docMk/>
            <pc:sldMk cId="171810497" sldId="265"/>
            <ac:spMk id="12" creationId="{78879780-FE13-45B0-947E-43A710A36910}"/>
          </ac:spMkLst>
        </pc:spChg>
        <pc:spChg chg="mod">
          <ac:chgData name="Bachmann, Lars Vegard" userId="9fade4d3-1629-4597-b3ae-edc23d66fe50" providerId="ADAL" clId="{C1B34FCD-5202-43FE-8B54-7E2DCAE703D1}" dt="2021-06-23T06:14:03.477" v="107" actId="113"/>
          <ac:spMkLst>
            <pc:docMk/>
            <pc:sldMk cId="171810497" sldId="265"/>
            <ac:spMk id="13" creationId="{3280B5D9-CC2A-4150-BB8E-E1DDE6716D84}"/>
          </ac:spMkLst>
        </pc:spChg>
        <pc:spChg chg="mod">
          <ac:chgData name="Bachmann, Lars Vegard" userId="9fade4d3-1629-4597-b3ae-edc23d66fe50" providerId="ADAL" clId="{C1B34FCD-5202-43FE-8B54-7E2DCAE703D1}" dt="2021-06-23T06:14:07.043" v="108" actId="20577"/>
          <ac:spMkLst>
            <pc:docMk/>
            <pc:sldMk cId="171810497" sldId="265"/>
            <ac:spMk id="15" creationId="{22A8717A-5465-491C-B25A-EA231AF0CC6C}"/>
          </ac:spMkLst>
        </pc:spChg>
      </pc:sldChg>
      <pc:sldChg chg="modSp mod">
        <pc:chgData name="Bachmann, Lars Vegard" userId="9fade4d3-1629-4597-b3ae-edc23d66fe50" providerId="ADAL" clId="{C1B34FCD-5202-43FE-8B54-7E2DCAE703D1}" dt="2021-06-23T06:34:56.441" v="137" actId="20577"/>
        <pc:sldMkLst>
          <pc:docMk/>
          <pc:sldMk cId="2066718920" sldId="267"/>
        </pc:sldMkLst>
        <pc:spChg chg="mod">
          <ac:chgData name="Bachmann, Lars Vegard" userId="9fade4d3-1629-4597-b3ae-edc23d66fe50" providerId="ADAL" clId="{C1B34FCD-5202-43FE-8B54-7E2DCAE703D1}" dt="2021-06-23T06:34:56.441" v="137" actId="20577"/>
          <ac:spMkLst>
            <pc:docMk/>
            <pc:sldMk cId="2066718920" sldId="267"/>
            <ac:spMk id="3" creationId="{FAB98DA4-DEEB-46AF-BA62-88595A4E0D9C}"/>
          </ac:spMkLst>
        </pc:spChg>
      </pc:sldChg>
      <pc:sldChg chg="addSp delSp modSp new mod modClrScheme chgLayout">
        <pc:chgData name="Bachmann, Lars Vegard" userId="9fade4d3-1629-4597-b3ae-edc23d66fe50" providerId="ADAL" clId="{C1B34FCD-5202-43FE-8B54-7E2DCAE703D1}" dt="2021-06-23T06:11:50.328" v="71" actId="20577"/>
        <pc:sldMkLst>
          <pc:docMk/>
          <pc:sldMk cId="1591860675" sldId="268"/>
        </pc:sldMkLst>
        <pc:spChg chg="del mod ord">
          <ac:chgData name="Bachmann, Lars Vegard" userId="9fade4d3-1629-4597-b3ae-edc23d66fe50" providerId="ADAL" clId="{C1B34FCD-5202-43FE-8B54-7E2DCAE703D1}" dt="2021-06-23T06:11:27.773" v="6" actId="700"/>
          <ac:spMkLst>
            <pc:docMk/>
            <pc:sldMk cId="1591860675" sldId="268"/>
            <ac:spMk id="2" creationId="{4C90A71D-38AD-48DD-959F-A355E4290857}"/>
          </ac:spMkLst>
        </pc:spChg>
        <pc:spChg chg="add del mod ord">
          <ac:chgData name="Bachmann, Lars Vegard" userId="9fade4d3-1629-4597-b3ae-edc23d66fe50" providerId="ADAL" clId="{C1B34FCD-5202-43FE-8B54-7E2DCAE703D1}" dt="2021-06-23T06:11:27.773" v="6" actId="700"/>
          <ac:spMkLst>
            <pc:docMk/>
            <pc:sldMk cId="1591860675" sldId="268"/>
            <ac:spMk id="3" creationId="{D56E3FF8-AF8E-441B-9439-56234DCC486D}"/>
          </ac:spMkLst>
        </pc:spChg>
        <pc:spChg chg="add mod ord">
          <ac:chgData name="Bachmann, Lars Vegard" userId="9fade4d3-1629-4597-b3ae-edc23d66fe50" providerId="ADAL" clId="{C1B34FCD-5202-43FE-8B54-7E2DCAE703D1}" dt="2021-06-23T06:11:34.064" v="22" actId="20577"/>
          <ac:spMkLst>
            <pc:docMk/>
            <pc:sldMk cId="1591860675" sldId="268"/>
            <ac:spMk id="6" creationId="{7E4579A7-2B7D-43F7-8E0A-C5126DE617F4}"/>
          </ac:spMkLst>
        </pc:spChg>
        <pc:spChg chg="add del mod ord">
          <ac:chgData name="Bachmann, Lars Vegard" userId="9fade4d3-1629-4597-b3ae-edc23d66fe50" providerId="ADAL" clId="{C1B34FCD-5202-43FE-8B54-7E2DCAE703D1}" dt="2021-06-23T06:11:28.414" v="7"/>
          <ac:spMkLst>
            <pc:docMk/>
            <pc:sldMk cId="1591860675" sldId="268"/>
            <ac:spMk id="7" creationId="{4DB75A42-A098-49F8-8DF8-2D06790361D5}"/>
          </ac:spMkLst>
        </pc:spChg>
        <pc:spChg chg="add mod ord">
          <ac:chgData name="Bachmann, Lars Vegard" userId="9fade4d3-1629-4597-b3ae-edc23d66fe50" providerId="ADAL" clId="{C1B34FCD-5202-43FE-8B54-7E2DCAE703D1}" dt="2021-06-23T06:11:50.328" v="71" actId="20577"/>
          <ac:spMkLst>
            <pc:docMk/>
            <pc:sldMk cId="1591860675" sldId="268"/>
            <ac:spMk id="8" creationId="{D1A4815E-961B-4F01-A27B-1EA496560569}"/>
          </ac:spMkLst>
        </pc:spChg>
        <pc:picChg chg="add del mod">
          <ac:chgData name="Bachmann, Lars Vegard" userId="9fade4d3-1629-4597-b3ae-edc23d66fe50" providerId="ADAL" clId="{C1B34FCD-5202-43FE-8B54-7E2DCAE703D1}" dt="2021-06-23T06:11:19.256" v="5"/>
          <ac:picMkLst>
            <pc:docMk/>
            <pc:sldMk cId="1591860675" sldId="268"/>
            <ac:picMk id="5" creationId="{C6B9E7CA-1B02-4DBC-A89D-5889649AE155}"/>
          </ac:picMkLst>
        </pc:picChg>
        <pc:picChg chg="add mod">
          <ac:chgData name="Bachmann, Lars Vegard" userId="9fade4d3-1629-4597-b3ae-edc23d66fe50" providerId="ADAL" clId="{C1B34FCD-5202-43FE-8B54-7E2DCAE703D1}" dt="2021-06-23T06:11:28.414" v="7"/>
          <ac:picMkLst>
            <pc:docMk/>
            <pc:sldMk cId="1591860675" sldId="268"/>
            <ac:picMk id="10" creationId="{CE3BDC32-3183-46AD-BE0C-C52D83D63B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lvb@digdir.no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ltinnstudio.sl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23. juni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>
            <a:extLst>
              <a:ext uri="{FF2B5EF4-FFF2-40B4-BE49-F238E27FC236}">
                <a16:creationId xmlns:a16="http://schemas.microsoft.com/office/drawing/2014/main" id="{7E4579A7-2B7D-43F7-8E0A-C5126DE6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Gratulerer UDI!</a:t>
            </a:r>
          </a:p>
        </p:txBody>
      </p:sp>
      <p:pic>
        <p:nvPicPr>
          <p:cNvPr id="10" name="Plassholder for innhold 9">
            <a:extLst>
              <a:ext uri="{FF2B5EF4-FFF2-40B4-BE49-F238E27FC236}">
                <a16:creationId xmlns:a16="http://schemas.microsoft.com/office/drawing/2014/main" id="{CE3BDC32-3183-46AD-BE0C-C52D83D63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63" y="743720"/>
            <a:ext cx="6411912" cy="4811760"/>
          </a:xfrm>
        </p:spPr>
      </p:pic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D1A4815E-961B-4F01-A27B-1EA496560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nb-NO" dirty="0"/>
              <a:t>Ny tjeneste på lufta, og den blir lagt merke til.</a:t>
            </a:r>
          </a:p>
        </p:txBody>
      </p:sp>
    </p:spTree>
    <p:extLst>
      <p:ext uri="{BB962C8B-B14F-4D97-AF65-F5344CB8AC3E}">
        <p14:creationId xmlns:p14="http://schemas.microsoft.com/office/powerpoint/2010/main" val="159186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92500" lnSpcReduction="20000"/>
          </a:bodyPr>
          <a:lstStyle/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Import av datamodeller fra Altinn II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Ferdigstille basisfunksjonalitet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Tilleggsfunksjonalitet/forbedringer for apper med innsynsfunksjonalitet (Valgkort + Transportløyvegarantier)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Ny logo</a:t>
            </a:r>
          </a:p>
          <a:p>
            <a:r>
              <a:rPr lang="nb-NO" dirty="0">
                <a:sym typeface="Wingdings" panose="05000000000000000000" pitchFamily="2" charset="2"/>
              </a:rPr>
              <a:t>Sikkerhetsmekanismer for </a:t>
            </a:r>
            <a:r>
              <a:rPr lang="nb-NO" dirty="0" err="1">
                <a:sym typeface="Wingdings" panose="05000000000000000000" pitchFamily="2" charset="2"/>
              </a:rPr>
              <a:t>eFormidling</a:t>
            </a: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Referanse-mottakssystem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Rettet 10 </a:t>
            </a:r>
            <a:r>
              <a:rPr lang="nb-NO" dirty="0" err="1">
                <a:sym typeface="Wingdings" panose="05000000000000000000" pitchFamily="2" charset="2"/>
              </a:rPr>
              <a:t>bugs</a:t>
            </a:r>
            <a:endParaRPr lang="nb-N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6718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85000" lnSpcReduction="20000"/>
          </a:bodyPr>
          <a:lstStyle/>
          <a:p>
            <a:r>
              <a:rPr lang="nb-NO" dirty="0">
                <a:sym typeface="Wingdings" panose="05000000000000000000" pitchFamily="2" charset="2"/>
              </a:rPr>
              <a:t>Lage kopi av eksisterende app (i Altinn Studio)</a:t>
            </a:r>
          </a:p>
          <a:p>
            <a:r>
              <a:rPr lang="nb-NO" dirty="0">
                <a:sym typeface="Wingdings" panose="05000000000000000000" pitchFamily="2" charset="2"/>
              </a:rPr>
              <a:t>Ny(e) variant(er) av </a:t>
            </a:r>
            <a:r>
              <a:rPr lang="nb-NO" dirty="0" err="1">
                <a:sym typeface="Wingdings" panose="05000000000000000000" pitchFamily="2" charset="2"/>
              </a:rPr>
              <a:t>nedtrekksliste</a:t>
            </a: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Analyse: JSON som standardformat </a:t>
            </a:r>
            <a:r>
              <a:rPr lang="nb-NO">
                <a:sym typeface="Wingdings" panose="05000000000000000000" pitchFamily="2" charset="2"/>
              </a:rPr>
              <a:t>for skjemadata?</a:t>
            </a:r>
            <a:endParaRPr lang="nb-NO" dirty="0">
              <a:sym typeface="Wingdings" panose="05000000000000000000" pitchFamily="2" charset="2"/>
            </a:endParaRP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Datamodellering i Altinn Studio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Import av datamodeller fra Altinn II (nytt forsøk)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Ferdigstille basisfunksjonalitet</a:t>
            </a:r>
          </a:p>
          <a:p>
            <a:r>
              <a:rPr lang="nb-NO" dirty="0">
                <a:sym typeface="Wingdings" panose="05000000000000000000" pitchFamily="2" charset="2"/>
              </a:rPr>
              <a:t>Tilleggsfunksjonalitet/forbedringer for apper med innsynsfunksjonalitet (Valgkort + Transportløyvegarantier)</a:t>
            </a:r>
          </a:p>
          <a:p>
            <a:r>
              <a:rPr lang="nb-NO" dirty="0">
                <a:sym typeface="Wingdings" panose="05000000000000000000" pitchFamily="2" charset="2"/>
              </a:rPr>
              <a:t>Sikkerhetsmekanismer for </a:t>
            </a:r>
            <a:r>
              <a:rPr lang="nb-NO" dirty="0" err="1">
                <a:sym typeface="Wingdings" panose="05000000000000000000" pitchFamily="2" charset="2"/>
              </a:rPr>
              <a:t>eFormidling</a:t>
            </a: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Referanse-mottakssystem</a:t>
            </a:r>
          </a:p>
          <a:p>
            <a:r>
              <a:rPr lang="nb-NO" dirty="0">
                <a:sym typeface="Wingdings" panose="05000000000000000000" pitchFamily="2" charset="2"/>
              </a:rPr>
              <a:t>Ny logo</a:t>
            </a:r>
          </a:p>
          <a:p>
            <a:endParaRPr lang="nb-NO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Planer for Q2 2021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565361-2B07-4EDC-858D-83FCE81C1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7630" y="2453950"/>
            <a:ext cx="3322704" cy="4077053"/>
          </a:xfrm>
          <a:solidFill>
            <a:schemeClr val="tx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 err="1">
                <a:solidFill>
                  <a:schemeClr val="bg1"/>
                </a:solidFill>
                <a:effectLst/>
              </a:rPr>
              <a:t>eFormidling</a:t>
            </a:r>
            <a:r>
              <a:rPr lang="nb-NO" dirty="0">
                <a:solidFill>
                  <a:schemeClr val="bg1"/>
                </a:solidFill>
                <a:effectLst/>
              </a:rPr>
              <a:t> som oversendingsmåte til tjenesteeier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strike="sngStrike" dirty="0">
                <a:solidFill>
                  <a:schemeClr val="bg1"/>
                </a:solidFill>
                <a:effectLst/>
              </a:rPr>
              <a:t>Push av </a:t>
            </a:r>
            <a:r>
              <a:rPr lang="nb-NO" strike="sngStrike" dirty="0" err="1">
                <a:solidFill>
                  <a:schemeClr val="bg1"/>
                </a:solidFill>
                <a:effectLst/>
              </a:rPr>
              <a:t>events</a:t>
            </a:r>
            <a:endParaRPr lang="nb-NO" strike="sngStrike" dirty="0">
              <a:solidFill>
                <a:schemeClr val="bg1"/>
              </a:solidFill>
              <a:effectLst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strike="sngStrike" dirty="0">
                <a:solidFill>
                  <a:schemeClr val="bg1"/>
                </a:solidFill>
                <a:effectLst/>
              </a:rPr>
              <a:t>Fylle ut gruppe over flere sider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strike="sngStrike" dirty="0">
                <a:solidFill>
                  <a:schemeClr val="bg1"/>
                </a:solidFill>
                <a:effectLst/>
              </a:rPr>
              <a:t>Presentasjonsfelter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chemeClr val="bg1"/>
                </a:solidFill>
                <a:effectLst/>
              </a:rPr>
              <a:t>Datamodellering i Altinn Studio 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91D6D6A-2FE8-4B40-8756-D6127AC2C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8949" y="2457974"/>
            <a:ext cx="3322704" cy="4077053"/>
          </a:xfrm>
          <a:solidFill>
            <a:schemeClr val="tx1">
              <a:lumMod val="9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strike="sngStrike" dirty="0">
                <a:solidFill>
                  <a:schemeClr val="bg1"/>
                </a:solidFill>
                <a:effectLst/>
              </a:rPr>
              <a:t>Skjemadata som metadata på instans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b="1" dirty="0">
                <a:solidFill>
                  <a:schemeClr val="bg1"/>
                </a:solidFill>
                <a:effectLst/>
              </a:rPr>
              <a:t>Innsynsfunksjonalitet 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tx1">
                    <a:lumMod val="85000"/>
                  </a:schemeClr>
                </a:solidFill>
                <a:effectLst/>
              </a:rPr>
              <a:t>Fjerne app fra miljø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bg1"/>
                </a:solidFill>
                <a:effectLst/>
              </a:rPr>
              <a:t>Lage kopi av eksisterende app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tx1">
                    <a:lumMod val="85000"/>
                  </a:schemeClr>
                </a:solidFill>
                <a:effectLst/>
              </a:rPr>
              <a:t>Velge om man vil ha ny instans ved åpning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 err="1">
                <a:solidFill>
                  <a:schemeClr val="tx1">
                    <a:lumMod val="85000"/>
                  </a:schemeClr>
                </a:solidFill>
                <a:effectLst/>
              </a:rPr>
              <a:t>Branching</a:t>
            </a:r>
            <a:r>
              <a:rPr lang="nb-NO" dirty="0">
                <a:solidFill>
                  <a:schemeClr val="tx1">
                    <a:lumMod val="85000"/>
                  </a:schemeClr>
                </a:solidFill>
                <a:effectLst/>
              </a:rPr>
              <a:t>-støtte i Altinn Studio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tx1">
                    <a:lumMod val="85000"/>
                  </a:schemeClr>
                </a:solidFill>
                <a:effectLst/>
              </a:rPr>
              <a:t>Ny instans med gjenbruk av data</a:t>
            </a:r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nb-NO" dirty="0">
              <a:solidFill>
                <a:schemeClr val="bg1"/>
              </a:solidFill>
              <a:effectLst/>
            </a:endParaRPr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nb-NO" dirty="0">
              <a:solidFill>
                <a:schemeClr val="bg1"/>
              </a:solidFill>
              <a:effectLst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endParaRPr lang="nb-NO" dirty="0"/>
          </a:p>
        </p:txBody>
      </p:sp>
      <p:sp>
        <p:nvSpPr>
          <p:cNvPr id="5" name="Plassholder for innhold 2">
            <a:extLst>
              <a:ext uri="{FF2B5EF4-FFF2-40B4-BE49-F238E27FC236}">
                <a16:creationId xmlns:a16="http://schemas.microsoft.com/office/drawing/2014/main" id="{4392BB8A-D0AD-40B6-A188-438884AF0911}"/>
              </a:ext>
            </a:extLst>
          </p:cNvPr>
          <p:cNvSpPr txBox="1">
            <a:spLocks/>
          </p:cNvSpPr>
          <p:nvPr/>
        </p:nvSpPr>
        <p:spPr>
          <a:xfrm>
            <a:off x="8330268" y="2457971"/>
            <a:ext cx="3322704" cy="4077053"/>
          </a:xfrm>
          <a:prstGeom prst="rect">
            <a:avLst/>
          </a:prstGeom>
          <a:solidFill>
            <a:schemeClr val="tx1">
              <a:lumMod val="95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342900" indent="-30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1pPr>
            <a:lvl2pPr marL="720000" lvl="1" indent="-270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effectLst/>
              </a:defRPr>
            </a:lvl2pPr>
            <a:lvl3pPr marL="1026000" indent="-21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3pPr>
            <a:lvl4pPr marL="1386000" indent="-21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4pPr>
            <a:lvl5pPr marL="1674000" indent="-216000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5pPr>
            <a:lvl6pPr marL="20146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6pPr>
            <a:lvl7pPr marL="24018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7pPr>
            <a:lvl8pPr marL="27890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8pPr>
            <a:lvl9pPr marL="3106200" indent="-228600" defTabSz="457200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defRPr>
            </a:lvl9pPr>
          </a:lstStyle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i="1" dirty="0"/>
              <a:t>Delegering på app- og instansnivå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tx1">
                    <a:lumMod val="85000"/>
                  </a:schemeClr>
                </a:solidFill>
              </a:rPr>
              <a:t>Autorisasjon av organisasjon (ikke-personlig)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tx1">
                    <a:lumMod val="85000"/>
                  </a:schemeClr>
                </a:solidFill>
              </a:rPr>
              <a:t>Navigering mellom steg i prosess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i="1" dirty="0"/>
              <a:t>Retningslinjer for skjemadesign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tx1">
                    <a:lumMod val="85000"/>
                  </a:schemeClr>
                </a:solidFill>
              </a:rPr>
              <a:t>Fortelle bruker at data </a:t>
            </a:r>
            <a:r>
              <a:rPr lang="nb-NO" dirty="0" err="1">
                <a:solidFill>
                  <a:schemeClr val="tx1">
                    <a:lumMod val="85000"/>
                  </a:schemeClr>
                </a:solidFill>
              </a:rPr>
              <a:t>autolagres</a:t>
            </a:r>
            <a:r>
              <a:rPr lang="nb-NO" dirty="0">
                <a:solidFill>
                  <a:schemeClr val="tx1">
                    <a:lumMod val="85000"/>
                  </a:schemeClr>
                </a:solidFill>
              </a:rPr>
              <a:t> 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 err="1">
                <a:solidFill>
                  <a:schemeClr val="tx1">
                    <a:lumMod val="85000"/>
                  </a:schemeClr>
                </a:solidFill>
              </a:rPr>
              <a:t>Virusscanning</a:t>
            </a:r>
            <a:r>
              <a:rPr lang="nb-NO" dirty="0">
                <a:solidFill>
                  <a:schemeClr val="tx1">
                    <a:lumMod val="85000"/>
                  </a:schemeClr>
                </a:solidFill>
              </a:rPr>
              <a:t> av filvedlegg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tx1">
                    <a:lumMod val="85000"/>
                  </a:schemeClr>
                </a:solidFill>
              </a:rPr>
              <a:t>Forbedringer av PDF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tx1">
                    <a:lumMod val="85000"/>
                  </a:schemeClr>
                </a:solidFill>
              </a:rPr>
              <a:t>Tabeller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nb-NO" dirty="0">
                <a:solidFill>
                  <a:schemeClr val="tx1">
                    <a:lumMod val="85000"/>
                  </a:schemeClr>
                </a:solidFill>
              </a:rPr>
              <a:t>Forbedringer av </a:t>
            </a:r>
            <a:r>
              <a:rPr lang="nb-NO" dirty="0" err="1">
                <a:solidFill>
                  <a:schemeClr val="tx1">
                    <a:lumMod val="85000"/>
                  </a:schemeClr>
                </a:solidFill>
              </a:rPr>
              <a:t>dashboard</a:t>
            </a:r>
            <a:r>
              <a:rPr lang="nb-NO" dirty="0">
                <a:solidFill>
                  <a:schemeClr val="tx1">
                    <a:lumMod val="85000"/>
                  </a:schemeClr>
                </a:solidFill>
              </a:rPr>
              <a:t> i Altinn Studio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nb-NO" dirty="0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A5A6FC0-4117-4E13-A87F-463A1C4BC908}"/>
              </a:ext>
            </a:extLst>
          </p:cNvPr>
          <p:cNvSpPr/>
          <p:nvPr/>
        </p:nvSpPr>
        <p:spPr>
          <a:xfrm>
            <a:off x="707630" y="1871472"/>
            <a:ext cx="3322704" cy="5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Ferdigstilling av arbeid påbegynt i første kvartal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4F1D63B2-007C-497C-B32F-D430A0729EA7}"/>
              </a:ext>
            </a:extLst>
          </p:cNvPr>
          <p:cNvSpPr/>
          <p:nvPr/>
        </p:nvSpPr>
        <p:spPr>
          <a:xfrm>
            <a:off x="4518949" y="1873597"/>
            <a:ext cx="3322704" cy="5864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Ny funksjonalitet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03181592-8524-4858-9765-A8EB5320803B}"/>
              </a:ext>
            </a:extLst>
          </p:cNvPr>
          <p:cNvSpPr/>
          <p:nvPr/>
        </p:nvSpPr>
        <p:spPr>
          <a:xfrm>
            <a:off x="8330268" y="1871471"/>
            <a:ext cx="3322704" cy="5864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Analyser/utredninger</a:t>
            </a:r>
            <a:br>
              <a:rPr lang="nb-NO" dirty="0"/>
            </a:br>
            <a:r>
              <a:rPr lang="nb-NO" dirty="0"/>
              <a:t>(utvikling kan påbegynnes)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B08A1648-0CEB-4364-956E-D9B97C390653}"/>
              </a:ext>
            </a:extLst>
          </p:cNvPr>
          <p:cNvSpPr txBox="1"/>
          <p:nvPr/>
        </p:nvSpPr>
        <p:spPr>
          <a:xfrm>
            <a:off x="5430005" y="6531003"/>
            <a:ext cx="6646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trike="sngStrike" dirty="0" err="1"/>
              <a:t>Gjennomstreket</a:t>
            </a:r>
            <a:r>
              <a:rPr lang="nb-NO" strike="sngStrike" dirty="0"/>
              <a:t> </a:t>
            </a:r>
            <a:r>
              <a:rPr lang="nb-NO" dirty="0"/>
              <a:t>= levert</a:t>
            </a:r>
            <a:r>
              <a:rPr lang="nb-NO" b="1" dirty="0"/>
              <a:t> | Fet=under utvikling </a:t>
            </a:r>
            <a:r>
              <a:rPr lang="nb-NO" dirty="0"/>
              <a:t>|</a:t>
            </a:r>
            <a:r>
              <a:rPr lang="nb-NO" b="1" dirty="0"/>
              <a:t> </a:t>
            </a:r>
            <a:r>
              <a:rPr lang="nb-NO" i="1" dirty="0"/>
              <a:t>kursiv=under analyse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279721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B46BF9-C0EF-4F7A-A507-6B55BD80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Tjenesteeiere</a:t>
            </a:r>
            <a:r>
              <a:rPr lang="nb-NO" dirty="0"/>
              <a:t> i Altinn 3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42AB98-9788-4F98-B7EA-80C23BD5E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Minst en tjeneste </a:t>
            </a:r>
            <a:br>
              <a:rPr lang="nb-NO" dirty="0"/>
            </a:br>
            <a:r>
              <a:rPr lang="nb-NO" dirty="0"/>
              <a:t>i produksjon (7)</a:t>
            </a:r>
          </a:p>
        </p:txBody>
      </p:sp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663922B4-B42B-4308-8FC3-2C5F459D54F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48028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Digitaliseringsdirektoratet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Statistisk sentralbyrå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Kartverket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Nasjonalbiblioteket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Skatteetaten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Utlendingsdirektoratet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3A691D5D-59E9-4200-BE09-E830F5F91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b-NO" dirty="0"/>
              <a:t>Testmiljø etablert (16)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78879780-FE13-45B0-947E-43A710A3691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480288"/>
          </a:xfrm>
        </p:spPr>
        <p:txBody>
          <a:bodyPr>
            <a:normAutofit fontScale="5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Barne-, ungdoms- og familiedirektoratet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Brønnøysundregistrene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</a:t>
            </a:r>
            <a:r>
              <a:rPr lang="nb-NO" dirty="0" err="1"/>
              <a:t>byggkvalitet</a:t>
            </a:r>
            <a:endParaRPr lang="nb-NO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Digitale Helgeland v/Brønnøy kommune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mineralforvaltning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Gjenopptakelseskommisjonen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 Møre og Romsdal HF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Kulturrådet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Miljødirektoratet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Arbeids- og velferdsetaten (NAV)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 sikkerhetsmyndighet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arbeidsmiljøinstitutt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Statens sivilrettsforvaltning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Utdanningsdirektoratet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Valgdirektoratet</a:t>
            </a:r>
          </a:p>
        </p:txBody>
      </p:sp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D45778E2-2156-4C68-82A8-96B10AE3F1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Organisasjon i </a:t>
            </a:r>
            <a:br>
              <a:rPr lang="nb-NO" dirty="0"/>
            </a:br>
            <a:r>
              <a:rPr lang="nb-NO" dirty="0"/>
              <a:t>Altinn Studio (13)</a:t>
            </a:r>
          </a:p>
        </p:txBody>
      </p:sp>
      <p:sp>
        <p:nvSpPr>
          <p:cNvPr id="13" name="Plassholder for tekst 12">
            <a:extLst>
              <a:ext uri="{FF2B5EF4-FFF2-40B4-BE49-F238E27FC236}">
                <a16:creationId xmlns:a16="http://schemas.microsoft.com/office/drawing/2014/main" id="{3280B5D9-CC2A-4150-BB8E-E1DDE6716D8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480288"/>
          </a:xfrm>
        </p:spPr>
        <p:txBody>
          <a:bodyPr>
            <a:normAutofit fontScale="77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Datatilsynet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samfunnssikkerhet og beredskap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Felleskontoret for AFP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Finanstilsynet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Fiskeridirektoratet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Norges vassdrags- og energidirektorat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Politiet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Sjøfartsdirektoratet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legemiddelverk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havarikommisjon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vegvesen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Tolletaten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Økokrim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4AABA520-8ECA-49B5-AEF7-2E2D6A1DE670}"/>
              </a:ext>
            </a:extLst>
          </p:cNvPr>
          <p:cNvSpPr txBox="1"/>
          <p:nvPr/>
        </p:nvSpPr>
        <p:spPr>
          <a:xfrm>
            <a:off x="8655302" y="6531003"/>
            <a:ext cx="261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Fet=etablert siste periode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22A8717A-5465-491C-B25A-EA231AF0CC6C}"/>
              </a:ext>
            </a:extLst>
          </p:cNvPr>
          <p:cNvSpPr txBox="1"/>
          <p:nvPr/>
        </p:nvSpPr>
        <p:spPr>
          <a:xfrm>
            <a:off x="7966572" y="6088777"/>
            <a:ext cx="3413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+10 </a:t>
            </a:r>
            <a:r>
              <a:rPr lang="nb-NO" sz="1100" dirty="0" err="1"/>
              <a:t>tjenesteeiere</a:t>
            </a:r>
            <a:r>
              <a:rPr lang="nb-NO" sz="1100" dirty="0"/>
              <a:t> som ikke ennå har valgt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7181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/>
              <a:t>?</a:t>
            </a:r>
            <a:endParaRPr lang="en-US" sz="5400" dirty="0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3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4"/>
              </a:rPr>
              <a:t>https://altinnstudio.slack.com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385</Words>
  <Application>Microsoft Office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3" baseType="lpstr">
      <vt:lpstr>Arial</vt:lpstr>
      <vt:lpstr>Georgia Pro Cond Light</vt:lpstr>
      <vt:lpstr>Speak Pro</vt:lpstr>
      <vt:lpstr>Wingdings</vt:lpstr>
      <vt:lpstr>Wingdings 2</vt:lpstr>
      <vt:lpstr>SlateVTI</vt:lpstr>
      <vt:lpstr>Altinn-kaffe</vt:lpstr>
      <vt:lpstr>Gratulerer UDI!</vt:lpstr>
      <vt:lpstr>Jobbet med siden sist</vt:lpstr>
      <vt:lpstr>Jobber med nå</vt:lpstr>
      <vt:lpstr>Planer for Q2 2021</vt:lpstr>
      <vt:lpstr>Tjenesteeiere i Altinn 3</vt:lpstr>
      <vt:lpstr>Spørsmål? Kommentarer?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11</cp:revision>
  <dcterms:created xsi:type="dcterms:W3CDTF">2021-01-06T12:11:45Z</dcterms:created>
  <dcterms:modified xsi:type="dcterms:W3CDTF">2021-06-23T06:40:37Z</dcterms:modified>
</cp:coreProperties>
</file>