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8" r:id="rId3"/>
    <p:sldId id="267" r:id="rId4"/>
    <p:sldId id="259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8265D-432F-4B23-848D-00E143E07DD5}" v="7" dt="2021-09-09T06:18:39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80" y="1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8718265D-432F-4B23-848D-00E143E07DD5}"/>
    <pc:docChg chg="undo custSel delSld modSld">
      <pc:chgData name="Bachmann, Lars Vegard" userId="9fade4d3-1629-4597-b3ae-edc23d66fe50" providerId="ADAL" clId="{8718265D-432F-4B23-848D-00E143E07DD5}" dt="2021-09-09T08:05:32.187" v="431" actId="47"/>
      <pc:docMkLst>
        <pc:docMk/>
      </pc:docMkLst>
      <pc:sldChg chg="modSp mod">
        <pc:chgData name="Bachmann, Lars Vegard" userId="9fade4d3-1629-4597-b3ae-edc23d66fe50" providerId="ADAL" clId="{8718265D-432F-4B23-848D-00E143E07DD5}" dt="2021-09-09T06:19:20.807" v="73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8718265D-432F-4B23-848D-00E143E07DD5}" dt="2021-09-09T06:19:20.807" v="73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8718265D-432F-4B23-848D-00E143E07DD5}" dt="2021-09-09T06:51:55.148" v="415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8718265D-432F-4B23-848D-00E143E07DD5}" dt="2021-09-09T06:51:55.148" v="415" actId="20577"/>
          <ac:spMkLst>
            <pc:docMk/>
            <pc:sldMk cId="3448598731" sldId="259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8718265D-432F-4B23-848D-00E143E07DD5}" dt="2021-09-09T06:52:59.349" v="426" actId="27636"/>
        <pc:sldMkLst>
          <pc:docMk/>
          <pc:sldMk cId="2797216799" sldId="264"/>
        </pc:sldMkLst>
        <pc:spChg chg="mod">
          <ac:chgData name="Bachmann, Lars Vegard" userId="9fade4d3-1629-4597-b3ae-edc23d66fe50" providerId="ADAL" clId="{8718265D-432F-4B23-848D-00E143E07DD5}" dt="2021-09-09T06:52:59.349" v="426" actId="27636"/>
          <ac:spMkLst>
            <pc:docMk/>
            <pc:sldMk cId="2797216799" sldId="264"/>
            <ac:spMk id="11" creationId="{BB13017E-3405-4CDF-B006-C1DBE6CDAB05}"/>
          </ac:spMkLst>
        </pc:spChg>
        <pc:spChg chg="mod">
          <ac:chgData name="Bachmann, Lars Vegard" userId="9fade4d3-1629-4597-b3ae-edc23d66fe50" providerId="ADAL" clId="{8718265D-432F-4B23-848D-00E143E07DD5}" dt="2021-09-09T06:52:59.348" v="425" actId="27636"/>
          <ac:spMkLst>
            <pc:docMk/>
            <pc:sldMk cId="2797216799" sldId="264"/>
            <ac:spMk id="13" creationId="{95560F77-80B3-4719-BCFF-8DC7C36B5DBB}"/>
          </ac:spMkLst>
        </pc:spChg>
      </pc:sldChg>
      <pc:sldChg chg="modSp mod">
        <pc:chgData name="Bachmann, Lars Vegard" userId="9fade4d3-1629-4597-b3ae-edc23d66fe50" providerId="ADAL" clId="{8718265D-432F-4B23-848D-00E143E07DD5}" dt="2021-09-09T06:53:23.612" v="430" actId="113"/>
        <pc:sldMkLst>
          <pc:docMk/>
          <pc:sldMk cId="171810497" sldId="265"/>
        </pc:sldMkLst>
        <pc:spChg chg="mod">
          <ac:chgData name="Bachmann, Lars Vegard" userId="9fade4d3-1629-4597-b3ae-edc23d66fe50" providerId="ADAL" clId="{8718265D-432F-4B23-848D-00E143E07DD5}" dt="2021-09-09T06:53:13.003" v="427" actId="113"/>
          <ac:spMkLst>
            <pc:docMk/>
            <pc:sldMk cId="171810497" sldId="265"/>
            <ac:spMk id="11" creationId="{663922B4-B42B-4308-8FC3-2C5F459D54F3}"/>
          </ac:spMkLst>
        </pc:spChg>
        <pc:spChg chg="mod">
          <ac:chgData name="Bachmann, Lars Vegard" userId="9fade4d3-1629-4597-b3ae-edc23d66fe50" providerId="ADAL" clId="{8718265D-432F-4B23-848D-00E143E07DD5}" dt="2021-09-09T06:53:16.645" v="428" actId="113"/>
          <ac:spMkLst>
            <pc:docMk/>
            <pc:sldMk cId="171810497" sldId="265"/>
            <ac:spMk id="12" creationId="{78879780-FE13-45B0-947E-43A710A36910}"/>
          </ac:spMkLst>
        </pc:spChg>
        <pc:spChg chg="mod">
          <ac:chgData name="Bachmann, Lars Vegard" userId="9fade4d3-1629-4597-b3ae-edc23d66fe50" providerId="ADAL" clId="{8718265D-432F-4B23-848D-00E143E07DD5}" dt="2021-09-09T06:53:23.612" v="430" actId="113"/>
          <ac:spMkLst>
            <pc:docMk/>
            <pc:sldMk cId="171810497" sldId="265"/>
            <ac:spMk id="13" creationId="{3280B5D9-CC2A-4150-BB8E-E1DDE6716D84}"/>
          </ac:spMkLst>
        </pc:spChg>
      </pc:sldChg>
      <pc:sldChg chg="modSp mod">
        <pc:chgData name="Bachmann, Lars Vegard" userId="9fade4d3-1629-4597-b3ae-edc23d66fe50" providerId="ADAL" clId="{8718265D-432F-4B23-848D-00E143E07DD5}" dt="2021-09-09T06:25:50.874" v="238" actId="20577"/>
        <pc:sldMkLst>
          <pc:docMk/>
          <pc:sldMk cId="2066718920" sldId="267"/>
        </pc:sldMkLst>
        <pc:spChg chg="mod">
          <ac:chgData name="Bachmann, Lars Vegard" userId="9fade4d3-1629-4597-b3ae-edc23d66fe50" providerId="ADAL" clId="{8718265D-432F-4B23-848D-00E143E07DD5}" dt="2021-09-09T06:19:30.354" v="74" actId="20577"/>
          <ac:spMkLst>
            <pc:docMk/>
            <pc:sldMk cId="2066718920" sldId="267"/>
            <ac:spMk id="2" creationId="{DB596897-2A3A-4B9D-9958-DBB0BC2B3381}"/>
          </ac:spMkLst>
        </pc:spChg>
        <pc:spChg chg="mod">
          <ac:chgData name="Bachmann, Lars Vegard" userId="9fade4d3-1629-4597-b3ae-edc23d66fe50" providerId="ADAL" clId="{8718265D-432F-4B23-848D-00E143E07DD5}" dt="2021-09-09T06:25:50.874" v="238" actId="20577"/>
          <ac:spMkLst>
            <pc:docMk/>
            <pc:sldMk cId="2066718920" sldId="267"/>
            <ac:spMk id="3" creationId="{FAB98DA4-DEEB-46AF-BA62-88595A4E0D9C}"/>
          </ac:spMkLst>
        </pc:spChg>
      </pc:sldChg>
      <pc:sldChg chg="addSp delSp modSp mod">
        <pc:chgData name="Bachmann, Lars Vegard" userId="9fade4d3-1629-4597-b3ae-edc23d66fe50" providerId="ADAL" clId="{8718265D-432F-4B23-848D-00E143E07DD5}" dt="2021-09-09T06:19:06.730" v="63" actId="207"/>
        <pc:sldMkLst>
          <pc:docMk/>
          <pc:sldMk cId="1591860675" sldId="268"/>
        </pc:sldMkLst>
        <pc:spChg chg="add del mod">
          <ac:chgData name="Bachmann, Lars Vegard" userId="9fade4d3-1629-4597-b3ae-edc23d66fe50" providerId="ADAL" clId="{8718265D-432F-4B23-848D-00E143E07DD5}" dt="2021-09-09T06:18:39.987" v="57"/>
          <ac:spMkLst>
            <pc:docMk/>
            <pc:sldMk cId="1591860675" sldId="268"/>
            <ac:spMk id="3" creationId="{A18DCEE3-037B-4CB3-8637-90698D402B47}"/>
          </ac:spMkLst>
        </pc:spChg>
        <pc:spChg chg="mod">
          <ac:chgData name="Bachmann, Lars Vegard" userId="9fade4d3-1629-4597-b3ae-edc23d66fe50" providerId="ADAL" clId="{8718265D-432F-4B23-848D-00E143E07DD5}" dt="2021-09-09T06:18:55.727" v="62" actId="26606"/>
          <ac:spMkLst>
            <pc:docMk/>
            <pc:sldMk cId="1591860675" sldId="268"/>
            <ac:spMk id="6" creationId="{7E4579A7-2B7D-43F7-8E0A-C5126DE617F4}"/>
          </ac:spMkLst>
        </pc:spChg>
        <pc:spChg chg="mod">
          <ac:chgData name="Bachmann, Lars Vegard" userId="9fade4d3-1629-4597-b3ae-edc23d66fe50" providerId="ADAL" clId="{8718265D-432F-4B23-848D-00E143E07DD5}" dt="2021-09-09T06:19:06.730" v="63" actId="207"/>
          <ac:spMkLst>
            <pc:docMk/>
            <pc:sldMk cId="1591860675" sldId="268"/>
            <ac:spMk id="8" creationId="{D1A4815E-961B-4F01-A27B-1EA496560569}"/>
          </ac:spMkLst>
        </pc:spChg>
        <pc:spChg chg="add del">
          <ac:chgData name="Bachmann, Lars Vegard" userId="9fade4d3-1629-4597-b3ae-edc23d66fe50" providerId="ADAL" clId="{8718265D-432F-4B23-848D-00E143E07DD5}" dt="2021-09-09T06:18:55.727" v="62" actId="26606"/>
          <ac:spMkLst>
            <pc:docMk/>
            <pc:sldMk cId="1591860675" sldId="268"/>
            <ac:spMk id="22" creationId="{72CA733A-8D25-4E63-8273-CC14052E0E8A}"/>
          </ac:spMkLst>
        </pc:spChg>
        <pc:spChg chg="add del">
          <ac:chgData name="Bachmann, Lars Vegard" userId="9fade4d3-1629-4597-b3ae-edc23d66fe50" providerId="ADAL" clId="{8718265D-432F-4B23-848D-00E143E07DD5}" dt="2021-09-09T06:18:55.714" v="61" actId="26606"/>
          <ac:spMkLst>
            <pc:docMk/>
            <pc:sldMk cId="1591860675" sldId="268"/>
            <ac:spMk id="28" creationId="{BD32A07D-C646-4CC0-BA93-76707E707231}"/>
          </ac:spMkLst>
        </pc:spChg>
        <pc:spChg chg="add">
          <ac:chgData name="Bachmann, Lars Vegard" userId="9fade4d3-1629-4597-b3ae-edc23d66fe50" providerId="ADAL" clId="{8718265D-432F-4B23-848D-00E143E07DD5}" dt="2021-09-09T06:18:55.727" v="62" actId="26606"/>
          <ac:spMkLst>
            <pc:docMk/>
            <pc:sldMk cId="1591860675" sldId="268"/>
            <ac:spMk id="30" creationId="{A6D87845-294F-40CB-BC48-46455460D292}"/>
          </ac:spMkLst>
        </pc:spChg>
        <pc:spChg chg="add">
          <ac:chgData name="Bachmann, Lars Vegard" userId="9fade4d3-1629-4597-b3ae-edc23d66fe50" providerId="ADAL" clId="{8718265D-432F-4B23-848D-00E143E07DD5}" dt="2021-09-09T06:18:55.727" v="62" actId="26606"/>
          <ac:spMkLst>
            <pc:docMk/>
            <pc:sldMk cId="1591860675" sldId="268"/>
            <ac:spMk id="31" creationId="{1E70A317-DCED-4E80-AA2D-467D8702E5CB}"/>
          </ac:spMkLst>
        </pc:spChg>
        <pc:picChg chg="add mod">
          <ac:chgData name="Bachmann, Lars Vegard" userId="9fade4d3-1629-4597-b3ae-edc23d66fe50" providerId="ADAL" clId="{8718265D-432F-4B23-848D-00E143E07DD5}" dt="2021-09-09T06:18:55.727" v="62" actId="26606"/>
          <ac:picMkLst>
            <pc:docMk/>
            <pc:sldMk cId="1591860675" sldId="268"/>
            <ac:picMk id="5" creationId="{856AC6BB-6C26-47D1-8248-E5C17BAAD260}"/>
          </ac:picMkLst>
        </pc:picChg>
        <pc:picChg chg="del">
          <ac:chgData name="Bachmann, Lars Vegard" userId="9fade4d3-1629-4597-b3ae-edc23d66fe50" providerId="ADAL" clId="{8718265D-432F-4B23-848D-00E143E07DD5}" dt="2021-09-09T06:18:34.828" v="56" actId="478"/>
          <ac:picMkLst>
            <pc:docMk/>
            <pc:sldMk cId="1591860675" sldId="268"/>
            <ac:picMk id="9" creationId="{40441BA5-B0DD-4995-A35D-1E87AD209B0B}"/>
          </ac:picMkLst>
        </pc:picChg>
        <pc:picChg chg="add del">
          <ac:chgData name="Bachmann, Lars Vegard" userId="9fade4d3-1629-4597-b3ae-edc23d66fe50" providerId="ADAL" clId="{8718265D-432F-4B23-848D-00E143E07DD5}" dt="2021-09-09T06:18:55.727" v="62" actId="26606"/>
          <ac:picMkLst>
            <pc:docMk/>
            <pc:sldMk cId="1591860675" sldId="268"/>
            <ac:picMk id="23" creationId="{2BFB581C-2142-4222-9A3B-905AD6C09535}"/>
          </ac:picMkLst>
        </pc:picChg>
      </pc:sldChg>
      <pc:sldChg chg="del mod modShow">
        <pc:chgData name="Bachmann, Lars Vegard" userId="9fade4d3-1629-4597-b3ae-edc23d66fe50" providerId="ADAL" clId="{8718265D-432F-4B23-848D-00E143E07DD5}" dt="2021-09-09T08:05:32.187" v="431" actId="47"/>
        <pc:sldMkLst>
          <pc:docMk/>
          <pc:sldMk cId="163416377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9. september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7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tel 5">
            <a:extLst>
              <a:ext uri="{FF2B5EF4-FFF2-40B4-BE49-F238E27FC236}">
                <a16:creationId xmlns:a16="http://schemas.microsoft.com/office/drawing/2014/main" id="{7E4579A7-2B7D-43F7-8E0A-C5126DE6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Gratulerer verden!</a:t>
            </a:r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D1A4815E-961B-4F01-A27B-1EA496560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789" y="4334933"/>
            <a:ext cx="3382831" cy="1185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Altinn </a:t>
            </a:r>
            <a:r>
              <a:rPr lang="en-US" sz="2000" dirty="0" err="1">
                <a:solidFill>
                  <a:schemeClr val="tx1"/>
                </a:solidFill>
              </a:rPr>
              <a:t>som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globalt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digitalt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fellesgode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lassholder for innhold 4" descr="Et bilde som inneholder tekst, person, innendørs, skjermbilde&#10;&#10;Automatisk generert beskrivelse">
            <a:extLst>
              <a:ext uri="{FF2B5EF4-FFF2-40B4-BE49-F238E27FC236}">
                <a16:creationId xmlns:a16="http://schemas.microsoft.com/office/drawing/2014/main" id="{856AC6BB-6C26-47D1-8248-E5C17BAAD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275310"/>
            <a:ext cx="6197668" cy="430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86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Reimplementere/ferdigstille basisfunksjonalitet</a:t>
            </a:r>
          </a:p>
          <a:p>
            <a:r>
              <a:rPr lang="nb-NO" dirty="0">
                <a:sym typeface="Wingdings" panose="05000000000000000000" pitchFamily="2" charset="2"/>
              </a:rPr>
              <a:t>OIDC-støtte (andre innloggingsmetoder enn ID-porten/Altinn)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Ny type egenregistrert bruker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Maskinporten-klient i </a:t>
            </a:r>
            <a:r>
              <a:rPr lang="nb-NO" dirty="0" err="1">
                <a:sym typeface="Wingdings" panose="05000000000000000000" pitchFamily="2" charset="2"/>
              </a:rPr>
              <a:t>template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 err="1">
                <a:sym typeface="Wingdings" panose="05000000000000000000" pitchFamily="2" charset="2"/>
              </a:rPr>
              <a:t>Event</a:t>
            </a:r>
            <a:r>
              <a:rPr lang="nb-NO" dirty="0">
                <a:sym typeface="Wingdings" panose="05000000000000000000" pitchFamily="2" charset="2"/>
              </a:rPr>
              <a:t> ved endring av sub-status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671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 lnSpcReduction="20000"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Reimplementere/ferdigstille basisfunksjonalitet</a:t>
            </a:r>
          </a:p>
          <a:p>
            <a:r>
              <a:rPr lang="nb-NO" dirty="0">
                <a:sym typeface="Wingdings" panose="05000000000000000000" pitchFamily="2" charset="2"/>
              </a:rPr>
              <a:t>OIDC-støtte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Brøytekjøring </a:t>
            </a:r>
            <a:r>
              <a:rPr lang="nb-NO" dirty="0" err="1">
                <a:sym typeface="Wingdings" panose="05000000000000000000" pitchFamily="2" charset="2"/>
              </a:rPr>
              <a:t>eFormidling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Avpublisere en app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Analyse/design: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Navigere mellom </a:t>
            </a:r>
            <a:r>
              <a:rPr lang="nb-NO" dirty="0" err="1">
                <a:sym typeface="Wingdings" panose="05000000000000000000" pitchFamily="2" charset="2"/>
              </a:rPr>
              <a:t>prossessteg</a:t>
            </a:r>
            <a:endParaRPr lang="nb-NO" dirty="0">
              <a:sym typeface="Wingdings" panose="05000000000000000000" pitchFamily="2" charset="2"/>
            </a:endParaRPr>
          </a:p>
          <a:p>
            <a:pPr lvl="1"/>
            <a:r>
              <a:rPr lang="nb-NO" dirty="0" err="1">
                <a:sym typeface="Wingdings" panose="05000000000000000000" pitchFamily="2" charset="2"/>
              </a:rPr>
              <a:t>Branching</a:t>
            </a:r>
            <a:r>
              <a:rPr lang="nb-NO" dirty="0">
                <a:sym typeface="Wingdings" panose="05000000000000000000" pitchFamily="2" charset="2"/>
              </a:rPr>
              <a:t> i Altinn Studio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Velge om man vil fortsette på gammel eller starte på ny instans</a:t>
            </a:r>
          </a:p>
          <a:p>
            <a:pPr lvl="1"/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Q3 2021</a:t>
            </a:r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BB13017E-3405-4CDF-B006-C1DBE6CDAB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r>
              <a:rPr lang="nb-NO" b="1" dirty="0"/>
              <a:t>Ferdigstilt</a:t>
            </a:r>
          </a:p>
          <a:p>
            <a:r>
              <a:rPr lang="nb-NO" dirty="0"/>
              <a:t>Lage kopi av app (i Altinn Studio)</a:t>
            </a:r>
          </a:p>
          <a:p>
            <a:pPr marL="36900" indent="0">
              <a:buNone/>
            </a:pPr>
            <a:br>
              <a:rPr lang="nb-NO" b="1" dirty="0"/>
            </a:br>
            <a:r>
              <a:rPr lang="nb-NO" b="1" dirty="0"/>
              <a:t>Igangsatt</a:t>
            </a:r>
          </a:p>
          <a:p>
            <a:r>
              <a:rPr lang="nb-NO" dirty="0"/>
              <a:t>Datamodelleringsfunksjonalitet</a:t>
            </a:r>
          </a:p>
          <a:p>
            <a:r>
              <a:rPr lang="nb-NO" dirty="0"/>
              <a:t>Innsynsfunksjonalitet</a:t>
            </a:r>
          </a:p>
          <a:p>
            <a:r>
              <a:rPr lang="nb-NO" dirty="0" err="1"/>
              <a:t>eFormidling</a:t>
            </a:r>
            <a:endParaRPr lang="nb-NO" dirty="0"/>
          </a:p>
          <a:p>
            <a:r>
              <a:rPr lang="nb-NO" dirty="0"/>
              <a:t>Delegering på app-nivå</a:t>
            </a:r>
            <a:br>
              <a:rPr lang="nb-NO" dirty="0"/>
            </a:br>
            <a:r>
              <a:rPr lang="nb-NO" sz="1400" dirty="0"/>
              <a:t>(håndteres av autorisasjons-teamet)</a:t>
            </a:r>
          </a:p>
          <a:p>
            <a:r>
              <a:rPr lang="nb-NO" dirty="0"/>
              <a:t>Analyse: Friere navigering mellom steg i prosess</a:t>
            </a:r>
          </a:p>
          <a:p>
            <a:r>
              <a:rPr lang="nb-NO" dirty="0"/>
              <a:t>Velge om man vil ha ny instans ved åpning</a:t>
            </a:r>
          </a:p>
          <a:p>
            <a:r>
              <a:rPr lang="nb-NO" dirty="0"/>
              <a:t>Ny utfylling med grunnlag i tidligere innsending (Lag ny kopi)</a:t>
            </a:r>
          </a:p>
          <a:p>
            <a:r>
              <a:rPr lang="nb-NO" dirty="0" err="1"/>
              <a:t>Branching</a:t>
            </a:r>
            <a:r>
              <a:rPr lang="nb-NO" dirty="0"/>
              <a:t> i Altinn Studio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13" name="Plassholder for innhold 12">
            <a:extLst>
              <a:ext uri="{FF2B5EF4-FFF2-40B4-BE49-F238E27FC236}">
                <a16:creationId xmlns:a16="http://schemas.microsoft.com/office/drawing/2014/main" id="{95560F77-80B3-4719-BCFF-8DC7C36B5D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r>
              <a:rPr lang="nb-NO" b="1" dirty="0"/>
              <a:t>Gjenstår</a:t>
            </a:r>
          </a:p>
          <a:p>
            <a:r>
              <a:rPr lang="nb-NO" dirty="0"/>
              <a:t>Info til bruker om at data </a:t>
            </a:r>
            <a:r>
              <a:rPr lang="nb-NO" dirty="0" err="1"/>
              <a:t>autolagres</a:t>
            </a:r>
            <a:endParaRPr lang="nb-NO" dirty="0"/>
          </a:p>
          <a:p>
            <a:endParaRPr lang="nb-NO" dirty="0"/>
          </a:p>
          <a:p>
            <a:pPr marL="3690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B46BF9-C0EF-4F7A-A507-6B55BD8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Tjenesteeiere</a:t>
            </a:r>
            <a:r>
              <a:rPr lang="nb-NO" dirty="0"/>
              <a:t> i Altinn 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2AB98-9788-4F98-B7EA-80C23BD5E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Minst en tjeneste </a:t>
            </a:r>
            <a:br>
              <a:rPr lang="nb-NO" dirty="0"/>
            </a:br>
            <a:r>
              <a:rPr lang="nb-NO" dirty="0"/>
              <a:t>i produksjon (8)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63922B4-B42B-4308-8FC3-2C5F459D54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48028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Digitaliseringsdirektoratet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Statistisk sentralbyrå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Kartverket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Nasjonalbiblioteket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Skatteetaten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Utlendingsdirektoratet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Valgdirektoratet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A691D5D-59E9-4200-BE09-E830F5F91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Testmiljø etablert (16)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78879780-FE13-45B0-947E-43A710A369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480288"/>
          </a:xfrm>
        </p:spPr>
        <p:txBody>
          <a:bodyPr>
            <a:normAutofit fontScale="5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Barne-, ungdoms- og familiedirektoratet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Brønnøysundregistrene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</a:t>
            </a:r>
            <a:r>
              <a:rPr lang="nb-NO" dirty="0" err="1"/>
              <a:t>byggkvalitet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Digitale Helgeland v/Brønnøy kommune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mineralforvaltning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Gjenopptakelseskommisjonen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 Møre og Romsdal HF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Kulturrådet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Miljødirektoratet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Arbeids- og velferdsetaten (NAV)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 sikkerhetsmyndighet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Norsk pasientskadeerstatning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arbeidsmiljøinstitutt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sivilrettsforvaltning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Utdanningsdirektoratet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D45778E2-2156-4C68-82A8-96B10AE3F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Organisasjon i </a:t>
            </a:r>
            <a:br>
              <a:rPr lang="nb-NO" dirty="0"/>
            </a:br>
            <a:r>
              <a:rPr lang="nb-NO" dirty="0"/>
              <a:t>Altinn Studio (15)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3280B5D9-CC2A-4150-BB8E-E1DDE6716D8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480288"/>
          </a:xfrm>
        </p:spPr>
        <p:txBody>
          <a:bodyPr>
            <a:normAutofit fontScale="6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Datatilsynet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samfunnssikkerhet og beredskap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Felleskontoret for AFP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Finanstilsynet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Fiskeridirektoratet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Lotteri- og stiftelsestilsynet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Norges vassdrags- og energidirektorat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Politiet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Sjøfartsdirektoratet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legemiddelverk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havarikommisjon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vegvesen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Tolletaten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Tilsynsrådet for advokatvirksomhet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Økokrim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ABA520-8ECA-49B5-AEF7-2E2D6A1DE670}"/>
              </a:ext>
            </a:extLst>
          </p:cNvPr>
          <p:cNvSpPr txBox="1"/>
          <p:nvPr/>
        </p:nvSpPr>
        <p:spPr>
          <a:xfrm>
            <a:off x="8655302" y="6531003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Fet=etablert siste periode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2A8717A-5465-491C-B25A-EA231AF0CC6C}"/>
              </a:ext>
            </a:extLst>
          </p:cNvPr>
          <p:cNvSpPr txBox="1"/>
          <p:nvPr/>
        </p:nvSpPr>
        <p:spPr>
          <a:xfrm>
            <a:off x="7966572" y="6088777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+8 </a:t>
            </a:r>
            <a:r>
              <a:rPr lang="nb-NO" sz="1100" dirty="0" err="1"/>
              <a:t>tjenesteeiere</a:t>
            </a:r>
            <a:r>
              <a:rPr lang="nb-NO" sz="1100" dirty="0"/>
              <a:t> som ikke ennå har valgt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7181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</a:t>
            </a:r>
            <a:endParaRPr lang="en-US" sz="54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301</Words>
  <Application>Microsoft Office PowerPoint</Application>
  <PresentationFormat>Widescreen</PresentationFormat>
  <Paragraphs>89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Arial</vt:lpstr>
      <vt:lpstr>Georgia Pro Cond Light</vt:lpstr>
      <vt:lpstr>Speak Pro</vt:lpstr>
      <vt:lpstr>Wingdings 2</vt:lpstr>
      <vt:lpstr>SlateVTI</vt:lpstr>
      <vt:lpstr>Altinn-kaffe</vt:lpstr>
      <vt:lpstr>Gratulerer verden!</vt:lpstr>
      <vt:lpstr>Jobbet med siden sist</vt:lpstr>
      <vt:lpstr>Jobber med nå</vt:lpstr>
      <vt:lpstr>Planer for Q3 2021</vt:lpstr>
      <vt:lpstr>Tjenesteeiere i Altinn 3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13</cp:revision>
  <dcterms:created xsi:type="dcterms:W3CDTF">2021-01-06T12:11:45Z</dcterms:created>
  <dcterms:modified xsi:type="dcterms:W3CDTF">2021-09-09T08:05:58Z</dcterms:modified>
</cp:coreProperties>
</file>