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7" r:id="rId3"/>
    <p:sldId id="259" r:id="rId4"/>
    <p:sldId id="264" r:id="rId5"/>
    <p:sldId id="270" r:id="rId6"/>
    <p:sldId id="265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05520-AA17-4B7D-96EF-77C80F35821D}" v="2" dt="2021-09-23T06:35:50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15305520-AA17-4B7D-96EF-77C80F35821D}"/>
    <pc:docChg chg="custSel addSld delSld modSld">
      <pc:chgData name="Bachmann, Lars Vegard" userId="9fade4d3-1629-4597-b3ae-edc23d66fe50" providerId="ADAL" clId="{15305520-AA17-4B7D-96EF-77C80F35821D}" dt="2021-09-23T07:44:09.251" v="347" actId="20577"/>
      <pc:docMkLst>
        <pc:docMk/>
      </pc:docMkLst>
      <pc:sldChg chg="modSp mod">
        <pc:chgData name="Bachmann, Lars Vegard" userId="9fade4d3-1629-4597-b3ae-edc23d66fe50" providerId="ADAL" clId="{15305520-AA17-4B7D-96EF-77C80F35821D}" dt="2021-09-23T06:15:11.909" v="2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15305520-AA17-4B7D-96EF-77C80F35821D}" dt="2021-09-23T06:15:11.909" v="2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15305520-AA17-4B7D-96EF-77C80F35821D}" dt="2021-09-23T07:22:22.500" v="317" actId="27636"/>
        <pc:sldMkLst>
          <pc:docMk/>
          <pc:sldMk cId="3448598731" sldId="259"/>
        </pc:sldMkLst>
        <pc:spChg chg="mod">
          <ac:chgData name="Bachmann, Lars Vegard" userId="9fade4d3-1629-4597-b3ae-edc23d66fe50" providerId="ADAL" clId="{15305520-AA17-4B7D-96EF-77C80F35821D}" dt="2021-09-23T07:22:22.500" v="317" actId="27636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15305520-AA17-4B7D-96EF-77C80F35821D}" dt="2021-09-23T07:44:09.251" v="347" actId="20577"/>
        <pc:sldMkLst>
          <pc:docMk/>
          <pc:sldMk cId="1940681658" sldId="260"/>
        </pc:sldMkLst>
        <pc:spChg chg="mod">
          <ac:chgData name="Bachmann, Lars Vegard" userId="9fade4d3-1629-4597-b3ae-edc23d66fe50" providerId="ADAL" clId="{15305520-AA17-4B7D-96EF-77C80F35821D}" dt="2021-09-23T07:44:09.251" v="347" actId="20577"/>
          <ac:spMkLst>
            <pc:docMk/>
            <pc:sldMk cId="1940681658" sldId="260"/>
            <ac:spMk id="4" creationId="{F4813C5F-79E7-4BC4-991E-D2A9E7FF2F0E}"/>
          </ac:spMkLst>
        </pc:spChg>
      </pc:sldChg>
      <pc:sldChg chg="modSp mod">
        <pc:chgData name="Bachmann, Lars Vegard" userId="9fade4d3-1629-4597-b3ae-edc23d66fe50" providerId="ADAL" clId="{15305520-AA17-4B7D-96EF-77C80F35821D}" dt="2021-09-23T07:03:59.307" v="277" actId="400"/>
        <pc:sldMkLst>
          <pc:docMk/>
          <pc:sldMk cId="2797216799" sldId="264"/>
        </pc:sldMkLst>
        <pc:spChg chg="mod">
          <ac:chgData name="Bachmann, Lars Vegard" userId="9fade4d3-1629-4597-b3ae-edc23d66fe50" providerId="ADAL" clId="{15305520-AA17-4B7D-96EF-77C80F35821D}" dt="2021-09-23T07:03:59.307" v="277" actId="400"/>
          <ac:spMkLst>
            <pc:docMk/>
            <pc:sldMk cId="2797216799" sldId="264"/>
            <ac:spMk id="11" creationId="{BB13017E-3405-4CDF-B006-C1DBE6CDAB05}"/>
          </ac:spMkLst>
        </pc:spChg>
        <pc:spChg chg="mod">
          <ac:chgData name="Bachmann, Lars Vegard" userId="9fade4d3-1629-4597-b3ae-edc23d66fe50" providerId="ADAL" clId="{15305520-AA17-4B7D-96EF-77C80F35821D}" dt="2021-09-23T06:36:04.613" v="157" actId="400"/>
          <ac:spMkLst>
            <pc:docMk/>
            <pc:sldMk cId="2797216799" sldId="264"/>
            <ac:spMk id="13" creationId="{95560F77-80B3-4719-BCFF-8DC7C36B5DBB}"/>
          </ac:spMkLst>
        </pc:spChg>
      </pc:sldChg>
      <pc:sldChg chg="modSp mod">
        <pc:chgData name="Bachmann, Lars Vegard" userId="9fade4d3-1629-4597-b3ae-edc23d66fe50" providerId="ADAL" clId="{15305520-AA17-4B7D-96EF-77C80F35821D}" dt="2021-09-23T06:53:56.962" v="214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15305520-AA17-4B7D-96EF-77C80F35821D}" dt="2021-09-23T06:53:30.116" v="213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15305520-AA17-4B7D-96EF-77C80F35821D}" dt="2021-09-23T06:53:56.962" v="214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15305520-AA17-4B7D-96EF-77C80F35821D}" dt="2021-09-23T06:46:15.995" v="185" actId="20577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15305520-AA17-4B7D-96EF-77C80F35821D}" dt="2021-09-23T06:46:51.647" v="209" actId="113"/>
          <ac:spMkLst>
            <pc:docMk/>
            <pc:sldMk cId="171810497" sldId="265"/>
            <ac:spMk id="13" creationId="{3280B5D9-CC2A-4150-BB8E-E1DDE6716D84}"/>
          </ac:spMkLst>
        </pc:spChg>
        <pc:spChg chg="mod">
          <ac:chgData name="Bachmann, Lars Vegard" userId="9fade4d3-1629-4597-b3ae-edc23d66fe50" providerId="ADAL" clId="{15305520-AA17-4B7D-96EF-77C80F35821D}" dt="2021-09-23T06:50:16.771" v="212" actId="20577"/>
          <ac:spMkLst>
            <pc:docMk/>
            <pc:sldMk cId="171810497" sldId="265"/>
            <ac:spMk id="15" creationId="{22A8717A-5465-491C-B25A-EA231AF0CC6C}"/>
          </ac:spMkLst>
        </pc:spChg>
      </pc:sldChg>
      <pc:sldChg chg="modSp mod">
        <pc:chgData name="Bachmann, Lars Vegard" userId="9fade4d3-1629-4597-b3ae-edc23d66fe50" providerId="ADAL" clId="{15305520-AA17-4B7D-96EF-77C80F35821D}" dt="2021-09-23T07:24:32.612" v="346" actId="27636"/>
        <pc:sldMkLst>
          <pc:docMk/>
          <pc:sldMk cId="2066718920" sldId="267"/>
        </pc:sldMkLst>
        <pc:spChg chg="mod">
          <ac:chgData name="Bachmann, Lars Vegard" userId="9fade4d3-1629-4597-b3ae-edc23d66fe50" providerId="ADAL" clId="{15305520-AA17-4B7D-96EF-77C80F35821D}" dt="2021-09-23T07:24:32.612" v="346" actId="27636"/>
          <ac:spMkLst>
            <pc:docMk/>
            <pc:sldMk cId="2066718920" sldId="267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15305520-AA17-4B7D-96EF-77C80F35821D}" dt="2021-09-23T06:15:05.984" v="0" actId="47"/>
        <pc:sldMkLst>
          <pc:docMk/>
          <pc:sldMk cId="1591860675" sldId="268"/>
        </pc:sldMkLst>
      </pc:sldChg>
      <pc:sldChg chg="modSp add mod">
        <pc:chgData name="Bachmann, Lars Vegard" userId="9fade4d3-1629-4597-b3ae-edc23d66fe50" providerId="ADAL" clId="{15305520-AA17-4B7D-96EF-77C80F35821D}" dt="2021-09-23T06:57:32.153" v="267" actId="20577"/>
        <pc:sldMkLst>
          <pc:docMk/>
          <pc:sldMk cId="163416377" sldId="270"/>
        </pc:sldMkLst>
        <pc:spChg chg="mod">
          <ac:chgData name="Bachmann, Lars Vegard" userId="9fade4d3-1629-4597-b3ae-edc23d66fe50" providerId="ADAL" clId="{15305520-AA17-4B7D-96EF-77C80F35821D}" dt="2021-09-23T06:57:32.153" v="267" actId="20577"/>
          <ac:spMkLst>
            <pc:docMk/>
            <pc:sldMk cId="163416377" sldId="270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23. september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77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Reimplementere/ferdigstille basisfunksjonalitet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</a:t>
            </a:r>
          </a:p>
          <a:p>
            <a:r>
              <a:rPr lang="nb-NO" dirty="0">
                <a:sym typeface="Wingdings" panose="05000000000000000000" pitchFamily="2" charset="2"/>
              </a:rPr>
              <a:t>Brøytekjøring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Avpublisere en app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>
                <a:sym typeface="Wingdings" panose="05000000000000000000" pitchFamily="2" charset="2"/>
              </a:rPr>
              <a:t>Avgivervalg</a:t>
            </a:r>
            <a:r>
              <a:rPr lang="nb-NO" dirty="0">
                <a:sym typeface="Wingdings" panose="05000000000000000000" pitchFamily="2" charset="2"/>
              </a:rPr>
              <a:t> i </a:t>
            </a:r>
            <a:r>
              <a:rPr lang="nb-NO" dirty="0" err="1">
                <a:sym typeface="Wingdings" panose="05000000000000000000" pitchFamily="2" charset="2"/>
              </a:rPr>
              <a:t>stateless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>
                <a:sym typeface="Wingdings" panose="05000000000000000000" pitchFamily="2" charset="2"/>
              </a:rPr>
              <a:t>Event</a:t>
            </a:r>
            <a:r>
              <a:rPr lang="nb-NO" dirty="0">
                <a:sym typeface="Wingdings" panose="05000000000000000000" pitchFamily="2" charset="2"/>
              </a:rPr>
              <a:t> ved bytte av understatus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Design: Velge ny eller eksisterende instans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  <a:hlinkClick r:id="rId2"/>
              </a:rPr>
              <a:t>Restrukturering av dokumentasjon</a:t>
            </a:r>
            <a:r>
              <a:rPr lang="nb-NO" dirty="0">
                <a:sym typeface="Wingdings" panose="05000000000000000000" pitchFamily="2" charset="2"/>
              </a:rPr>
              <a:t> og flytting av </a:t>
            </a:r>
            <a:r>
              <a:rPr lang="nb-NO" dirty="0" err="1">
                <a:sym typeface="Wingdings" panose="05000000000000000000" pitchFamily="2" charset="2"/>
              </a:rPr>
              <a:t>Slack</a:t>
            </a:r>
            <a:r>
              <a:rPr lang="nb-NO" dirty="0">
                <a:sym typeface="Wingdings" panose="05000000000000000000" pitchFamily="2" charset="2"/>
              </a:rPr>
              <a:t>-område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</a:t>
            </a:r>
          </a:p>
          <a:p>
            <a:r>
              <a:rPr lang="nb-NO" dirty="0">
                <a:sym typeface="Wingdings" panose="05000000000000000000" pitchFamily="2" charset="2"/>
              </a:rPr>
              <a:t>Brøytekjøring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Avpublisere en app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Velge ny eller eksisterende instans</a:t>
            </a:r>
          </a:p>
          <a:p>
            <a:r>
              <a:rPr lang="nb-NO" dirty="0"/>
              <a:t>Ny utfylling med grunnlag i tidligere innsending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Analyse/design:</a:t>
            </a: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Branching</a:t>
            </a:r>
            <a:r>
              <a:rPr lang="nb-NO" dirty="0">
                <a:sym typeface="Wingdings" panose="05000000000000000000" pitchFamily="2" charset="2"/>
              </a:rPr>
              <a:t>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Q3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nb-NO" b="1" dirty="0"/>
              <a:t>Ferdigstilt</a:t>
            </a:r>
          </a:p>
          <a:p>
            <a:r>
              <a:rPr lang="nb-NO" dirty="0"/>
              <a:t>Lage kopi av app (i Altinn Studio)</a:t>
            </a:r>
          </a:p>
          <a:p>
            <a:r>
              <a:rPr lang="nb-NO" dirty="0"/>
              <a:t>Innsynsfunksjonalitet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Igangsatt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Analyse: Friere navigering mellom steg i prosess</a:t>
            </a:r>
          </a:p>
          <a:p>
            <a:r>
              <a:rPr lang="nb-NO" dirty="0"/>
              <a:t>Velge om man vil ha ny instans ved åpning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95560F77-80B3-4719-BCFF-8DC7C36B5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nb-NO" b="1" dirty="0"/>
              <a:t>Gjenstår</a:t>
            </a:r>
          </a:p>
          <a:p>
            <a:r>
              <a:rPr lang="nb-NO" strike="sngStrike" dirty="0"/>
              <a:t>Info til bruker om at data </a:t>
            </a:r>
            <a:r>
              <a:rPr lang="nb-NO" strike="sngStrike" dirty="0" err="1"/>
              <a:t>autolagres</a:t>
            </a:r>
            <a:endParaRPr lang="nb-NO" strike="sngStrike" dirty="0"/>
          </a:p>
          <a:p>
            <a:endParaRPr lang="nb-NO" dirty="0"/>
          </a:p>
          <a:p>
            <a:pPr marL="369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Kjente (potensielle) eksterne bidrag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lnSpcReduction="10000"/>
          </a:bodyPr>
          <a:lstStyle/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 🆕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Trekkspill-komponent (Tonja,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 </a:t>
            </a:r>
          </a:p>
          <a:p>
            <a:r>
              <a:rPr lang="nb-NO" dirty="0">
                <a:sym typeface="Wingdings" panose="05000000000000000000" pitchFamily="2" charset="2"/>
              </a:rPr>
              <a:t>Tagging av filvedlegg (Sindre, Nasjonalbiblioteket)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dirty="0">
                <a:sym typeface="Wingdings" panose="05000000000000000000" pitchFamily="2" charset="2"/>
                <a:hlinkClick r:id="rId2"/>
              </a:rPr>
              <a:t>Slik kan du bidra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41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(8)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(17)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(16)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360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Planer for Q3 2021</vt:lpstr>
      <vt:lpstr>Kjente (potensielle) eksterne bidrag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14</cp:revision>
  <dcterms:created xsi:type="dcterms:W3CDTF">2021-01-06T12:11:45Z</dcterms:created>
  <dcterms:modified xsi:type="dcterms:W3CDTF">2021-09-23T07:44:35Z</dcterms:modified>
</cp:coreProperties>
</file>