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sldIdLst>
    <p:sldId id="256" r:id="rId2"/>
    <p:sldId id="262" r:id="rId3"/>
    <p:sldId id="263" r:id="rId4"/>
    <p:sldId id="264" r:id="rId5"/>
    <p:sldId id="265" r:id="rId6"/>
    <p:sldId id="266" r:id="rId7"/>
    <p:sldId id="267" r:id="rId8"/>
    <p:sldId id="260" r:id="rId9"/>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845114-E170-4B31-B484-F1224AE1F1FF}" v="4" dt="2021-04-07T07:58:53.7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chmann, Lars Vegard" userId="9fade4d3-1629-4597-b3ae-edc23d66fe50" providerId="ADAL" clId="{0A845114-E170-4B31-B484-F1224AE1F1FF}"/>
    <pc:docChg chg="undo redo custSel addSld delSld modSld">
      <pc:chgData name="Bachmann, Lars Vegard" userId="9fade4d3-1629-4597-b3ae-edc23d66fe50" providerId="ADAL" clId="{0A845114-E170-4B31-B484-F1224AE1F1FF}" dt="2021-04-07T08:35:37.106" v="4639" actId="20577"/>
      <pc:docMkLst>
        <pc:docMk/>
      </pc:docMkLst>
      <pc:sldChg chg="modSp mod">
        <pc:chgData name="Bachmann, Lars Vegard" userId="9fade4d3-1629-4597-b3ae-edc23d66fe50" providerId="ADAL" clId="{0A845114-E170-4B31-B484-F1224AE1F1FF}" dt="2021-04-07T07:39:16.291" v="29" actId="20577"/>
        <pc:sldMkLst>
          <pc:docMk/>
          <pc:sldMk cId="1303579872" sldId="256"/>
        </pc:sldMkLst>
        <pc:spChg chg="mod">
          <ac:chgData name="Bachmann, Lars Vegard" userId="9fade4d3-1629-4597-b3ae-edc23d66fe50" providerId="ADAL" clId="{0A845114-E170-4B31-B484-F1224AE1F1FF}" dt="2021-04-07T07:39:16.291" v="29" actId="20577"/>
          <ac:spMkLst>
            <pc:docMk/>
            <pc:sldMk cId="1303579872" sldId="256"/>
            <ac:spMk id="3" creationId="{027DEB9F-9A04-4C62-AD38-8D588C4A3B75}"/>
          </ac:spMkLst>
        </pc:spChg>
      </pc:sldChg>
      <pc:sldChg chg="del">
        <pc:chgData name="Bachmann, Lars Vegard" userId="9fade4d3-1629-4597-b3ae-edc23d66fe50" providerId="ADAL" clId="{0A845114-E170-4B31-B484-F1224AE1F1FF}" dt="2021-04-07T07:39:19.804" v="30" actId="47"/>
        <pc:sldMkLst>
          <pc:docMk/>
          <pc:sldMk cId="3682933089" sldId="257"/>
        </pc:sldMkLst>
      </pc:sldChg>
      <pc:sldChg chg="del">
        <pc:chgData name="Bachmann, Lars Vegard" userId="9fade4d3-1629-4597-b3ae-edc23d66fe50" providerId="ADAL" clId="{0A845114-E170-4B31-B484-F1224AE1F1FF}" dt="2021-04-07T07:39:20.707" v="31" actId="47"/>
        <pc:sldMkLst>
          <pc:docMk/>
          <pc:sldMk cId="3448598731" sldId="259"/>
        </pc:sldMkLst>
      </pc:sldChg>
      <pc:sldChg chg="modSp mod">
        <pc:chgData name="Bachmann, Lars Vegard" userId="9fade4d3-1629-4597-b3ae-edc23d66fe50" providerId="ADAL" clId="{0A845114-E170-4B31-B484-F1224AE1F1FF}" dt="2021-04-07T08:35:37.106" v="4639" actId="20577"/>
        <pc:sldMkLst>
          <pc:docMk/>
          <pc:sldMk cId="1940681658" sldId="260"/>
        </pc:sldMkLst>
        <pc:spChg chg="mod">
          <ac:chgData name="Bachmann, Lars Vegard" userId="9fade4d3-1629-4597-b3ae-edc23d66fe50" providerId="ADAL" clId="{0A845114-E170-4B31-B484-F1224AE1F1FF}" dt="2021-04-07T08:35:37.106" v="4639" actId="20577"/>
          <ac:spMkLst>
            <pc:docMk/>
            <pc:sldMk cId="1940681658" sldId="260"/>
            <ac:spMk id="2" creationId="{1C0BD79D-D520-41D6-BFFC-3C8E7BEECE2D}"/>
          </ac:spMkLst>
        </pc:spChg>
      </pc:sldChg>
      <pc:sldChg chg="addSp modSp mod">
        <pc:chgData name="Bachmann, Lars Vegard" userId="9fade4d3-1629-4597-b3ae-edc23d66fe50" providerId="ADAL" clId="{0A845114-E170-4B31-B484-F1224AE1F1FF}" dt="2021-04-07T08:29:53.171" v="3841" actId="27636"/>
        <pc:sldMkLst>
          <pc:docMk/>
          <pc:sldMk cId="263440769" sldId="262"/>
        </pc:sldMkLst>
        <pc:spChg chg="mod">
          <ac:chgData name="Bachmann, Lars Vegard" userId="9fade4d3-1629-4597-b3ae-edc23d66fe50" providerId="ADAL" clId="{0A845114-E170-4B31-B484-F1224AE1F1FF}" dt="2021-04-07T07:41:37.368" v="89" actId="20577"/>
          <ac:spMkLst>
            <pc:docMk/>
            <pc:sldMk cId="263440769" sldId="262"/>
            <ac:spMk id="2" creationId="{81AA2F4D-4237-4A39-B866-7876674C95B1}"/>
          </ac:spMkLst>
        </pc:spChg>
        <pc:spChg chg="mod">
          <ac:chgData name="Bachmann, Lars Vegard" userId="9fade4d3-1629-4597-b3ae-edc23d66fe50" providerId="ADAL" clId="{0A845114-E170-4B31-B484-F1224AE1F1FF}" dt="2021-04-07T08:01:54.455" v="1013" actId="12"/>
          <ac:spMkLst>
            <pc:docMk/>
            <pc:sldMk cId="263440769" sldId="262"/>
            <ac:spMk id="3" creationId="{C4565361-2B07-4EDC-858D-83FCE81C1783}"/>
          </ac:spMkLst>
        </pc:spChg>
        <pc:spChg chg="mod">
          <ac:chgData name="Bachmann, Lars Vegard" userId="9fade4d3-1629-4597-b3ae-edc23d66fe50" providerId="ADAL" clId="{0A845114-E170-4B31-B484-F1224AE1F1FF}" dt="2021-04-07T08:02:03.556" v="1014" actId="12"/>
          <ac:spMkLst>
            <pc:docMk/>
            <pc:sldMk cId="263440769" sldId="262"/>
            <ac:spMk id="4" creationId="{F91D6D6A-2FE8-4B40-8756-D6127AC2C537}"/>
          </ac:spMkLst>
        </pc:spChg>
        <pc:spChg chg="add mod">
          <ac:chgData name="Bachmann, Lars Vegard" userId="9fade4d3-1629-4597-b3ae-edc23d66fe50" providerId="ADAL" clId="{0A845114-E170-4B31-B484-F1224AE1F1FF}" dt="2021-04-07T08:29:53.171" v="3841" actId="27636"/>
          <ac:spMkLst>
            <pc:docMk/>
            <pc:sldMk cId="263440769" sldId="262"/>
            <ac:spMk id="5" creationId="{4392BB8A-D0AD-40B6-A188-438884AF0911}"/>
          </ac:spMkLst>
        </pc:spChg>
        <pc:spChg chg="add mod">
          <ac:chgData name="Bachmann, Lars Vegard" userId="9fade4d3-1629-4597-b3ae-edc23d66fe50" providerId="ADAL" clId="{0A845114-E170-4B31-B484-F1224AE1F1FF}" dt="2021-04-07T07:57:41.657" v="898" actId="20577"/>
          <ac:spMkLst>
            <pc:docMk/>
            <pc:sldMk cId="263440769" sldId="262"/>
            <ac:spMk id="6" creationId="{7A5A6FC0-4117-4E13-A87F-463A1C4BC908}"/>
          </ac:spMkLst>
        </pc:spChg>
        <pc:spChg chg="add mod">
          <ac:chgData name="Bachmann, Lars Vegard" userId="9fade4d3-1629-4597-b3ae-edc23d66fe50" providerId="ADAL" clId="{0A845114-E170-4B31-B484-F1224AE1F1FF}" dt="2021-04-07T08:00:28.373" v="1010" actId="13822"/>
          <ac:spMkLst>
            <pc:docMk/>
            <pc:sldMk cId="263440769" sldId="262"/>
            <ac:spMk id="7" creationId="{4F1D63B2-007C-497C-B32F-D430A0729EA7}"/>
          </ac:spMkLst>
        </pc:spChg>
        <pc:spChg chg="add mod">
          <ac:chgData name="Bachmann, Lars Vegard" userId="9fade4d3-1629-4597-b3ae-edc23d66fe50" providerId="ADAL" clId="{0A845114-E170-4B31-B484-F1224AE1F1FF}" dt="2021-04-07T08:00:33.330" v="1011" actId="13822"/>
          <ac:spMkLst>
            <pc:docMk/>
            <pc:sldMk cId="263440769" sldId="262"/>
            <ac:spMk id="8" creationId="{03181592-8524-4858-9765-A8EB5320803B}"/>
          </ac:spMkLst>
        </pc:spChg>
      </pc:sldChg>
      <pc:sldChg chg="addSp delSp modSp new mod modClrScheme chgLayout">
        <pc:chgData name="Bachmann, Lars Vegard" userId="9fade4d3-1629-4597-b3ae-edc23d66fe50" providerId="ADAL" clId="{0A845114-E170-4B31-B484-F1224AE1F1FF}" dt="2021-04-07T08:10:51.823" v="1711" actId="20577"/>
        <pc:sldMkLst>
          <pc:docMk/>
          <pc:sldMk cId="4021047976" sldId="263"/>
        </pc:sldMkLst>
        <pc:spChg chg="del mod ord">
          <ac:chgData name="Bachmann, Lars Vegard" userId="9fade4d3-1629-4597-b3ae-edc23d66fe50" providerId="ADAL" clId="{0A845114-E170-4B31-B484-F1224AE1F1FF}" dt="2021-04-07T08:02:35.112" v="1019" actId="700"/>
          <ac:spMkLst>
            <pc:docMk/>
            <pc:sldMk cId="4021047976" sldId="263"/>
            <ac:spMk id="2" creationId="{92C2810F-CE4F-4CB5-81A6-962B22C452F5}"/>
          </ac:spMkLst>
        </pc:spChg>
        <pc:spChg chg="del mod ord">
          <ac:chgData name="Bachmann, Lars Vegard" userId="9fade4d3-1629-4597-b3ae-edc23d66fe50" providerId="ADAL" clId="{0A845114-E170-4B31-B484-F1224AE1F1FF}" dt="2021-04-07T08:02:35.112" v="1019" actId="700"/>
          <ac:spMkLst>
            <pc:docMk/>
            <pc:sldMk cId="4021047976" sldId="263"/>
            <ac:spMk id="3" creationId="{AA103B8A-6F73-421E-AA93-2DA1F333EC7A}"/>
          </ac:spMkLst>
        </pc:spChg>
        <pc:spChg chg="del">
          <ac:chgData name="Bachmann, Lars Vegard" userId="9fade4d3-1629-4597-b3ae-edc23d66fe50" providerId="ADAL" clId="{0A845114-E170-4B31-B484-F1224AE1F1FF}" dt="2021-04-07T08:02:35.112" v="1019" actId="700"/>
          <ac:spMkLst>
            <pc:docMk/>
            <pc:sldMk cId="4021047976" sldId="263"/>
            <ac:spMk id="4" creationId="{79F5C724-78E6-4A28-9E4E-A50D25BEF7A3}"/>
          </ac:spMkLst>
        </pc:spChg>
        <pc:spChg chg="add mod ord">
          <ac:chgData name="Bachmann, Lars Vegard" userId="9fade4d3-1629-4597-b3ae-edc23d66fe50" providerId="ADAL" clId="{0A845114-E170-4B31-B484-F1224AE1F1FF}" dt="2021-04-07T08:03:16.379" v="1070" actId="20577"/>
          <ac:spMkLst>
            <pc:docMk/>
            <pc:sldMk cId="4021047976" sldId="263"/>
            <ac:spMk id="5" creationId="{D4C7AE2C-B457-47D9-878B-D87208483BDB}"/>
          </ac:spMkLst>
        </pc:spChg>
        <pc:spChg chg="add mod ord">
          <ac:chgData name="Bachmann, Lars Vegard" userId="9fade4d3-1629-4597-b3ae-edc23d66fe50" providerId="ADAL" clId="{0A845114-E170-4B31-B484-F1224AE1F1FF}" dt="2021-04-07T08:10:51.823" v="1711" actId="20577"/>
          <ac:spMkLst>
            <pc:docMk/>
            <pc:sldMk cId="4021047976" sldId="263"/>
            <ac:spMk id="6" creationId="{8DB4315E-B1AC-45A1-B2C2-45974DC8BC2F}"/>
          </ac:spMkLst>
        </pc:spChg>
        <pc:spChg chg="add mod">
          <ac:chgData name="Bachmann, Lars Vegard" userId="9fade4d3-1629-4597-b3ae-edc23d66fe50" providerId="ADAL" clId="{0A845114-E170-4B31-B484-F1224AE1F1FF}" dt="2021-04-07T08:03:38.803" v="1073" actId="13822"/>
          <ac:spMkLst>
            <pc:docMk/>
            <pc:sldMk cId="4021047976" sldId="263"/>
            <ac:spMk id="7" creationId="{D2EFB1F5-5417-4160-9EB5-3329DC32E0D6}"/>
          </ac:spMkLst>
        </pc:spChg>
      </pc:sldChg>
      <pc:sldChg chg="modSp add mod">
        <pc:chgData name="Bachmann, Lars Vegard" userId="9fade4d3-1629-4597-b3ae-edc23d66fe50" providerId="ADAL" clId="{0A845114-E170-4B31-B484-F1224AE1F1FF}" dt="2021-04-07T08:13:17.850" v="2155" actId="27636"/>
        <pc:sldMkLst>
          <pc:docMk/>
          <pc:sldMk cId="4151980363" sldId="264"/>
        </pc:sldMkLst>
        <pc:spChg chg="mod">
          <ac:chgData name="Bachmann, Lars Vegard" userId="9fade4d3-1629-4597-b3ae-edc23d66fe50" providerId="ADAL" clId="{0A845114-E170-4B31-B484-F1224AE1F1FF}" dt="2021-04-07T08:13:17.850" v="2155" actId="27636"/>
          <ac:spMkLst>
            <pc:docMk/>
            <pc:sldMk cId="4151980363" sldId="264"/>
            <ac:spMk id="6" creationId="{8DB4315E-B1AC-45A1-B2C2-45974DC8BC2F}"/>
          </ac:spMkLst>
        </pc:spChg>
      </pc:sldChg>
      <pc:sldChg chg="modSp add mod">
        <pc:chgData name="Bachmann, Lars Vegard" userId="9fade4d3-1629-4597-b3ae-edc23d66fe50" providerId="ADAL" clId="{0A845114-E170-4B31-B484-F1224AE1F1FF}" dt="2021-04-07T08:19:38.379" v="2919" actId="20577"/>
        <pc:sldMkLst>
          <pc:docMk/>
          <pc:sldMk cId="827409400" sldId="265"/>
        </pc:sldMkLst>
        <pc:spChg chg="mod">
          <ac:chgData name="Bachmann, Lars Vegard" userId="9fade4d3-1629-4597-b3ae-edc23d66fe50" providerId="ADAL" clId="{0A845114-E170-4B31-B484-F1224AE1F1FF}" dt="2021-04-07T08:19:38.379" v="2919" actId="20577"/>
          <ac:spMkLst>
            <pc:docMk/>
            <pc:sldMk cId="827409400" sldId="265"/>
            <ac:spMk id="6" creationId="{8DB4315E-B1AC-45A1-B2C2-45974DC8BC2F}"/>
          </ac:spMkLst>
        </pc:spChg>
      </pc:sldChg>
      <pc:sldChg chg="modSp add mod">
        <pc:chgData name="Bachmann, Lars Vegard" userId="9fade4d3-1629-4597-b3ae-edc23d66fe50" providerId="ADAL" clId="{0A845114-E170-4B31-B484-F1224AE1F1FF}" dt="2021-04-07T08:28:16.022" v="3826" actId="20577"/>
        <pc:sldMkLst>
          <pc:docMk/>
          <pc:sldMk cId="194845642" sldId="266"/>
        </pc:sldMkLst>
        <pc:spChg chg="mod">
          <ac:chgData name="Bachmann, Lars Vegard" userId="9fade4d3-1629-4597-b3ae-edc23d66fe50" providerId="ADAL" clId="{0A845114-E170-4B31-B484-F1224AE1F1FF}" dt="2021-04-07T08:20:08.048" v="2942" actId="20577"/>
          <ac:spMkLst>
            <pc:docMk/>
            <pc:sldMk cId="194845642" sldId="266"/>
            <ac:spMk id="5" creationId="{D4C7AE2C-B457-47D9-878B-D87208483BDB}"/>
          </ac:spMkLst>
        </pc:spChg>
        <pc:spChg chg="mod">
          <ac:chgData name="Bachmann, Lars Vegard" userId="9fade4d3-1629-4597-b3ae-edc23d66fe50" providerId="ADAL" clId="{0A845114-E170-4B31-B484-F1224AE1F1FF}" dt="2021-04-07T08:28:16.022" v="3826" actId="20577"/>
          <ac:spMkLst>
            <pc:docMk/>
            <pc:sldMk cId="194845642" sldId="266"/>
            <ac:spMk id="6" creationId="{8DB4315E-B1AC-45A1-B2C2-45974DC8BC2F}"/>
          </ac:spMkLst>
        </pc:spChg>
        <pc:spChg chg="mod">
          <ac:chgData name="Bachmann, Lars Vegard" userId="9fade4d3-1629-4597-b3ae-edc23d66fe50" providerId="ADAL" clId="{0A845114-E170-4B31-B484-F1224AE1F1FF}" dt="2021-04-07T08:20:17.174" v="2943" actId="13822"/>
          <ac:spMkLst>
            <pc:docMk/>
            <pc:sldMk cId="194845642" sldId="266"/>
            <ac:spMk id="7" creationId="{D2EFB1F5-5417-4160-9EB5-3329DC32E0D6}"/>
          </ac:spMkLst>
        </pc:spChg>
      </pc:sldChg>
      <pc:sldChg chg="modSp add mod">
        <pc:chgData name="Bachmann, Lars Vegard" userId="9fade4d3-1629-4597-b3ae-edc23d66fe50" providerId="ADAL" clId="{0A845114-E170-4B31-B484-F1224AE1F1FF}" dt="2021-04-07T08:34:49.957" v="4574" actId="20577"/>
        <pc:sldMkLst>
          <pc:docMk/>
          <pc:sldMk cId="1851882360" sldId="267"/>
        </pc:sldMkLst>
        <pc:spChg chg="mod">
          <ac:chgData name="Bachmann, Lars Vegard" userId="9fade4d3-1629-4597-b3ae-edc23d66fe50" providerId="ADAL" clId="{0A845114-E170-4B31-B484-F1224AE1F1FF}" dt="2021-04-07T08:34:49.957" v="4574" actId="20577"/>
          <ac:spMkLst>
            <pc:docMk/>
            <pc:sldMk cId="1851882360" sldId="267"/>
            <ac:spMk id="6" creationId="{8DB4315E-B1AC-45A1-B2C2-45974DC8BC2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57853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32932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01888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611489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14781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1482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764100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1495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10547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76229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45740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47242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4/7/2021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45196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35644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73927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92807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4/7/2021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75842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4/7/2021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03528701"/>
      </p:ext>
    </p:extLst>
  </p:cSld>
  <p:clrMap bg1="dk1" tx1="lt1" bg2="dk2" tx2="lt2" accent1="accent1" accent2="accent2" accent3="accent3" accent4="accent4" accent5="accent5" accent6="accent6" hlink="hlink" folHlink="folHlink"/>
  <p:sldLayoutIdLst>
    <p:sldLayoutId id="2147483756" r:id="rId1"/>
    <p:sldLayoutId id="2147483757"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5" r:id="rId12"/>
    <p:sldLayoutId id="2147483750" r:id="rId13"/>
    <p:sldLayoutId id="2147483751" r:id="rId14"/>
    <p:sldLayoutId id="2147483752" r:id="rId15"/>
    <p:sldLayoutId id="2147483753" r:id="rId16"/>
    <p:sldLayoutId id="2147483754" r:id="rId17"/>
  </p:sldLayoutIdLst>
  <p:hf sldNum="0" hdr="0" ftr="0" dt="0"/>
  <p:txStyles>
    <p:title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lnSpc>
          <a:spcPct val="110000"/>
        </a:lnSpc>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mailto:lvb@digdir.no" TargetMode="External"/><Relationship Id="rId2" Type="http://schemas.openxmlformats.org/officeDocument/2006/relationships/image" Target="../media/image6.jpeg"/><Relationship Id="rId1" Type="http://schemas.openxmlformats.org/officeDocument/2006/relationships/slideLayout" Target="../slideLayouts/slideLayout3.xml"/><Relationship Id="rId4" Type="http://schemas.openxmlformats.org/officeDocument/2006/relationships/hyperlink" Target="https://altinnstudio.slack.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descr="iskaffe">
            <a:extLst>
              <a:ext uri="{FF2B5EF4-FFF2-40B4-BE49-F238E27FC236}">
                <a16:creationId xmlns:a16="http://schemas.microsoft.com/office/drawing/2014/main" id="{74337884-CC07-4D23-8A0C-D632E5CE4C59}"/>
              </a:ext>
            </a:extLst>
          </p:cNvPr>
          <p:cNvPicPr>
            <a:picLocks noChangeAspect="1"/>
          </p:cNvPicPr>
          <p:nvPr/>
        </p:nvPicPr>
        <p:blipFill rotWithShape="1">
          <a:blip r:embed="rId3">
            <a:extLst>
              <a:ext uri="{28A0092B-C50C-407E-A947-70E740481C1C}">
                <a14:useLocalDpi xmlns:a14="http://schemas.microsoft.com/office/drawing/2010/main" val="0"/>
              </a:ext>
            </a:extLst>
          </a:blip>
          <a:srcRect t="15730"/>
          <a:stretch/>
        </p:blipFill>
        <p:spPr>
          <a:xfrm>
            <a:off x="0" y="0"/>
            <a:ext cx="12191980" cy="6857990"/>
          </a:xfrm>
          <a:prstGeom prst="rect">
            <a:avLst/>
          </a:prstGeom>
        </p:spPr>
      </p:pic>
      <p:sp useBgFill="1">
        <p:nvSpPr>
          <p:cNvPr id="14"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99829" y="1101852"/>
            <a:ext cx="4254640" cy="4654297"/>
          </a:xfrm>
          <a:prstGeom prst="round2SameRect">
            <a:avLst>
              <a:gd name="adj1" fmla="val 5146"/>
              <a:gd name="adj2" fmla="val 400"/>
            </a:avLst>
          </a:pr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tel 1">
            <a:extLst>
              <a:ext uri="{FF2B5EF4-FFF2-40B4-BE49-F238E27FC236}">
                <a16:creationId xmlns:a16="http://schemas.microsoft.com/office/drawing/2014/main" id="{4BA035A0-DC64-483E-A197-B4B45ECB6CCE}"/>
              </a:ext>
            </a:extLst>
          </p:cNvPr>
          <p:cNvSpPr>
            <a:spLocks noGrp="1"/>
          </p:cNvSpPr>
          <p:nvPr>
            <p:ph type="ctrTitle"/>
          </p:nvPr>
        </p:nvSpPr>
        <p:spPr>
          <a:xfrm>
            <a:off x="804336" y="1623412"/>
            <a:ext cx="3503122" cy="2287229"/>
          </a:xfrm>
        </p:spPr>
        <p:txBody>
          <a:bodyPr>
            <a:normAutofit/>
          </a:bodyPr>
          <a:lstStyle/>
          <a:p>
            <a:pPr algn="l"/>
            <a:r>
              <a:rPr lang="nb-NO" sz="4400" dirty="0"/>
              <a:t>Altinn-kaffe</a:t>
            </a:r>
          </a:p>
        </p:txBody>
      </p:sp>
      <p:sp>
        <p:nvSpPr>
          <p:cNvPr id="3" name="Undertittel 2">
            <a:extLst>
              <a:ext uri="{FF2B5EF4-FFF2-40B4-BE49-F238E27FC236}">
                <a16:creationId xmlns:a16="http://schemas.microsoft.com/office/drawing/2014/main" id="{027DEB9F-9A04-4C62-AD38-8D588C4A3B75}"/>
              </a:ext>
            </a:extLst>
          </p:cNvPr>
          <p:cNvSpPr>
            <a:spLocks noGrp="1"/>
          </p:cNvSpPr>
          <p:nvPr>
            <p:ph type="subTitle" idx="1"/>
          </p:nvPr>
        </p:nvSpPr>
        <p:spPr>
          <a:xfrm>
            <a:off x="804335" y="4009771"/>
            <a:ext cx="3503122" cy="1244361"/>
          </a:xfrm>
        </p:spPr>
        <p:txBody>
          <a:bodyPr>
            <a:normAutofit/>
          </a:bodyPr>
          <a:lstStyle/>
          <a:p>
            <a:pPr algn="l"/>
            <a:r>
              <a:rPr lang="nb-NO" sz="1800" dirty="0">
                <a:solidFill>
                  <a:srgbClr val="B13B52"/>
                </a:solidFill>
              </a:rPr>
              <a:t>Planer for andre kvartal 2021</a:t>
            </a:r>
          </a:p>
          <a:p>
            <a:pPr algn="l"/>
            <a:r>
              <a:rPr lang="nb-NO" sz="1800" dirty="0">
                <a:solidFill>
                  <a:srgbClr val="B13B52"/>
                </a:solidFill>
              </a:rPr>
              <a:t>7. april 2021</a:t>
            </a:r>
          </a:p>
          <a:p>
            <a:pPr algn="l"/>
            <a:r>
              <a:rPr lang="nb-NO" sz="1800" dirty="0">
                <a:solidFill>
                  <a:srgbClr val="B13B52"/>
                </a:solidFill>
              </a:rPr>
              <a:t>Lars Vegard Bachmann, produkteier</a:t>
            </a:r>
          </a:p>
        </p:txBody>
      </p:sp>
    </p:spTree>
    <p:extLst>
      <p:ext uri="{BB962C8B-B14F-4D97-AF65-F5344CB8AC3E}">
        <p14:creationId xmlns:p14="http://schemas.microsoft.com/office/powerpoint/2010/main" val="1303579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1AA2F4D-4237-4A39-B866-7876674C95B1}"/>
              </a:ext>
            </a:extLst>
          </p:cNvPr>
          <p:cNvSpPr>
            <a:spLocks noGrp="1"/>
          </p:cNvSpPr>
          <p:nvPr>
            <p:ph type="title"/>
          </p:nvPr>
        </p:nvSpPr>
        <p:spPr/>
        <p:txBody>
          <a:bodyPr/>
          <a:lstStyle/>
          <a:p>
            <a:r>
              <a:rPr lang="nb-NO" dirty="0"/>
              <a:t>Oversikt: Planer for Q2 2021</a:t>
            </a:r>
          </a:p>
        </p:txBody>
      </p:sp>
      <p:sp>
        <p:nvSpPr>
          <p:cNvPr id="3" name="Plassholder for innhold 2">
            <a:extLst>
              <a:ext uri="{FF2B5EF4-FFF2-40B4-BE49-F238E27FC236}">
                <a16:creationId xmlns:a16="http://schemas.microsoft.com/office/drawing/2014/main" id="{C4565361-2B07-4EDC-858D-83FCE81C1783}"/>
              </a:ext>
            </a:extLst>
          </p:cNvPr>
          <p:cNvSpPr>
            <a:spLocks noGrp="1"/>
          </p:cNvSpPr>
          <p:nvPr>
            <p:ph sz="half" idx="1"/>
          </p:nvPr>
        </p:nvSpPr>
        <p:spPr>
          <a:xfrm>
            <a:off x="707630" y="2453950"/>
            <a:ext cx="3322704" cy="4077053"/>
          </a:xfrm>
          <a:solidFill>
            <a:schemeClr val="tx1">
              <a:lumMod val="95000"/>
            </a:schemeClr>
          </a:solidFill>
        </p:spPr>
        <p:txBody>
          <a:bodyPr>
            <a:normAutofit fontScale="77500" lnSpcReduction="20000"/>
          </a:bodyPr>
          <a:lstStyle/>
          <a:p>
            <a:pPr lvl="1">
              <a:buClrTx/>
              <a:buFont typeface="Wingdings" panose="05000000000000000000" pitchFamily="2" charset="2"/>
              <a:buChar char="Ø"/>
            </a:pPr>
            <a:r>
              <a:rPr lang="nb-NO" dirty="0" err="1">
                <a:solidFill>
                  <a:schemeClr val="bg1"/>
                </a:solidFill>
                <a:effectLst/>
              </a:rPr>
              <a:t>eFormidling</a:t>
            </a:r>
            <a:r>
              <a:rPr lang="nb-NO" dirty="0">
                <a:solidFill>
                  <a:schemeClr val="bg1"/>
                </a:solidFill>
                <a:effectLst/>
              </a:rPr>
              <a:t> som oversendingsmåte til tjenesteeier</a:t>
            </a:r>
          </a:p>
          <a:p>
            <a:pPr lvl="1">
              <a:buClrTx/>
              <a:buFont typeface="Wingdings" panose="05000000000000000000" pitchFamily="2" charset="2"/>
              <a:buChar char="Ø"/>
            </a:pPr>
            <a:r>
              <a:rPr lang="nb-NO" dirty="0">
                <a:solidFill>
                  <a:schemeClr val="bg1"/>
                </a:solidFill>
                <a:effectLst/>
              </a:rPr>
              <a:t>Push av </a:t>
            </a:r>
            <a:r>
              <a:rPr lang="nb-NO" dirty="0" err="1">
                <a:solidFill>
                  <a:schemeClr val="bg1"/>
                </a:solidFill>
                <a:effectLst/>
              </a:rPr>
              <a:t>events</a:t>
            </a:r>
            <a:endParaRPr lang="nb-NO" dirty="0">
              <a:solidFill>
                <a:schemeClr val="bg1"/>
              </a:solidFill>
              <a:effectLst/>
            </a:endParaRPr>
          </a:p>
          <a:p>
            <a:pPr lvl="1">
              <a:buClrTx/>
              <a:buFont typeface="Wingdings" panose="05000000000000000000" pitchFamily="2" charset="2"/>
              <a:buChar char="Ø"/>
            </a:pPr>
            <a:r>
              <a:rPr lang="nb-NO" dirty="0">
                <a:solidFill>
                  <a:schemeClr val="bg1"/>
                </a:solidFill>
                <a:effectLst/>
              </a:rPr>
              <a:t>Fylle ut gruppe over flere sider</a:t>
            </a:r>
          </a:p>
          <a:p>
            <a:pPr lvl="1">
              <a:buClrTx/>
              <a:buFont typeface="Wingdings" panose="05000000000000000000" pitchFamily="2" charset="2"/>
              <a:buChar char="Ø"/>
            </a:pPr>
            <a:r>
              <a:rPr lang="nb-NO" dirty="0">
                <a:solidFill>
                  <a:schemeClr val="bg1"/>
                </a:solidFill>
                <a:effectLst/>
              </a:rPr>
              <a:t>Presentasjonsfelter</a:t>
            </a:r>
          </a:p>
          <a:p>
            <a:pPr lvl="1">
              <a:buClrTx/>
              <a:buFont typeface="Wingdings" panose="05000000000000000000" pitchFamily="2" charset="2"/>
              <a:buChar char="Ø"/>
            </a:pPr>
            <a:r>
              <a:rPr lang="nb-NO" dirty="0">
                <a:solidFill>
                  <a:schemeClr val="bg1"/>
                </a:solidFill>
                <a:effectLst/>
              </a:rPr>
              <a:t>Datamodellering i Altinn Studio </a:t>
            </a:r>
          </a:p>
        </p:txBody>
      </p:sp>
      <p:sp>
        <p:nvSpPr>
          <p:cNvPr id="4" name="Plassholder for innhold 3">
            <a:extLst>
              <a:ext uri="{FF2B5EF4-FFF2-40B4-BE49-F238E27FC236}">
                <a16:creationId xmlns:a16="http://schemas.microsoft.com/office/drawing/2014/main" id="{F91D6D6A-2FE8-4B40-8756-D6127AC2C537}"/>
              </a:ext>
            </a:extLst>
          </p:cNvPr>
          <p:cNvSpPr>
            <a:spLocks noGrp="1"/>
          </p:cNvSpPr>
          <p:nvPr>
            <p:ph sz="half" idx="2"/>
          </p:nvPr>
        </p:nvSpPr>
        <p:spPr>
          <a:xfrm>
            <a:off x="4518949" y="2457974"/>
            <a:ext cx="3322704" cy="4077053"/>
          </a:xfrm>
          <a:solidFill>
            <a:schemeClr val="tx1">
              <a:lumMod val="95000"/>
            </a:schemeClr>
          </a:solidFill>
          <a:effectLst>
            <a:outerShdw blurRad="25400" dir="17880000">
              <a:srgbClr val="000000">
                <a:alpha val="46000"/>
              </a:srgbClr>
            </a:outerShdw>
          </a:effectLst>
        </p:spPr>
        <p:txBody>
          <a:bodyPr vert="horz" lIns="91440" tIns="45720" rIns="91440" bIns="45720" rtlCol="0" anchor="t">
            <a:normAutofit fontScale="77500" lnSpcReduction="20000"/>
          </a:bodyPr>
          <a:lstStyle/>
          <a:p>
            <a:pPr lvl="1">
              <a:buClrTx/>
              <a:buFont typeface="Wingdings" panose="05000000000000000000" pitchFamily="2" charset="2"/>
              <a:buChar char="Ø"/>
            </a:pPr>
            <a:r>
              <a:rPr lang="nb-NO" dirty="0">
                <a:solidFill>
                  <a:schemeClr val="bg1"/>
                </a:solidFill>
                <a:effectLst/>
              </a:rPr>
              <a:t>Skjemadata som metadata på instans</a:t>
            </a:r>
          </a:p>
          <a:p>
            <a:pPr lvl="1">
              <a:buClrTx/>
              <a:buFont typeface="Wingdings" panose="05000000000000000000" pitchFamily="2" charset="2"/>
              <a:buChar char="Ø"/>
            </a:pPr>
            <a:r>
              <a:rPr lang="nb-NO" dirty="0">
                <a:solidFill>
                  <a:schemeClr val="bg1"/>
                </a:solidFill>
                <a:effectLst/>
              </a:rPr>
              <a:t>Fortelle bruker at data </a:t>
            </a:r>
            <a:r>
              <a:rPr lang="nb-NO" dirty="0" err="1">
                <a:solidFill>
                  <a:schemeClr val="bg1"/>
                </a:solidFill>
                <a:effectLst/>
              </a:rPr>
              <a:t>autolagres</a:t>
            </a:r>
            <a:endParaRPr lang="nb-NO" dirty="0">
              <a:solidFill>
                <a:schemeClr val="bg1"/>
              </a:solidFill>
              <a:effectLst/>
            </a:endParaRPr>
          </a:p>
          <a:p>
            <a:pPr lvl="1">
              <a:buClrTx/>
              <a:buFont typeface="Wingdings" panose="05000000000000000000" pitchFamily="2" charset="2"/>
              <a:buChar char="Ø"/>
            </a:pPr>
            <a:r>
              <a:rPr lang="nb-NO" dirty="0">
                <a:solidFill>
                  <a:schemeClr val="bg1"/>
                </a:solidFill>
                <a:effectLst/>
              </a:rPr>
              <a:t>Innsynsfunksjonalitet </a:t>
            </a:r>
          </a:p>
          <a:p>
            <a:pPr lvl="1">
              <a:buClrTx/>
              <a:buFont typeface="Wingdings" panose="05000000000000000000" pitchFamily="2" charset="2"/>
              <a:buChar char="Ø"/>
            </a:pPr>
            <a:r>
              <a:rPr lang="nb-NO" dirty="0">
                <a:solidFill>
                  <a:schemeClr val="bg1"/>
                </a:solidFill>
                <a:effectLst/>
              </a:rPr>
              <a:t>Velge om man vil ha ny instans ved åpning</a:t>
            </a:r>
          </a:p>
          <a:p>
            <a:pPr lvl="1">
              <a:buClrTx/>
              <a:buFont typeface="Wingdings" panose="05000000000000000000" pitchFamily="2" charset="2"/>
              <a:buChar char="Ø"/>
            </a:pPr>
            <a:r>
              <a:rPr lang="nb-NO" dirty="0">
                <a:solidFill>
                  <a:schemeClr val="bg1"/>
                </a:solidFill>
                <a:effectLst/>
              </a:rPr>
              <a:t>Ny instans med gjenbruk av data</a:t>
            </a:r>
          </a:p>
          <a:p>
            <a:pPr lvl="1">
              <a:buClrTx/>
              <a:buFont typeface="Wingdings" panose="05000000000000000000" pitchFamily="2" charset="2"/>
              <a:buChar char="Ø"/>
            </a:pPr>
            <a:r>
              <a:rPr lang="nb-NO" dirty="0">
                <a:solidFill>
                  <a:schemeClr val="bg1"/>
                </a:solidFill>
                <a:effectLst/>
              </a:rPr>
              <a:t>Lage kopi av eksisterende app</a:t>
            </a:r>
          </a:p>
          <a:p>
            <a:pPr lvl="1">
              <a:buClrTx/>
              <a:buFont typeface="Wingdings" panose="05000000000000000000" pitchFamily="2" charset="2"/>
              <a:buChar char="Ø"/>
            </a:pPr>
            <a:r>
              <a:rPr lang="nb-NO" dirty="0" err="1">
                <a:solidFill>
                  <a:schemeClr val="bg1"/>
                </a:solidFill>
                <a:effectLst/>
              </a:rPr>
              <a:t>Branching</a:t>
            </a:r>
            <a:r>
              <a:rPr lang="nb-NO" dirty="0">
                <a:solidFill>
                  <a:schemeClr val="bg1"/>
                </a:solidFill>
                <a:effectLst/>
              </a:rPr>
              <a:t>-støtte i Altinn Studio</a:t>
            </a:r>
          </a:p>
          <a:p>
            <a:pPr lvl="1">
              <a:buClrTx/>
              <a:buFont typeface="Wingdings" panose="05000000000000000000" pitchFamily="2" charset="2"/>
              <a:buChar char="Ø"/>
            </a:pPr>
            <a:r>
              <a:rPr lang="nb-NO" dirty="0">
                <a:solidFill>
                  <a:schemeClr val="bg1"/>
                </a:solidFill>
                <a:effectLst/>
              </a:rPr>
              <a:t>Fjerne app fra miljø</a:t>
            </a:r>
          </a:p>
          <a:p>
            <a:pPr lvl="1">
              <a:buClrTx/>
              <a:buFont typeface="Wingdings" panose="05000000000000000000" pitchFamily="2" charset="2"/>
              <a:buChar char="Ø"/>
            </a:pPr>
            <a:endParaRPr lang="nb-NO" dirty="0">
              <a:solidFill>
                <a:schemeClr val="bg1"/>
              </a:solidFill>
              <a:effectLst/>
            </a:endParaRPr>
          </a:p>
          <a:p>
            <a:pPr>
              <a:buClrTx/>
              <a:buFont typeface="Wingdings" panose="05000000000000000000" pitchFamily="2" charset="2"/>
              <a:buChar char="Ø"/>
            </a:pPr>
            <a:endParaRPr lang="nb-NO" dirty="0"/>
          </a:p>
        </p:txBody>
      </p:sp>
      <p:sp>
        <p:nvSpPr>
          <p:cNvPr id="5" name="Plassholder for innhold 2">
            <a:extLst>
              <a:ext uri="{FF2B5EF4-FFF2-40B4-BE49-F238E27FC236}">
                <a16:creationId xmlns:a16="http://schemas.microsoft.com/office/drawing/2014/main" id="{4392BB8A-D0AD-40B6-A188-438884AF0911}"/>
              </a:ext>
            </a:extLst>
          </p:cNvPr>
          <p:cNvSpPr txBox="1">
            <a:spLocks/>
          </p:cNvSpPr>
          <p:nvPr/>
        </p:nvSpPr>
        <p:spPr>
          <a:xfrm>
            <a:off x="8330268" y="2457971"/>
            <a:ext cx="3322704" cy="4077053"/>
          </a:xfrm>
          <a:prstGeom prst="rect">
            <a:avLst/>
          </a:prstGeom>
          <a:solidFill>
            <a:schemeClr val="tx1">
              <a:lumMod val="95000"/>
            </a:schemeClr>
          </a:solidFill>
          <a:effectLst>
            <a:outerShdw blurRad="25400" dir="17880000">
              <a:srgbClr val="000000">
                <a:alpha val="46000"/>
              </a:srgbClr>
            </a:outerShdw>
          </a:effectLst>
        </p:spPr>
        <p:txBody>
          <a:bodyPr vert="horz" lIns="91440" tIns="45720" rIns="91440" bIns="45720" rtlCol="0" anchor="t">
            <a:normAutofit fontScale="77500" lnSpcReduction="20000"/>
          </a:bodyPr>
          <a:lstStyle>
            <a:lvl1pPr marL="342900" indent="-306000" defTabSz="457200">
              <a:lnSpc>
                <a:spcPct val="110000"/>
              </a:lnSpc>
              <a:spcBef>
                <a:spcPct val="20000"/>
              </a:spcBef>
              <a:spcAft>
                <a:spcPts val="600"/>
              </a:spcAft>
              <a:buClr>
                <a:schemeClr val="tx2"/>
              </a:buClr>
              <a:buSzPct val="70000"/>
              <a:buFont typeface="Wingdings 2" charset="2"/>
              <a:buChar char=""/>
              <a:defRPr sz="21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defRPr>
            </a:lvl1pPr>
            <a:lvl2pPr marL="720000" lvl="1" indent="-270000" defTabSz="457200">
              <a:lnSpc>
                <a:spcPct val="110000"/>
              </a:lnSpc>
              <a:spcBef>
                <a:spcPct val="20000"/>
              </a:spcBef>
              <a:spcAft>
                <a:spcPts val="600"/>
              </a:spcAft>
              <a:buClr>
                <a:schemeClr val="tx2"/>
              </a:buClr>
              <a:buSzPct val="70000"/>
              <a:buFont typeface="Wingdings 2" charset="2"/>
              <a:buChar char=""/>
              <a:defRPr sz="1900">
                <a:ln>
                  <a:solidFill>
                    <a:schemeClr val="bg1">
                      <a:lumMod val="75000"/>
                      <a:lumOff val="25000"/>
                      <a:alpha val="10000"/>
                    </a:schemeClr>
                  </a:solidFill>
                </a:ln>
                <a:solidFill>
                  <a:schemeClr val="bg1"/>
                </a:solidFill>
                <a:effectLst/>
              </a:defRPr>
            </a:lvl2pPr>
            <a:lvl3pPr marL="1026000" indent="-216000" defTabSz="457200">
              <a:lnSpc>
                <a:spcPct val="110000"/>
              </a:lnSpc>
              <a:spcBef>
                <a:spcPct val="20000"/>
              </a:spcBef>
              <a:spcAft>
                <a:spcPts val="600"/>
              </a:spcAft>
              <a:buClr>
                <a:schemeClr val="tx2"/>
              </a:buClr>
              <a:buSzPct val="70000"/>
              <a:buFont typeface="Wingdings 2" charset="2"/>
              <a:buChar char=""/>
              <a:defRPr sz="17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defRPr>
            </a:lvl3pPr>
            <a:lvl4pPr marL="1386000" indent="-216000" defTabSz="457200">
              <a:lnSpc>
                <a:spcPct val="110000"/>
              </a:lnSpc>
              <a:spcBef>
                <a:spcPct val="20000"/>
              </a:spcBef>
              <a:spcAft>
                <a:spcPts val="600"/>
              </a:spcAft>
              <a:buClr>
                <a:schemeClr val="tx2"/>
              </a:buClr>
              <a:buSzPct val="70000"/>
              <a:buFont typeface="Wingdings 2" charset="2"/>
              <a:buChar char=""/>
              <a:defRPr sz="15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defRPr>
            </a:lvl4pPr>
            <a:lvl5pPr marL="1674000" indent="-216000" defTabSz="457200">
              <a:lnSpc>
                <a:spcPct val="110000"/>
              </a:lnSpc>
              <a:spcBef>
                <a:spcPct val="20000"/>
              </a:spcBef>
              <a:spcAft>
                <a:spcPts val="600"/>
              </a:spcAft>
              <a:buClr>
                <a:schemeClr val="tx2"/>
              </a:buClr>
              <a:buSzPct val="70000"/>
              <a:buFont typeface="Wingdings 2" charset="2"/>
              <a:buChar char=""/>
              <a:defRPr sz="15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defRPr>
            </a:lvl5pPr>
            <a:lvl6pPr marL="2014600" indent="-228600" defTabSz="457200">
              <a:spcBef>
                <a:spcPct val="20000"/>
              </a:spcBef>
              <a:spcAft>
                <a:spcPts val="600"/>
              </a:spcAft>
              <a:buClr>
                <a:schemeClr val="tx2"/>
              </a:buClr>
              <a:buSzPct val="70000"/>
              <a:buFont typeface="Wingdings 2" charset="2"/>
              <a:buChar char=""/>
              <a:defRPr sz="14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defRPr>
            </a:lvl6pPr>
            <a:lvl7pPr marL="2401800" indent="-228600" defTabSz="457200">
              <a:spcBef>
                <a:spcPct val="20000"/>
              </a:spcBef>
              <a:spcAft>
                <a:spcPts val="600"/>
              </a:spcAft>
              <a:buClr>
                <a:schemeClr val="tx2"/>
              </a:buClr>
              <a:buSzPct val="70000"/>
              <a:buFont typeface="Wingdings 2" charset="2"/>
              <a:buChar char=""/>
              <a:defRPr sz="14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defRPr>
            </a:lvl7pPr>
            <a:lvl8pPr marL="2789000" indent="-228600" defTabSz="457200">
              <a:spcBef>
                <a:spcPct val="20000"/>
              </a:spcBef>
              <a:spcAft>
                <a:spcPts val="600"/>
              </a:spcAft>
              <a:buClr>
                <a:schemeClr val="tx2"/>
              </a:buClr>
              <a:buSzPct val="70000"/>
              <a:buFont typeface="Wingdings 2" charset="2"/>
              <a:buChar char=""/>
              <a:defRPr sz="14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defRPr>
            </a:lvl8pPr>
            <a:lvl9pPr marL="3106200" indent="-228600" defTabSz="457200">
              <a:spcBef>
                <a:spcPct val="20000"/>
              </a:spcBef>
              <a:spcAft>
                <a:spcPts val="600"/>
              </a:spcAft>
              <a:buClr>
                <a:schemeClr val="tx2"/>
              </a:buClr>
              <a:buSzPct val="70000"/>
              <a:buFont typeface="Wingdings 2" charset="2"/>
              <a:buChar char=""/>
              <a:defRPr sz="14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defRPr>
            </a:lvl9pPr>
          </a:lstStyle>
          <a:p>
            <a:pPr lvl="1">
              <a:buClr>
                <a:schemeClr val="bg1"/>
              </a:buClr>
              <a:buFont typeface="Wingdings" panose="05000000000000000000" pitchFamily="2" charset="2"/>
              <a:buChar char="Ø"/>
            </a:pPr>
            <a:r>
              <a:rPr lang="nb-NO" dirty="0"/>
              <a:t>Delegering på app- og instansnivå</a:t>
            </a:r>
          </a:p>
          <a:p>
            <a:pPr lvl="1">
              <a:buClr>
                <a:schemeClr val="bg1"/>
              </a:buClr>
              <a:buFont typeface="Wingdings" panose="05000000000000000000" pitchFamily="2" charset="2"/>
              <a:buChar char="Ø"/>
            </a:pPr>
            <a:r>
              <a:rPr lang="nb-NO" dirty="0"/>
              <a:t>Autorisasjon av organisasjon (ikke-personlig)</a:t>
            </a:r>
          </a:p>
          <a:p>
            <a:pPr lvl="1">
              <a:buClr>
                <a:schemeClr val="bg1"/>
              </a:buClr>
              <a:buFont typeface="Wingdings" panose="05000000000000000000" pitchFamily="2" charset="2"/>
              <a:buChar char="Ø"/>
            </a:pPr>
            <a:r>
              <a:rPr lang="nb-NO" dirty="0" err="1"/>
              <a:t>Virusscanning</a:t>
            </a:r>
            <a:r>
              <a:rPr lang="nb-NO" dirty="0"/>
              <a:t> av filvedlegg</a:t>
            </a:r>
          </a:p>
          <a:p>
            <a:pPr lvl="1">
              <a:buClr>
                <a:schemeClr val="bg1"/>
              </a:buClr>
              <a:buFont typeface="Wingdings" panose="05000000000000000000" pitchFamily="2" charset="2"/>
              <a:buChar char="Ø"/>
            </a:pPr>
            <a:r>
              <a:rPr lang="nb-NO" dirty="0"/>
              <a:t>Forbedringer av PDF</a:t>
            </a:r>
          </a:p>
          <a:p>
            <a:pPr lvl="1">
              <a:buClr>
                <a:schemeClr val="bg1"/>
              </a:buClr>
              <a:buFont typeface="Wingdings" panose="05000000000000000000" pitchFamily="2" charset="2"/>
              <a:buChar char="Ø"/>
            </a:pPr>
            <a:r>
              <a:rPr lang="nb-NO" dirty="0"/>
              <a:t>Retningslinjer for skjemadesign</a:t>
            </a:r>
          </a:p>
          <a:p>
            <a:pPr lvl="1">
              <a:buClr>
                <a:schemeClr val="bg1"/>
              </a:buClr>
              <a:buFont typeface="Wingdings" panose="05000000000000000000" pitchFamily="2" charset="2"/>
              <a:buChar char="Ø"/>
            </a:pPr>
            <a:r>
              <a:rPr lang="nb-NO" dirty="0"/>
              <a:t>Visuelle oppgraderinger av skjemadesign</a:t>
            </a:r>
          </a:p>
          <a:p>
            <a:pPr lvl="1">
              <a:buClr>
                <a:schemeClr val="bg1"/>
              </a:buClr>
              <a:buFont typeface="Wingdings" panose="05000000000000000000" pitchFamily="2" charset="2"/>
              <a:buChar char="Ø"/>
            </a:pPr>
            <a:r>
              <a:rPr lang="nb-NO" dirty="0"/>
              <a:t>Forbedringer av </a:t>
            </a:r>
            <a:r>
              <a:rPr lang="nb-NO" dirty="0" err="1"/>
              <a:t>dashboard</a:t>
            </a:r>
            <a:r>
              <a:rPr lang="nb-NO" dirty="0"/>
              <a:t> i Altinn Studio</a:t>
            </a:r>
          </a:p>
          <a:p>
            <a:pPr lvl="1">
              <a:buClr>
                <a:schemeClr val="bg1"/>
              </a:buClr>
              <a:buFont typeface="Wingdings" panose="05000000000000000000" pitchFamily="2" charset="2"/>
              <a:buChar char="Ø"/>
            </a:pPr>
            <a:r>
              <a:rPr lang="nb-NO" dirty="0"/>
              <a:t>Bedre universell utforming av Altinn Studio</a:t>
            </a:r>
          </a:p>
          <a:p>
            <a:pPr lvl="1">
              <a:buClr>
                <a:schemeClr val="bg1"/>
              </a:buClr>
              <a:buFont typeface="Wingdings" panose="05000000000000000000" pitchFamily="2" charset="2"/>
              <a:buChar char="Ø"/>
            </a:pPr>
            <a:endParaRPr lang="nb-NO" dirty="0"/>
          </a:p>
        </p:txBody>
      </p:sp>
      <p:sp>
        <p:nvSpPr>
          <p:cNvPr id="6" name="Rektangel 5">
            <a:extLst>
              <a:ext uri="{FF2B5EF4-FFF2-40B4-BE49-F238E27FC236}">
                <a16:creationId xmlns:a16="http://schemas.microsoft.com/office/drawing/2014/main" id="{7A5A6FC0-4117-4E13-A87F-463A1C4BC908}"/>
              </a:ext>
            </a:extLst>
          </p:cNvPr>
          <p:cNvSpPr/>
          <p:nvPr/>
        </p:nvSpPr>
        <p:spPr>
          <a:xfrm>
            <a:off x="707630" y="1871472"/>
            <a:ext cx="3322704" cy="5864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Ferdigstilling av arbeid påbegynt i første kvartal</a:t>
            </a:r>
          </a:p>
        </p:txBody>
      </p:sp>
      <p:sp>
        <p:nvSpPr>
          <p:cNvPr id="7" name="Rektangel 6">
            <a:extLst>
              <a:ext uri="{FF2B5EF4-FFF2-40B4-BE49-F238E27FC236}">
                <a16:creationId xmlns:a16="http://schemas.microsoft.com/office/drawing/2014/main" id="{4F1D63B2-007C-497C-B32F-D430A0729EA7}"/>
              </a:ext>
            </a:extLst>
          </p:cNvPr>
          <p:cNvSpPr/>
          <p:nvPr/>
        </p:nvSpPr>
        <p:spPr>
          <a:xfrm>
            <a:off x="4518949" y="1873597"/>
            <a:ext cx="3322704" cy="5864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nb-NO" dirty="0"/>
              <a:t>Ny funksjonalitet</a:t>
            </a:r>
          </a:p>
        </p:txBody>
      </p:sp>
      <p:sp>
        <p:nvSpPr>
          <p:cNvPr id="8" name="Rektangel 7">
            <a:extLst>
              <a:ext uri="{FF2B5EF4-FFF2-40B4-BE49-F238E27FC236}">
                <a16:creationId xmlns:a16="http://schemas.microsoft.com/office/drawing/2014/main" id="{03181592-8524-4858-9765-A8EB5320803B}"/>
              </a:ext>
            </a:extLst>
          </p:cNvPr>
          <p:cNvSpPr/>
          <p:nvPr/>
        </p:nvSpPr>
        <p:spPr>
          <a:xfrm>
            <a:off x="8330268" y="1871471"/>
            <a:ext cx="3322704" cy="5864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nb-NO" dirty="0"/>
              <a:t>Analyser/utredninger</a:t>
            </a:r>
            <a:br>
              <a:rPr lang="nb-NO" dirty="0"/>
            </a:br>
            <a:r>
              <a:rPr lang="nb-NO" dirty="0"/>
              <a:t>(utvikling kan påbegynnes)</a:t>
            </a:r>
          </a:p>
        </p:txBody>
      </p:sp>
    </p:spTree>
    <p:extLst>
      <p:ext uri="{BB962C8B-B14F-4D97-AF65-F5344CB8AC3E}">
        <p14:creationId xmlns:p14="http://schemas.microsoft.com/office/powerpoint/2010/main" val="263440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tel 4">
            <a:extLst>
              <a:ext uri="{FF2B5EF4-FFF2-40B4-BE49-F238E27FC236}">
                <a16:creationId xmlns:a16="http://schemas.microsoft.com/office/drawing/2014/main" id="{D4C7AE2C-B457-47D9-878B-D87208483BDB}"/>
              </a:ext>
            </a:extLst>
          </p:cNvPr>
          <p:cNvSpPr>
            <a:spLocks noGrp="1"/>
          </p:cNvSpPr>
          <p:nvPr>
            <p:ph type="title"/>
          </p:nvPr>
        </p:nvSpPr>
        <p:spPr/>
        <p:txBody>
          <a:bodyPr/>
          <a:lstStyle/>
          <a:p>
            <a:r>
              <a:rPr lang="nb-NO" dirty="0"/>
              <a:t>Ny funksjonalitet</a:t>
            </a:r>
          </a:p>
        </p:txBody>
      </p:sp>
      <p:sp>
        <p:nvSpPr>
          <p:cNvPr id="6" name="Plassholder for innhold 5">
            <a:extLst>
              <a:ext uri="{FF2B5EF4-FFF2-40B4-BE49-F238E27FC236}">
                <a16:creationId xmlns:a16="http://schemas.microsoft.com/office/drawing/2014/main" id="{8DB4315E-B1AC-45A1-B2C2-45974DC8BC2F}"/>
              </a:ext>
            </a:extLst>
          </p:cNvPr>
          <p:cNvSpPr>
            <a:spLocks noGrp="1"/>
          </p:cNvSpPr>
          <p:nvPr>
            <p:ph idx="1"/>
          </p:nvPr>
        </p:nvSpPr>
        <p:spPr/>
        <p:txBody>
          <a:bodyPr>
            <a:normAutofit fontScale="85000" lnSpcReduction="10000"/>
          </a:bodyPr>
          <a:lstStyle/>
          <a:p>
            <a:r>
              <a:rPr lang="nb-NO" dirty="0"/>
              <a:t>Skjemadata som metadata på instans</a:t>
            </a:r>
          </a:p>
          <a:p>
            <a:pPr lvl="1"/>
            <a:r>
              <a:rPr lang="nb-NO" dirty="0"/>
              <a:t>Hva: Kunne eksponere data fra skjemadata til instansmetadata</a:t>
            </a:r>
          </a:p>
          <a:p>
            <a:pPr lvl="1"/>
            <a:r>
              <a:rPr lang="nb-NO" dirty="0"/>
              <a:t>Hvorfor: Forenkler spesialisering av dataruting hos tjenesteeier</a:t>
            </a:r>
          </a:p>
          <a:p>
            <a:r>
              <a:rPr lang="nb-NO" dirty="0"/>
              <a:t>Fortelle bruker at data </a:t>
            </a:r>
            <a:r>
              <a:rPr lang="nb-NO" dirty="0" err="1"/>
              <a:t>autolagres</a:t>
            </a:r>
            <a:endParaRPr lang="nb-NO" dirty="0"/>
          </a:p>
          <a:p>
            <a:pPr lvl="1"/>
            <a:r>
              <a:rPr lang="nb-NO" dirty="0"/>
              <a:t>Hva: Visuelt hint om at data lagres underveis i utfylling</a:t>
            </a:r>
          </a:p>
          <a:p>
            <a:pPr lvl="1"/>
            <a:r>
              <a:rPr lang="nb-NO" dirty="0"/>
              <a:t>Hvorfor: </a:t>
            </a:r>
            <a:r>
              <a:rPr lang="nb-NO" dirty="0" err="1"/>
              <a:t>Autolagring</a:t>
            </a:r>
            <a:r>
              <a:rPr lang="nb-NO" dirty="0"/>
              <a:t> skjer allerede, men bruker kan bli usikker på om data er lagret</a:t>
            </a:r>
          </a:p>
          <a:p>
            <a:r>
              <a:rPr lang="nb-NO" dirty="0"/>
              <a:t>Innsynsfunksjonalitet</a:t>
            </a:r>
          </a:p>
          <a:p>
            <a:pPr lvl="1"/>
            <a:r>
              <a:rPr lang="nb-NO" dirty="0"/>
              <a:t>Hva: Mulighet til å ha et skjermbilde i app uten at det blir liggende en instans i meldingsboks</a:t>
            </a:r>
          </a:p>
          <a:p>
            <a:pPr lvl="1"/>
            <a:r>
              <a:rPr lang="nb-NO" dirty="0"/>
              <a:t>Hvorfor: Flere case der primærbrukerbehovet er å se data fra en kilde, uten at det nødvendigvis er en innsending i bakkant</a:t>
            </a:r>
          </a:p>
          <a:p>
            <a:endParaRPr lang="nb-NO" dirty="0"/>
          </a:p>
        </p:txBody>
      </p:sp>
      <p:sp>
        <p:nvSpPr>
          <p:cNvPr id="7" name="Ellipse 6">
            <a:extLst>
              <a:ext uri="{FF2B5EF4-FFF2-40B4-BE49-F238E27FC236}">
                <a16:creationId xmlns:a16="http://schemas.microsoft.com/office/drawing/2014/main" id="{D2EFB1F5-5417-4160-9EB5-3329DC32E0D6}"/>
              </a:ext>
            </a:extLst>
          </p:cNvPr>
          <p:cNvSpPr/>
          <p:nvPr/>
        </p:nvSpPr>
        <p:spPr>
          <a:xfrm>
            <a:off x="10614414" y="195943"/>
            <a:ext cx="1306286" cy="13062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4021047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tel 4">
            <a:extLst>
              <a:ext uri="{FF2B5EF4-FFF2-40B4-BE49-F238E27FC236}">
                <a16:creationId xmlns:a16="http://schemas.microsoft.com/office/drawing/2014/main" id="{D4C7AE2C-B457-47D9-878B-D87208483BDB}"/>
              </a:ext>
            </a:extLst>
          </p:cNvPr>
          <p:cNvSpPr>
            <a:spLocks noGrp="1"/>
          </p:cNvSpPr>
          <p:nvPr>
            <p:ph type="title"/>
          </p:nvPr>
        </p:nvSpPr>
        <p:spPr/>
        <p:txBody>
          <a:bodyPr/>
          <a:lstStyle/>
          <a:p>
            <a:r>
              <a:rPr lang="nb-NO" dirty="0"/>
              <a:t>Ny funksjonalitet</a:t>
            </a:r>
          </a:p>
        </p:txBody>
      </p:sp>
      <p:sp>
        <p:nvSpPr>
          <p:cNvPr id="6" name="Plassholder for innhold 5">
            <a:extLst>
              <a:ext uri="{FF2B5EF4-FFF2-40B4-BE49-F238E27FC236}">
                <a16:creationId xmlns:a16="http://schemas.microsoft.com/office/drawing/2014/main" id="{8DB4315E-B1AC-45A1-B2C2-45974DC8BC2F}"/>
              </a:ext>
            </a:extLst>
          </p:cNvPr>
          <p:cNvSpPr>
            <a:spLocks noGrp="1"/>
          </p:cNvSpPr>
          <p:nvPr>
            <p:ph idx="1"/>
          </p:nvPr>
        </p:nvSpPr>
        <p:spPr/>
        <p:txBody>
          <a:bodyPr>
            <a:normAutofit/>
          </a:bodyPr>
          <a:lstStyle/>
          <a:p>
            <a:r>
              <a:rPr lang="nb-NO" dirty="0"/>
              <a:t>Velge om man vil ha ny instans ved åpning</a:t>
            </a:r>
          </a:p>
          <a:p>
            <a:pPr lvl="1"/>
            <a:r>
              <a:rPr lang="nb-NO" dirty="0"/>
              <a:t>Hva: Bruker som har instans av en app i innboksen får spørsmål om man heller vil jobbe videre på den instansen istedenfor å starte en ny</a:t>
            </a:r>
          </a:p>
          <a:p>
            <a:pPr lvl="1"/>
            <a:r>
              <a:rPr lang="nb-NO" dirty="0"/>
              <a:t>Hvorfor: Redusere sannsynligheten for «konflikt» hos bruker mellom ulike versjoner av en innsending</a:t>
            </a:r>
          </a:p>
          <a:p>
            <a:r>
              <a:rPr lang="nb-NO" dirty="0"/>
              <a:t>Ny instans med gjenbruk av data</a:t>
            </a:r>
          </a:p>
          <a:p>
            <a:pPr lvl="1"/>
            <a:r>
              <a:rPr lang="nb-NO" dirty="0"/>
              <a:t>Hva: Kunne </a:t>
            </a:r>
            <a:r>
              <a:rPr lang="nb-NO" dirty="0" err="1"/>
              <a:t>instansiere</a:t>
            </a:r>
            <a:r>
              <a:rPr lang="nb-NO" dirty="0"/>
              <a:t> opp en app med forhåndsutfylling fra en tidligere innsending</a:t>
            </a:r>
          </a:p>
          <a:p>
            <a:pPr lvl="1"/>
            <a:r>
              <a:rPr lang="nb-NO" dirty="0"/>
              <a:t>Hvorfor: Spare brukere av gjentakende tjenester fra å fylle ut samme data flere ganger</a:t>
            </a:r>
          </a:p>
        </p:txBody>
      </p:sp>
      <p:sp>
        <p:nvSpPr>
          <p:cNvPr id="7" name="Ellipse 6">
            <a:extLst>
              <a:ext uri="{FF2B5EF4-FFF2-40B4-BE49-F238E27FC236}">
                <a16:creationId xmlns:a16="http://schemas.microsoft.com/office/drawing/2014/main" id="{D2EFB1F5-5417-4160-9EB5-3329DC32E0D6}"/>
              </a:ext>
            </a:extLst>
          </p:cNvPr>
          <p:cNvSpPr/>
          <p:nvPr/>
        </p:nvSpPr>
        <p:spPr>
          <a:xfrm>
            <a:off x="10614414" y="195943"/>
            <a:ext cx="1306286" cy="13062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4151980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tel 4">
            <a:extLst>
              <a:ext uri="{FF2B5EF4-FFF2-40B4-BE49-F238E27FC236}">
                <a16:creationId xmlns:a16="http://schemas.microsoft.com/office/drawing/2014/main" id="{D4C7AE2C-B457-47D9-878B-D87208483BDB}"/>
              </a:ext>
            </a:extLst>
          </p:cNvPr>
          <p:cNvSpPr>
            <a:spLocks noGrp="1"/>
          </p:cNvSpPr>
          <p:nvPr>
            <p:ph type="title"/>
          </p:nvPr>
        </p:nvSpPr>
        <p:spPr/>
        <p:txBody>
          <a:bodyPr/>
          <a:lstStyle/>
          <a:p>
            <a:r>
              <a:rPr lang="nb-NO" dirty="0"/>
              <a:t>Ny funksjonalitet</a:t>
            </a:r>
          </a:p>
        </p:txBody>
      </p:sp>
      <p:sp>
        <p:nvSpPr>
          <p:cNvPr id="6" name="Plassholder for innhold 5">
            <a:extLst>
              <a:ext uri="{FF2B5EF4-FFF2-40B4-BE49-F238E27FC236}">
                <a16:creationId xmlns:a16="http://schemas.microsoft.com/office/drawing/2014/main" id="{8DB4315E-B1AC-45A1-B2C2-45974DC8BC2F}"/>
              </a:ext>
            </a:extLst>
          </p:cNvPr>
          <p:cNvSpPr>
            <a:spLocks noGrp="1"/>
          </p:cNvSpPr>
          <p:nvPr>
            <p:ph idx="1"/>
          </p:nvPr>
        </p:nvSpPr>
        <p:spPr/>
        <p:txBody>
          <a:bodyPr>
            <a:normAutofit fontScale="85000" lnSpcReduction="20000"/>
          </a:bodyPr>
          <a:lstStyle/>
          <a:p>
            <a:r>
              <a:rPr lang="nb-NO" dirty="0"/>
              <a:t>Lage kopi av eksisterende app</a:t>
            </a:r>
          </a:p>
          <a:p>
            <a:pPr lvl="1"/>
            <a:r>
              <a:rPr lang="nb-NO" dirty="0"/>
              <a:t>Hva: Støtte i Altinn Studio for å begynne utvikling av en app med grunnlag i en </a:t>
            </a:r>
            <a:r>
              <a:rPr lang="nb-NO" dirty="0" err="1"/>
              <a:t>eksistrende</a:t>
            </a:r>
            <a:r>
              <a:rPr lang="nb-NO" dirty="0"/>
              <a:t> app</a:t>
            </a:r>
          </a:p>
          <a:p>
            <a:pPr lvl="1"/>
            <a:r>
              <a:rPr lang="nb-NO" dirty="0"/>
              <a:t>Hvorfor: Vi har gått bort fra utgaver av en tjeneste, men f.eks. </a:t>
            </a:r>
            <a:r>
              <a:rPr lang="nb-NO" dirty="0" err="1"/>
              <a:t>årsversjoner</a:t>
            </a:r>
            <a:r>
              <a:rPr lang="nb-NO" dirty="0"/>
              <a:t> av et skjema er fortsatt relevant som case</a:t>
            </a:r>
          </a:p>
          <a:p>
            <a:r>
              <a:rPr lang="nb-NO" dirty="0" err="1"/>
              <a:t>Branching</a:t>
            </a:r>
            <a:r>
              <a:rPr lang="nb-NO" dirty="0"/>
              <a:t>-støtte i Altinn Studio</a:t>
            </a:r>
          </a:p>
          <a:p>
            <a:pPr lvl="1"/>
            <a:r>
              <a:rPr lang="nb-NO" dirty="0"/>
              <a:t>Hva: Støtte i Altinn Studio for at man kan ha flere </a:t>
            </a:r>
            <a:r>
              <a:rPr lang="nb-NO" dirty="0" err="1"/>
              <a:t>branches</a:t>
            </a:r>
            <a:r>
              <a:rPr lang="nb-NO" dirty="0"/>
              <a:t> av en app, inkludert å kunne jobbe med en «eksperimentell» versjon og </a:t>
            </a:r>
            <a:r>
              <a:rPr lang="nb-NO" dirty="0" err="1"/>
              <a:t>produksjonssette</a:t>
            </a:r>
            <a:r>
              <a:rPr lang="nb-NO" dirty="0"/>
              <a:t> til testmiljø uten å skrive til master</a:t>
            </a:r>
          </a:p>
          <a:p>
            <a:pPr lvl="1"/>
            <a:r>
              <a:rPr lang="nb-NO" dirty="0"/>
              <a:t>Hvorfor: Nyttig når flere utviklere jobber på samme </a:t>
            </a:r>
            <a:r>
              <a:rPr lang="nb-NO" dirty="0" err="1"/>
              <a:t>applikasjonsrepo</a:t>
            </a:r>
            <a:endParaRPr lang="nb-NO" dirty="0"/>
          </a:p>
          <a:p>
            <a:r>
              <a:rPr lang="nb-NO" dirty="0"/>
              <a:t>Fjerne app fra miljø</a:t>
            </a:r>
          </a:p>
          <a:p>
            <a:pPr lvl="1"/>
            <a:r>
              <a:rPr lang="nb-NO" dirty="0"/>
              <a:t>Hva: Støtte for at tjenesteeier selv kan deaktivere en applikasjon, slik at den ikke ligger ute for brukerne</a:t>
            </a:r>
          </a:p>
          <a:p>
            <a:pPr lvl="1"/>
            <a:r>
              <a:rPr lang="nb-NO" dirty="0"/>
              <a:t>Hvorfor: Tjenester kan være relevant på et tidspunkt, men irrelevant senere</a:t>
            </a:r>
          </a:p>
        </p:txBody>
      </p:sp>
      <p:sp>
        <p:nvSpPr>
          <p:cNvPr id="7" name="Ellipse 6">
            <a:extLst>
              <a:ext uri="{FF2B5EF4-FFF2-40B4-BE49-F238E27FC236}">
                <a16:creationId xmlns:a16="http://schemas.microsoft.com/office/drawing/2014/main" id="{D2EFB1F5-5417-4160-9EB5-3329DC32E0D6}"/>
              </a:ext>
            </a:extLst>
          </p:cNvPr>
          <p:cNvSpPr/>
          <p:nvPr/>
        </p:nvSpPr>
        <p:spPr>
          <a:xfrm>
            <a:off x="10614414" y="195943"/>
            <a:ext cx="1306286" cy="13062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827409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tel 4">
            <a:extLst>
              <a:ext uri="{FF2B5EF4-FFF2-40B4-BE49-F238E27FC236}">
                <a16:creationId xmlns:a16="http://schemas.microsoft.com/office/drawing/2014/main" id="{D4C7AE2C-B457-47D9-878B-D87208483BDB}"/>
              </a:ext>
            </a:extLst>
          </p:cNvPr>
          <p:cNvSpPr>
            <a:spLocks noGrp="1"/>
          </p:cNvSpPr>
          <p:nvPr>
            <p:ph type="title"/>
          </p:nvPr>
        </p:nvSpPr>
        <p:spPr/>
        <p:txBody>
          <a:bodyPr/>
          <a:lstStyle/>
          <a:p>
            <a:r>
              <a:rPr lang="nb-NO" dirty="0"/>
              <a:t>Analyser/utredninger</a:t>
            </a:r>
          </a:p>
        </p:txBody>
      </p:sp>
      <p:sp>
        <p:nvSpPr>
          <p:cNvPr id="6" name="Plassholder for innhold 5">
            <a:extLst>
              <a:ext uri="{FF2B5EF4-FFF2-40B4-BE49-F238E27FC236}">
                <a16:creationId xmlns:a16="http://schemas.microsoft.com/office/drawing/2014/main" id="{8DB4315E-B1AC-45A1-B2C2-45974DC8BC2F}"/>
              </a:ext>
            </a:extLst>
          </p:cNvPr>
          <p:cNvSpPr>
            <a:spLocks noGrp="1"/>
          </p:cNvSpPr>
          <p:nvPr>
            <p:ph idx="1"/>
          </p:nvPr>
        </p:nvSpPr>
        <p:spPr/>
        <p:txBody>
          <a:bodyPr>
            <a:normAutofit fontScale="77500" lnSpcReduction="20000"/>
          </a:bodyPr>
          <a:lstStyle/>
          <a:p>
            <a:r>
              <a:rPr lang="nb-NO" dirty="0"/>
              <a:t>Delegering på app- og instansnivå</a:t>
            </a:r>
          </a:p>
          <a:p>
            <a:pPr lvl="1"/>
            <a:r>
              <a:rPr lang="nb-NO" dirty="0"/>
              <a:t>I dag må man delegere Altinn-roller. Dette gir lite fleksibilitet/kontroll for sluttbrukere som vil styre tilganger nøyaktig. Vet ganske godt hva vi vil ha, men må finne ut hvordan vi løser det</a:t>
            </a:r>
          </a:p>
          <a:p>
            <a:r>
              <a:rPr lang="nb-NO" dirty="0"/>
              <a:t>Autorisasjon av organisasjon (ikke-personlig)</a:t>
            </a:r>
          </a:p>
          <a:p>
            <a:pPr lvl="1"/>
            <a:r>
              <a:rPr lang="nb-NO" dirty="0"/>
              <a:t>I dag støtter vi autentisering med ID-porten, men vi kan åpne for bruk av Maskinporten. Da må vi vite hvilke tilganger organisasjonen skal ha for seg selv og andre organisasjoner når trafikken ikke kan knyttes til en person</a:t>
            </a:r>
          </a:p>
          <a:p>
            <a:r>
              <a:rPr lang="nb-NO" dirty="0" err="1"/>
              <a:t>Virusscanning</a:t>
            </a:r>
            <a:r>
              <a:rPr lang="nb-NO" dirty="0"/>
              <a:t> av filvedlegg</a:t>
            </a:r>
          </a:p>
          <a:p>
            <a:pPr lvl="1"/>
            <a:r>
              <a:rPr lang="nb-NO" dirty="0"/>
              <a:t>Funksjonalitet vi har villet tilby en stund, men ingen har krevd det. Må finne ut om vi i det hele tatt skal ha </a:t>
            </a:r>
            <a:r>
              <a:rPr lang="nb-NO" dirty="0" err="1"/>
              <a:t>virusscanning</a:t>
            </a:r>
            <a:r>
              <a:rPr lang="nb-NO" dirty="0"/>
              <a:t>, og om det finnes egnede løsninger for dette i en skyløsning</a:t>
            </a:r>
          </a:p>
          <a:p>
            <a:r>
              <a:rPr lang="nb-NO" dirty="0"/>
              <a:t>Forbedringer av PDF</a:t>
            </a:r>
          </a:p>
          <a:p>
            <a:pPr lvl="1"/>
            <a:r>
              <a:rPr lang="nb-NO" dirty="0"/>
              <a:t>PDF-ene vi genererer i dag er svært enkle. Vi må finne ut hva ambisjonsnivået for design av PDF-er skal være framover, og vurdere om den løsningen vi har brukt så langt er egnet framover</a:t>
            </a:r>
          </a:p>
        </p:txBody>
      </p:sp>
      <p:sp>
        <p:nvSpPr>
          <p:cNvPr id="7" name="Ellipse 6">
            <a:extLst>
              <a:ext uri="{FF2B5EF4-FFF2-40B4-BE49-F238E27FC236}">
                <a16:creationId xmlns:a16="http://schemas.microsoft.com/office/drawing/2014/main" id="{D2EFB1F5-5417-4160-9EB5-3329DC32E0D6}"/>
              </a:ext>
            </a:extLst>
          </p:cNvPr>
          <p:cNvSpPr/>
          <p:nvPr/>
        </p:nvSpPr>
        <p:spPr>
          <a:xfrm>
            <a:off x="10614414" y="195943"/>
            <a:ext cx="1306286" cy="1306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94845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tel 4">
            <a:extLst>
              <a:ext uri="{FF2B5EF4-FFF2-40B4-BE49-F238E27FC236}">
                <a16:creationId xmlns:a16="http://schemas.microsoft.com/office/drawing/2014/main" id="{D4C7AE2C-B457-47D9-878B-D87208483BDB}"/>
              </a:ext>
            </a:extLst>
          </p:cNvPr>
          <p:cNvSpPr>
            <a:spLocks noGrp="1"/>
          </p:cNvSpPr>
          <p:nvPr>
            <p:ph type="title"/>
          </p:nvPr>
        </p:nvSpPr>
        <p:spPr/>
        <p:txBody>
          <a:bodyPr/>
          <a:lstStyle/>
          <a:p>
            <a:r>
              <a:rPr lang="nb-NO" dirty="0"/>
              <a:t>Analyser/utredninger</a:t>
            </a:r>
          </a:p>
        </p:txBody>
      </p:sp>
      <p:sp>
        <p:nvSpPr>
          <p:cNvPr id="6" name="Plassholder for innhold 5">
            <a:extLst>
              <a:ext uri="{FF2B5EF4-FFF2-40B4-BE49-F238E27FC236}">
                <a16:creationId xmlns:a16="http://schemas.microsoft.com/office/drawing/2014/main" id="{8DB4315E-B1AC-45A1-B2C2-45974DC8BC2F}"/>
              </a:ext>
            </a:extLst>
          </p:cNvPr>
          <p:cNvSpPr>
            <a:spLocks noGrp="1"/>
          </p:cNvSpPr>
          <p:nvPr>
            <p:ph idx="1"/>
          </p:nvPr>
        </p:nvSpPr>
        <p:spPr/>
        <p:txBody>
          <a:bodyPr>
            <a:normAutofit fontScale="85000" lnSpcReduction="20000"/>
          </a:bodyPr>
          <a:lstStyle/>
          <a:p>
            <a:r>
              <a:rPr lang="nb-NO" dirty="0"/>
              <a:t>Retningslinjer for skjemadesign</a:t>
            </a:r>
          </a:p>
          <a:p>
            <a:pPr lvl="1"/>
            <a:r>
              <a:rPr lang="nb-NO" dirty="0"/>
              <a:t>Tjenesteeier må i dag gjette seg til hvordan vi har tenkt at komponenter og funksjonaliteter er tenkt brukt. Her må vi finne egnet nivå på veiledning til hvordan man gjør skjemadesign best mulig</a:t>
            </a:r>
          </a:p>
          <a:p>
            <a:r>
              <a:rPr lang="nb-NO" dirty="0"/>
              <a:t>Visuelle oppgraderinger av skjemadesign</a:t>
            </a:r>
          </a:p>
          <a:p>
            <a:pPr lvl="1"/>
            <a:r>
              <a:rPr lang="nb-NO" dirty="0"/>
              <a:t>Styrket designkapasitet og –kompetanse i teamet. Nye øyne bør vurdere om det finnes fornuftige forbedringer</a:t>
            </a:r>
          </a:p>
          <a:p>
            <a:r>
              <a:rPr lang="nb-NO" dirty="0"/>
              <a:t>Forbedringer av </a:t>
            </a:r>
            <a:r>
              <a:rPr lang="nb-NO" dirty="0" err="1"/>
              <a:t>dashboard</a:t>
            </a:r>
            <a:r>
              <a:rPr lang="nb-NO" dirty="0"/>
              <a:t> i Altinn Studio</a:t>
            </a:r>
          </a:p>
          <a:p>
            <a:pPr lvl="1"/>
            <a:r>
              <a:rPr lang="nb-NO" dirty="0"/>
              <a:t>Når det blir mange apper i Altinn Studio fungerer designet vårt for oversikt over apper dårlig. Må finne ut hvordan vi kan få forbedret dette</a:t>
            </a:r>
          </a:p>
          <a:p>
            <a:r>
              <a:rPr lang="nb-NO" dirty="0"/>
              <a:t>Bedre universell utforming av Altinn Studio</a:t>
            </a:r>
          </a:p>
          <a:p>
            <a:pPr lvl="1"/>
            <a:r>
              <a:rPr lang="nb-NO" dirty="0"/>
              <a:t>Universell utforming har vært prioritert for sluttbrukerne, men for apputviklere har vi (stort) forbedringspotensial. Må finne ut hvilke endringer som er nødvendige å gjøre</a:t>
            </a:r>
          </a:p>
        </p:txBody>
      </p:sp>
      <p:sp>
        <p:nvSpPr>
          <p:cNvPr id="7" name="Ellipse 6">
            <a:extLst>
              <a:ext uri="{FF2B5EF4-FFF2-40B4-BE49-F238E27FC236}">
                <a16:creationId xmlns:a16="http://schemas.microsoft.com/office/drawing/2014/main" id="{D2EFB1F5-5417-4160-9EB5-3329DC32E0D6}"/>
              </a:ext>
            </a:extLst>
          </p:cNvPr>
          <p:cNvSpPr/>
          <p:nvPr/>
        </p:nvSpPr>
        <p:spPr>
          <a:xfrm>
            <a:off x="10614414" y="195943"/>
            <a:ext cx="1306286" cy="13062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851882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B482FD-C684-4DAA-AC4C-1739F51A9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1C0BD79D-D520-41D6-BFFC-3C8E7BEECE2D}"/>
              </a:ext>
            </a:extLst>
          </p:cNvPr>
          <p:cNvSpPr>
            <a:spLocks noGrp="1"/>
          </p:cNvSpPr>
          <p:nvPr>
            <p:ph type="title"/>
          </p:nvPr>
        </p:nvSpPr>
        <p:spPr>
          <a:xfrm>
            <a:off x="5139236" y="1097280"/>
            <a:ext cx="6043875" cy="4626864"/>
          </a:xfrm>
        </p:spPr>
        <p:txBody>
          <a:bodyPr vert="horz" lIns="91440" tIns="45720" rIns="91440" bIns="45720" rtlCol="0" anchor="ctr">
            <a:normAutofit/>
          </a:bodyPr>
          <a:lstStyle/>
          <a:p>
            <a:pPr algn="l"/>
            <a:r>
              <a:rPr lang="en-US" sz="4800" dirty="0" err="1"/>
              <a:t>Spørsmål</a:t>
            </a:r>
            <a:r>
              <a:rPr lang="en-US" sz="4800" dirty="0"/>
              <a:t>?</a:t>
            </a:r>
            <a:br>
              <a:rPr lang="en-US" sz="4800" dirty="0"/>
            </a:br>
            <a:r>
              <a:rPr lang="en-US" sz="4800" dirty="0" err="1"/>
              <a:t>Kommentarer</a:t>
            </a:r>
            <a:r>
              <a:rPr lang="en-US" sz="4800" dirty="0"/>
              <a:t>?</a:t>
            </a:r>
            <a:br>
              <a:rPr lang="en-US" sz="4800" dirty="0"/>
            </a:br>
            <a:r>
              <a:rPr lang="en-US" sz="4800" dirty="0" err="1"/>
              <a:t>Kandidater</a:t>
            </a:r>
            <a:r>
              <a:rPr lang="en-US" sz="4800" dirty="0"/>
              <a:t> for </a:t>
            </a:r>
            <a:r>
              <a:rPr lang="en-US" sz="4800" dirty="0" err="1"/>
              <a:t>mer</a:t>
            </a:r>
            <a:r>
              <a:rPr lang="en-US" sz="4800" dirty="0"/>
              <a:t> </a:t>
            </a:r>
            <a:r>
              <a:rPr lang="en-US" sz="4800" dirty="0" err="1"/>
              <a:t>detaljert</a:t>
            </a:r>
            <a:r>
              <a:rPr lang="en-US" sz="4800" dirty="0"/>
              <a:t> </a:t>
            </a:r>
            <a:r>
              <a:rPr lang="en-US" sz="4800" dirty="0" err="1"/>
              <a:t>gjennomgang</a:t>
            </a:r>
            <a:r>
              <a:rPr lang="en-US" sz="4800" dirty="0"/>
              <a:t>?</a:t>
            </a:r>
          </a:p>
        </p:txBody>
      </p:sp>
      <p:sp>
        <p:nvSpPr>
          <p:cNvPr id="4" name="Plassholder for tekst 3">
            <a:extLst>
              <a:ext uri="{FF2B5EF4-FFF2-40B4-BE49-F238E27FC236}">
                <a16:creationId xmlns:a16="http://schemas.microsoft.com/office/drawing/2014/main" id="{F4813C5F-79E7-4BC4-991E-D2A9E7FF2F0E}"/>
              </a:ext>
            </a:extLst>
          </p:cNvPr>
          <p:cNvSpPr>
            <a:spLocks noGrp="1"/>
          </p:cNvSpPr>
          <p:nvPr>
            <p:ph type="body" idx="1"/>
          </p:nvPr>
        </p:nvSpPr>
        <p:spPr>
          <a:xfrm>
            <a:off x="913795" y="1097280"/>
            <a:ext cx="3256177" cy="4626863"/>
          </a:xfrm>
        </p:spPr>
        <p:txBody>
          <a:bodyPr vert="horz" lIns="91440" tIns="45720" rIns="91440" bIns="45720" rtlCol="0" anchor="ctr">
            <a:normAutofit/>
          </a:bodyPr>
          <a:lstStyle/>
          <a:p>
            <a:pPr algn="r"/>
            <a:r>
              <a:rPr lang="nb-NO" dirty="0">
                <a:hlinkClick r:id="rId3"/>
              </a:rPr>
              <a:t>lvb@digdir.no</a:t>
            </a:r>
            <a:endParaRPr lang="nb-NO" dirty="0"/>
          </a:p>
          <a:p>
            <a:pPr algn="r"/>
            <a:r>
              <a:rPr lang="nb-NO" dirty="0">
                <a:hlinkClick r:id="rId4"/>
              </a:rPr>
              <a:t>https://altinnstudio.slack.com</a:t>
            </a:r>
            <a:r>
              <a:rPr lang="nb-NO" dirty="0"/>
              <a:t> </a:t>
            </a:r>
          </a:p>
          <a:p>
            <a:pPr algn="r"/>
            <a:endParaRPr lang="en-US" dirty="0"/>
          </a:p>
        </p:txBody>
      </p:sp>
      <p:cxnSp>
        <p:nvCxnSpPr>
          <p:cNvPr id="11" name="Straight Connector 10">
            <a:extLst>
              <a:ext uri="{FF2B5EF4-FFF2-40B4-BE49-F238E27FC236}">
                <a16:creationId xmlns:a16="http://schemas.microsoft.com/office/drawing/2014/main" id="{2DAA738B-EDF5-4694-B25A-3488245BC8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06816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RegularSeed_2SEEDS">
      <a:dk1>
        <a:srgbClr val="000000"/>
      </a:dk1>
      <a:lt1>
        <a:srgbClr val="FFFFFF"/>
      </a:lt1>
      <a:dk2>
        <a:srgbClr val="243741"/>
      </a:dk2>
      <a:lt2>
        <a:srgbClr val="E2E8E7"/>
      </a:lt2>
      <a:accent1>
        <a:srgbClr val="B13B52"/>
      </a:accent1>
      <a:accent2>
        <a:srgbClr val="C34D95"/>
      </a:accent2>
      <a:accent3>
        <a:srgbClr val="C3674D"/>
      </a:accent3>
      <a:accent4>
        <a:srgbClr val="3BB182"/>
      </a:accent4>
      <a:accent5>
        <a:srgbClr val="46B2B4"/>
      </a:accent5>
      <a:accent6>
        <a:srgbClr val="3B7EB1"/>
      </a:accent6>
      <a:hlink>
        <a:srgbClr val="31937F"/>
      </a:hlink>
      <a:folHlink>
        <a:srgbClr val="7F7F7F"/>
      </a:folHlink>
    </a:clrScheme>
    <a:fontScheme name="Slate">
      <a:majorFont>
        <a:latin typeface="Georgia Pro Cond Ligh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Speak Pro"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182</TotalTime>
  <Words>781</Words>
  <Application>Microsoft Office PowerPoint</Application>
  <PresentationFormat>Widescreen</PresentationFormat>
  <Paragraphs>77</Paragraphs>
  <Slides>8</Slides>
  <Notes>0</Notes>
  <HiddenSlides>0</HiddenSlides>
  <MMClips>0</MMClips>
  <ScaleCrop>false</ScaleCrop>
  <HeadingPairs>
    <vt:vector size="6" baseType="variant">
      <vt:variant>
        <vt:lpstr>Brukte skrifter</vt:lpstr>
      </vt:variant>
      <vt:variant>
        <vt:i4>5</vt:i4>
      </vt:variant>
      <vt:variant>
        <vt:lpstr>Tema</vt:lpstr>
      </vt:variant>
      <vt:variant>
        <vt:i4>1</vt:i4>
      </vt:variant>
      <vt:variant>
        <vt:lpstr>Lysbildetitler</vt:lpstr>
      </vt:variant>
      <vt:variant>
        <vt:i4>8</vt:i4>
      </vt:variant>
    </vt:vector>
  </HeadingPairs>
  <TitlesOfParts>
    <vt:vector size="14" baseType="lpstr">
      <vt:lpstr>Arial</vt:lpstr>
      <vt:lpstr>Georgia Pro Cond Light</vt:lpstr>
      <vt:lpstr>Speak Pro</vt:lpstr>
      <vt:lpstr>Wingdings</vt:lpstr>
      <vt:lpstr>Wingdings 2</vt:lpstr>
      <vt:lpstr>SlateVTI</vt:lpstr>
      <vt:lpstr>Altinn-kaffe</vt:lpstr>
      <vt:lpstr>Oversikt: Planer for Q2 2021</vt:lpstr>
      <vt:lpstr>Ny funksjonalitet</vt:lpstr>
      <vt:lpstr>Ny funksjonalitet</vt:lpstr>
      <vt:lpstr>Ny funksjonalitet</vt:lpstr>
      <vt:lpstr>Analyser/utredninger</vt:lpstr>
      <vt:lpstr>Analyser/utredninger</vt:lpstr>
      <vt:lpstr>Spørsmål? Kommentarer? Kandidater for mer detaljert gjennomgang?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Altinn-kaffe</dc:title>
  <dc:creator>Bachmann, Lars Vegard</dc:creator>
  <cp:lastModifiedBy>Bachmann, Lars Vegard</cp:lastModifiedBy>
  <cp:revision>6</cp:revision>
  <dcterms:created xsi:type="dcterms:W3CDTF">2021-01-06T12:11:45Z</dcterms:created>
  <dcterms:modified xsi:type="dcterms:W3CDTF">2021-04-07T08:35:44Z</dcterms:modified>
</cp:coreProperties>
</file>