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58F2-7D65-4498-A3C9-D6455BBF4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275D-B7C0-48D0-927E-479C74490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CC27-C28A-4439-BCEE-77A2074C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7AEA-23FE-4DB8-B506-58B253E2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DAFF-0D6C-4AD6-BA1B-EDCA177C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9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535-3B08-463E-A8DC-DC79A994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A69B2-087F-4458-A4B5-E9C16B4BD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D74C-A50C-4FF5-B334-14FB071A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A8AB-DBF9-4B82-ABD8-E7C3E308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B8D6-4244-4F9F-8D1A-2FDD9BE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257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9B02E-004A-42D2-B0F9-D1BBB03D7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2293E-3E12-4027-8964-43132C64B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0C86-7202-41A1-A418-6C173025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DA4A-AF57-4E35-BED5-249A5EE9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E42D-BC9A-4EE9-BBCF-4EA4AB98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D126-2203-403A-93CE-9A9BDA05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14D-86AC-40F4-BFF1-3FED423A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E7B7-C2D3-4DBD-B97F-4A38F29C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40AD-EDD6-426B-9914-DCC71A28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09C6-1278-40FD-852D-400ABF86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54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1A39-6BA1-4CD0-B1CC-21340368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EFA7-6F52-4AC1-BB80-104B9651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FAEB-9C10-45B6-8E4C-E1057073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ACC1-3802-4D48-A973-39E4E50A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D317-BDF8-4175-92BD-83D284D8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1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05F-CDEF-47C8-B26B-3AC8D5E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4142-BA2D-4463-932B-057E4675E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52A8-8F51-4B7C-9695-17C40BAA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D9B34-50BA-451F-9DE4-36B9A9F0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B8B1-2717-40AD-A9FC-61C87CF2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B531-7FCA-4C8A-A469-798029D5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4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4F32-3D28-4FD0-ABF7-AF4FE7E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4038-E77B-41AE-8B5C-474AF15E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4F732-963B-4DB6-82C2-6156AF65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7D83C-89CE-4D27-99F3-DB63DEA91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D4E8-676E-4E4F-B840-1E3F17E99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D5280-E728-43B3-A630-C6DF0040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DB6D-33BA-4EA2-AF94-3E201DE0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74204-E6F3-48BB-AE70-F8CB4D67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537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7D8D-343C-4356-9E8A-813A6029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F137C-04BF-447F-963C-FBB9BF9D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59A28-9012-4EA2-930A-02F244A7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6723A-EB57-42E5-A348-71B21AAD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708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22DF-4AC3-46F1-AF24-65F0287F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955B-6326-4560-B0E6-8949202B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F871A-6A2E-4C9A-B27F-680C11E9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91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5386-98F4-4BD2-81CC-1818FC4D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D897-D0BA-499B-B923-9CBDFDB9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968E6-DB89-44C0-8478-54DB8797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21A7-EDDE-43B5-BC97-F65B3685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F0173-1863-4452-9436-4F528315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DDDB-F6B2-47D1-9125-73D7D2C1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8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E66-5D68-4F02-B4CD-11434349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14A0B-477D-4A1F-A626-B47C9778C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5DB74-5217-4E1C-AFDC-5F2F23E5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0FEA-2372-43B0-B76D-27B5BCA0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C3C8-B566-4384-BF3F-AEA553CC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CF2B4-AD99-4B13-B5FA-76767A74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498D6-D337-44E2-9BB7-697C081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3ABB-2EEB-498D-B679-D3FBE7D3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D175-96D0-4745-8075-9D637F6FE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42F1-604C-487B-90F9-52AD925E7653}" type="datetimeFigureOut">
              <a:rPr lang="nb-NO" smtClean="0"/>
              <a:t>16.12.2020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F167-5EA0-4B15-BB01-8B03BE895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ABFC-CF48-44B2-9144-C7C25E4A3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6580-29FE-403D-BEAD-9AB76A28D1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2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A4E7-C8F2-4B40-B436-E6664898B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Kalkuleringer</a:t>
            </a:r>
          </a:p>
        </p:txBody>
      </p:sp>
    </p:spTree>
    <p:extLst>
      <p:ext uri="{BB962C8B-B14F-4D97-AF65-F5344CB8AC3E}">
        <p14:creationId xmlns:p14="http://schemas.microsoft.com/office/powerpoint/2010/main" val="363176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D70-4477-455E-B29A-2F95C465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Kalkylegjennomgang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706DD-FB02-4463-98C4-C8C5A933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971" y="2145025"/>
            <a:ext cx="8222057" cy="38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1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ACE0-0236-4AFB-B3E8-F0917246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DB46-DA9B-4A45-B3B8-AC0BFB82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Altinn 3 Apps har innebygget støtte for å kjøre logikk som utfører kalkuleringer, men har i utgangspunktet ingen kalkuleringslogikk.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Kalkuleringslogikk må skrives av en applikasjonsutvikler.</a:t>
            </a:r>
          </a:p>
        </p:txBody>
      </p:sp>
    </p:spTree>
    <p:extLst>
      <p:ext uri="{BB962C8B-B14F-4D97-AF65-F5344CB8AC3E}">
        <p14:creationId xmlns:p14="http://schemas.microsoft.com/office/powerpoint/2010/main" val="13790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ACE0-0236-4AFB-B3E8-F0917246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Sekvens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C3841-2E86-4A73-A434-40EAA2FA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55" y="1833216"/>
            <a:ext cx="7041490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DA25-329A-4515-A817-5234A5E0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62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03A-B608-4EC2-B800-A86C8CF1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Håndtering av 0 vs 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72C4-B3D3-4DA7-A832-B3ADFAFD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5686"/>
          </a:xfrm>
        </p:spPr>
        <p:txBody>
          <a:bodyPr>
            <a:normAutofit/>
          </a:bodyPr>
          <a:lstStyle/>
          <a:p>
            <a:r>
              <a:rPr lang="nb-NO" dirty="0"/>
              <a:t>Må håndteres av applikasjonsutvikler</a:t>
            </a:r>
          </a:p>
          <a:p>
            <a:r>
              <a:rPr lang="nb-NO" dirty="0"/>
              <a:t>Standard C# mekanismer som null-sjekk o.l.</a:t>
            </a:r>
          </a:p>
          <a:p>
            <a:endParaRPr lang="nb-NO" dirty="0"/>
          </a:p>
          <a:p>
            <a:r>
              <a:rPr lang="nb-NO" dirty="0"/>
              <a:t>Eksempel fra bli-tjenesteeier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A46E-8379-4857-92E2-91903CDA0BA8}"/>
              </a:ext>
            </a:extLst>
          </p:cNvPr>
          <p:cNvSpPr txBox="1"/>
          <p:nvPr/>
        </p:nvSpPr>
        <p:spPr>
          <a:xfrm>
            <a:off x="1502796" y="4031310"/>
            <a:ext cx="9310977" cy="1200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orgNo = model?.Tjenesteeier?.organisasjonsnummer;</a:t>
            </a:r>
          </a:p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(!string.IsNullOrEmpty(orgNo)) {</a:t>
            </a:r>
          </a:p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bruk verdi til noe</a:t>
            </a:r>
          </a:p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3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2F0C-F591-4321-86A7-CE6B7E2D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Listeversjon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0BD8-AB64-4AB8-8E88-BD41C33B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Kalkuleringer er knyttet til lagring.</a:t>
            </a:r>
          </a:p>
          <a:p>
            <a:r>
              <a:rPr lang="nb-NO" dirty="0"/>
              <a:t>Lagring skjer «hele tiden» så lenge alle feltverdier er gyldige.</a:t>
            </a:r>
          </a:p>
          <a:p>
            <a:r>
              <a:rPr lang="nb-NO" dirty="0"/>
              <a:t>Kalkuleringsfunksjonen får alle data knyttet til datamodellen.</a:t>
            </a:r>
          </a:p>
          <a:p>
            <a:r>
              <a:rPr lang="nb-NO" dirty="0"/>
              <a:t>Applikasjonsutvikler må skrive logikk i C#</a:t>
            </a:r>
          </a:p>
          <a:p>
            <a:r>
              <a:rPr lang="nb-NO" dirty="0"/>
              <a:t>Logikken kan benytte alle verdens matematiskefunksjoner som finnes implementert for .net core.</a:t>
            </a:r>
          </a:p>
          <a:p>
            <a:r>
              <a:rPr lang="nb-NO" dirty="0"/>
              <a:t>Logikken kan gjøre Web API kall til eksterne tjenester.</a:t>
            </a:r>
          </a:p>
          <a:p>
            <a:r>
              <a:rPr lang="nb-NO" dirty="0"/>
              <a:t>Begrenset til et skjema om gangen.</a:t>
            </a:r>
          </a:p>
        </p:txBody>
      </p:sp>
    </p:spTree>
    <p:extLst>
      <p:ext uri="{BB962C8B-B14F-4D97-AF65-F5344CB8AC3E}">
        <p14:creationId xmlns:p14="http://schemas.microsoft.com/office/powerpoint/2010/main" val="21320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CBED-B75C-4F6A-B731-A133FB24C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Spørsmål?</a:t>
            </a:r>
          </a:p>
        </p:txBody>
      </p:sp>
    </p:spTree>
    <p:extLst>
      <p:ext uri="{BB962C8B-B14F-4D97-AF65-F5344CB8AC3E}">
        <p14:creationId xmlns:p14="http://schemas.microsoft.com/office/powerpoint/2010/main" val="223568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Kalkuleringer</vt:lpstr>
      <vt:lpstr>Kalkylegjennomgang</vt:lpstr>
      <vt:lpstr>Intro</vt:lpstr>
      <vt:lpstr>Sekvens</vt:lpstr>
      <vt:lpstr>DEMO</vt:lpstr>
      <vt:lpstr>Håndtering av 0 vs blank</vt:lpstr>
      <vt:lpstr>Listeversjon</vt:lpstr>
      <vt:lpstr>Spørsmål?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Kalkuleringer</dc:title>
  <dc:creator>Terje Holene</dc:creator>
  <cp:lastModifiedBy>Terje Holene</cp:lastModifiedBy>
  <cp:revision>8</cp:revision>
  <dcterms:created xsi:type="dcterms:W3CDTF">2020-12-16T08:33:14Z</dcterms:created>
  <dcterms:modified xsi:type="dcterms:W3CDTF">2020-12-16T12:09:38Z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2020-12-16T08:33:14Z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9143cba1-a1fe-45db-8e6b-29151b6badc9</vt:lpwstr>
  </property>
  <property fmtid="{D5CDD505-2E9C-101B-9397-08002B2CF9AE}" pid="8" name="MSIP_Label_5fae8262-b78e-4366-8929-a5d6aac95320_ContentBits">
    <vt:lpwstr>0</vt:lpwstr>
  </property>
</Properties>
</file>