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tinn/altinn-studio/issues/1519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tinn/altinn-studio/issues?q=is%3Aissue+is%3Aclosed+label%3Akind%2Fbug+milestone%3A2020-W38%2F3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30. September 2020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/>
              <a:t>Jobbet med siden sist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/>
              <a:t>Flere sider i et skjema</a:t>
            </a:r>
          </a:p>
          <a:p>
            <a:pPr lvl="1"/>
            <a:r>
              <a:rPr lang="nb-NO" dirty="0" err="1"/>
              <a:t>Proof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concept</a:t>
            </a:r>
            <a:r>
              <a:rPr lang="nb-NO" dirty="0"/>
              <a:t> med utgangspunkt i skisser fra NSM</a:t>
            </a:r>
          </a:p>
          <a:p>
            <a:pPr lvl="1"/>
            <a:r>
              <a:rPr lang="nb-NO" dirty="0"/>
              <a:t>Teknisk løst med en layout-fil per side og mulighet til å styre rekkefølgen på layouts</a:t>
            </a:r>
          </a:p>
          <a:p>
            <a:r>
              <a:rPr lang="nb-NO" dirty="0"/>
              <a:t>Understatuser</a:t>
            </a:r>
          </a:p>
          <a:p>
            <a:pPr lvl="1"/>
            <a:r>
              <a:rPr lang="nb-NO" dirty="0"/>
              <a:t>Mulighet til å angi (fritekst) hvilken status et element har (i tillegg til steginformasjon)</a:t>
            </a:r>
          </a:p>
          <a:p>
            <a:pPr lvl="1"/>
            <a:r>
              <a:rPr lang="nb-NO" dirty="0"/>
              <a:t>Blir først synlig i november i Altinn II</a:t>
            </a:r>
          </a:p>
          <a:p>
            <a:r>
              <a:rPr lang="nb-NO" dirty="0"/>
              <a:t>Repeterende grupper (</a:t>
            </a:r>
            <a:r>
              <a:rPr lang="nb-NO" dirty="0">
                <a:hlinkClick r:id="rId3"/>
              </a:rPr>
              <a:t>#1519</a:t>
            </a:r>
            <a:r>
              <a:rPr lang="nb-NO" dirty="0"/>
              <a:t>)</a:t>
            </a:r>
          </a:p>
          <a:p>
            <a:r>
              <a:rPr lang="nb-NO" dirty="0"/>
              <a:t>Rettet </a:t>
            </a:r>
            <a:r>
              <a:rPr lang="nb-NO" dirty="0">
                <a:hlinkClick r:id="rId4"/>
              </a:rPr>
              <a:t>14 </a:t>
            </a:r>
            <a:r>
              <a:rPr lang="nb-NO" dirty="0" err="1">
                <a:hlinkClick r:id="rId4"/>
              </a:rPr>
              <a:t>bugs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8293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/>
              <a:t>Flere sider i et skjema</a:t>
            </a:r>
          </a:p>
          <a:p>
            <a:pPr lvl="1"/>
            <a:r>
              <a:rPr lang="nb-NO" dirty="0"/>
              <a:t>Fra POC til permanent løsning </a:t>
            </a:r>
            <a:r>
              <a:rPr lang="nb-NO" dirty="0">
                <a:sym typeface="Wingdings" panose="05000000000000000000" pitchFamily="2" charset="2"/>
              </a:rPr>
              <a:t> først i app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Vil ikke komme i Studio denne perioden</a:t>
            </a:r>
          </a:p>
          <a:p>
            <a:r>
              <a:rPr lang="nb-NO" dirty="0" err="1">
                <a:sym typeface="Wingdings" panose="05000000000000000000" pitchFamily="2" charset="2"/>
              </a:rPr>
              <a:t>Event</a:t>
            </a:r>
            <a:r>
              <a:rPr lang="nb-NO" dirty="0">
                <a:sym typeface="Wingdings" panose="05000000000000000000" pitchFamily="2" charset="2"/>
              </a:rPr>
              <a:t>-arkitektur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Implementere første generasjon: Liste ut hendelser app genererer, slik at tjenesteeier kan spørre mot dette istedenfor mot database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Analysere andre generasjon: Push av hendelser til tjenesteeier</a:t>
            </a:r>
          </a:p>
          <a:p>
            <a:r>
              <a:rPr lang="nb-NO" dirty="0">
                <a:sym typeface="Wingdings" panose="05000000000000000000" pitchFamily="2" charset="2"/>
              </a:rPr>
              <a:t>Etablere </a:t>
            </a:r>
            <a:r>
              <a:rPr lang="nb-NO" dirty="0" err="1">
                <a:sym typeface="Wingdings" panose="05000000000000000000" pitchFamily="2" charset="2"/>
              </a:rPr>
              <a:t>cluster</a:t>
            </a:r>
            <a:r>
              <a:rPr lang="nb-NO" dirty="0">
                <a:sym typeface="Wingdings" panose="05000000000000000000" pitchFamily="2" charset="2"/>
              </a:rPr>
              <a:t> for </a:t>
            </a:r>
            <a:r>
              <a:rPr lang="nb-NO" dirty="0" err="1">
                <a:sym typeface="Wingdings" panose="05000000000000000000" pitchFamily="2" charset="2"/>
              </a:rPr>
              <a:t>tjenesteeiere</a:t>
            </a:r>
            <a:r>
              <a:rPr lang="nb-NO" dirty="0">
                <a:sym typeface="Wingdings" panose="05000000000000000000" pitchFamily="2" charset="2"/>
              </a:rPr>
              <a:t> i testmiljøer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Spørsmål? Kommentarer? Ønsker om tema?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https://altinnstudio.slack.com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161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Georgia Pro Cond Light</vt:lpstr>
      <vt:lpstr>Speak Pro</vt:lpstr>
      <vt:lpstr>Wingdings 2</vt:lpstr>
      <vt:lpstr>SlateVTI</vt:lpstr>
      <vt:lpstr>Altinn-kaffe</vt:lpstr>
      <vt:lpstr>Jobbet med siden sist</vt:lpstr>
      <vt:lpstr>Jobber med nå</vt:lpstr>
      <vt:lpstr>Spørsmål? Kommentarer? Ønsker om tema?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2</cp:revision>
  <dcterms:created xsi:type="dcterms:W3CDTF">2020-09-30T11:27:05Z</dcterms:created>
  <dcterms:modified xsi:type="dcterms:W3CDTF">2020-09-30T12:01:55Z</dcterms:modified>
</cp:coreProperties>
</file>