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2C152ED8-8CD7-41A8-9000-52229ED81F3C}"/>
    <pc:docChg chg="custSel delSld modSld">
      <pc:chgData name="Bachmann, Lars Vegard" userId="9fade4d3-1629-4597-b3ae-edc23d66fe50" providerId="ADAL" clId="{2C152ED8-8CD7-41A8-9000-52229ED81F3C}" dt="2021-03-17T12:29:07.542" v="471" actId="20577"/>
      <pc:docMkLst>
        <pc:docMk/>
      </pc:docMkLst>
      <pc:sldChg chg="modSp mod">
        <pc:chgData name="Bachmann, Lars Vegard" userId="9fade4d3-1629-4597-b3ae-edc23d66fe50" providerId="ADAL" clId="{2C152ED8-8CD7-41A8-9000-52229ED81F3C}" dt="2021-03-17T12:29:07.542" v="471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2C152ED8-8CD7-41A8-9000-52229ED81F3C}" dt="2021-03-17T12:29:07.542" v="471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2C152ED8-8CD7-41A8-9000-52229ED81F3C}" dt="2021-03-17T12:03:38.463" v="423" actId="20577"/>
        <pc:sldMkLst>
          <pc:docMk/>
          <pc:sldMk cId="3682933089" sldId="257"/>
        </pc:sldMkLst>
        <pc:spChg chg="mod">
          <ac:chgData name="Bachmann, Lars Vegard" userId="9fade4d3-1629-4597-b3ae-edc23d66fe50" providerId="ADAL" clId="{2C152ED8-8CD7-41A8-9000-52229ED81F3C}" dt="2021-03-17T12:03:38.463" v="423" actId="20577"/>
          <ac:spMkLst>
            <pc:docMk/>
            <pc:sldMk cId="3682933089" sldId="257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2C152ED8-8CD7-41A8-9000-52229ED81F3C}" dt="2021-03-17T12:05:47.807" v="469" actId="20577"/>
        <pc:sldMkLst>
          <pc:docMk/>
          <pc:sldMk cId="3448598731" sldId="259"/>
        </pc:sldMkLst>
        <pc:spChg chg="mod">
          <ac:chgData name="Bachmann, Lars Vegard" userId="9fade4d3-1629-4597-b3ae-edc23d66fe50" providerId="ADAL" clId="{2C152ED8-8CD7-41A8-9000-52229ED81F3C}" dt="2021-03-17T12:05:47.807" v="469" actId="20577"/>
          <ac:spMkLst>
            <pc:docMk/>
            <pc:sldMk cId="3448598731" sldId="259"/>
            <ac:spMk id="3" creationId="{FAB98DA4-DEEB-46AF-BA62-88595A4E0D9C}"/>
          </ac:spMkLst>
        </pc:spChg>
      </pc:sldChg>
      <pc:sldChg chg="del">
        <pc:chgData name="Bachmann, Lars Vegard" userId="9fade4d3-1629-4597-b3ae-edc23d66fe50" providerId="ADAL" clId="{2C152ED8-8CD7-41A8-9000-52229ED81F3C}" dt="2021-03-17T11:54:02.460" v="0" actId="47"/>
        <pc:sldMkLst>
          <pc:docMk/>
          <pc:sldMk cId="3187070372" sldId="261"/>
        </pc:sldMkLst>
      </pc:sldChg>
      <pc:sldChg chg="addSp modSp mod modClrScheme chgLayout">
        <pc:chgData name="Bachmann, Lars Vegard" userId="9fade4d3-1629-4597-b3ae-edc23d66fe50" providerId="ADAL" clId="{2C152ED8-8CD7-41A8-9000-52229ED81F3C}" dt="2021-03-17T12:01:30.688" v="407" actId="20577"/>
        <pc:sldMkLst>
          <pc:docMk/>
          <pc:sldMk cId="263440769" sldId="262"/>
        </pc:sldMkLst>
        <pc:spChg chg="mod ord">
          <ac:chgData name="Bachmann, Lars Vegard" userId="9fade4d3-1629-4597-b3ae-edc23d66fe50" providerId="ADAL" clId="{2C152ED8-8CD7-41A8-9000-52229ED81F3C}" dt="2021-03-17T11:59:31.540" v="215" actId="700"/>
          <ac:spMkLst>
            <pc:docMk/>
            <pc:sldMk cId="263440769" sldId="262"/>
            <ac:spMk id="2" creationId="{81AA2F4D-4237-4A39-B866-7876674C95B1}"/>
          </ac:spMkLst>
        </pc:spChg>
        <pc:spChg chg="mod ord">
          <ac:chgData name="Bachmann, Lars Vegard" userId="9fade4d3-1629-4597-b3ae-edc23d66fe50" providerId="ADAL" clId="{2C152ED8-8CD7-41A8-9000-52229ED81F3C}" dt="2021-03-17T11:59:38.759" v="216" actId="21"/>
          <ac:spMkLst>
            <pc:docMk/>
            <pc:sldMk cId="263440769" sldId="262"/>
            <ac:spMk id="3" creationId="{C4565361-2B07-4EDC-858D-83FCE81C1783}"/>
          </ac:spMkLst>
        </pc:spChg>
        <pc:spChg chg="add mod ord">
          <ac:chgData name="Bachmann, Lars Vegard" userId="9fade4d3-1629-4597-b3ae-edc23d66fe50" providerId="ADAL" clId="{2C152ED8-8CD7-41A8-9000-52229ED81F3C}" dt="2021-03-17T12:01:30.688" v="407" actId="20577"/>
          <ac:spMkLst>
            <pc:docMk/>
            <pc:sldMk cId="263440769" sldId="262"/>
            <ac:spMk id="4" creationId="{F91D6D6A-2FE8-4B40-8756-D6127AC2C5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>
                <a:solidFill>
                  <a:srgbClr val="B13B52"/>
                </a:solidFill>
              </a:rPr>
              <a:t>17. </a:t>
            </a:r>
            <a:r>
              <a:rPr lang="nb-NO" sz="1800" dirty="0">
                <a:solidFill>
                  <a:srgbClr val="B13B52"/>
                </a:solidFill>
              </a:rPr>
              <a:t>mars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92500" lnSpcReduction="20000"/>
          </a:bodyPr>
          <a:lstStyle/>
          <a:p>
            <a:r>
              <a:rPr lang="nb-NO" dirty="0">
                <a:sym typeface="Wingdings" panose="05000000000000000000" pitchFamily="2" charset="2"/>
              </a:rPr>
              <a:t>Dynamikk på sidenivå</a:t>
            </a:r>
          </a:p>
          <a:p>
            <a:r>
              <a:rPr lang="nb-NO" dirty="0">
                <a:sym typeface="Wingdings" panose="05000000000000000000" pitchFamily="2" charset="2"/>
              </a:rPr>
              <a:t>Fylle ut repeterende gruppe over flere sider (POC)</a:t>
            </a:r>
          </a:p>
          <a:p>
            <a:r>
              <a:rPr lang="nb-NO" dirty="0" err="1">
                <a:sym typeface="Wingdings" panose="05000000000000000000" pitchFamily="2" charset="2"/>
              </a:rPr>
              <a:t>Cache</a:t>
            </a:r>
            <a:r>
              <a:rPr lang="nb-NO" dirty="0">
                <a:sym typeface="Wingdings" panose="05000000000000000000" pitchFamily="2" charset="2"/>
              </a:rPr>
              <a:t> hvilken side bruker er på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Presentasjonsfelter</a:t>
            </a:r>
          </a:p>
          <a:p>
            <a:r>
              <a:rPr lang="nb-NO" dirty="0">
                <a:sym typeface="Wingdings" panose="05000000000000000000" pitchFamily="2" charset="2"/>
              </a:rPr>
              <a:t>Push av </a:t>
            </a:r>
            <a:r>
              <a:rPr lang="nb-NO" dirty="0" err="1">
                <a:sym typeface="Wingdings" panose="05000000000000000000" pitchFamily="2" charset="2"/>
              </a:rPr>
              <a:t>events</a:t>
            </a:r>
            <a:r>
              <a:rPr lang="nb-NO" dirty="0">
                <a:sym typeface="Wingdings" panose="05000000000000000000" pitchFamily="2" charset="2"/>
              </a:rPr>
              <a:t> </a:t>
            </a:r>
          </a:p>
          <a:p>
            <a:r>
              <a:rPr lang="nb-NO" dirty="0" err="1">
                <a:sym typeface="Wingdings" panose="05000000000000000000" pitchFamily="2" charset="2"/>
              </a:rPr>
              <a:t>eFormidling</a:t>
            </a:r>
            <a:r>
              <a:rPr lang="nb-NO" dirty="0">
                <a:sym typeface="Wingdings" panose="05000000000000000000" pitchFamily="2" charset="2"/>
              </a:rPr>
              <a:t> som oversendingsmåte til tjenesteeier </a:t>
            </a:r>
          </a:p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Redusere antall </a:t>
            </a:r>
            <a:r>
              <a:rPr lang="nb-NO" dirty="0" err="1">
                <a:sym typeface="Wingdings" panose="05000000000000000000" pitchFamily="2" charset="2"/>
              </a:rPr>
              <a:t>breaking</a:t>
            </a:r>
            <a:r>
              <a:rPr lang="nb-NO" dirty="0">
                <a:sym typeface="Wingdings" panose="05000000000000000000" pitchFamily="2" charset="2"/>
              </a:rPr>
              <a:t> </a:t>
            </a:r>
            <a:r>
              <a:rPr lang="nb-NO" dirty="0" err="1">
                <a:sym typeface="Wingdings" panose="05000000000000000000" pitchFamily="2" charset="2"/>
              </a:rPr>
              <a:t>changes</a:t>
            </a:r>
            <a:r>
              <a:rPr lang="nb-NO" dirty="0">
                <a:sym typeface="Wingdings" panose="05000000000000000000" pitchFamily="2" charset="2"/>
              </a:rPr>
              <a:t> ved lansering av nye </a:t>
            </a:r>
            <a:r>
              <a:rPr lang="nb-NO" dirty="0" err="1">
                <a:sym typeface="Wingdings" panose="05000000000000000000" pitchFamily="2" charset="2"/>
              </a:rPr>
              <a:t>platform</a:t>
            </a:r>
            <a:r>
              <a:rPr lang="nb-NO" dirty="0">
                <a:sym typeface="Wingdings" panose="05000000000000000000" pitchFamily="2" charset="2"/>
              </a:rPr>
              <a:t>-tjenester</a:t>
            </a:r>
          </a:p>
          <a:p>
            <a:r>
              <a:rPr lang="nb-NO" dirty="0">
                <a:sym typeface="Wingdings" panose="05000000000000000000" pitchFamily="2" charset="2"/>
              </a:rPr>
              <a:t>Rettet 18 </a:t>
            </a:r>
            <a:r>
              <a:rPr lang="nb-NO" dirty="0" err="1">
                <a:sym typeface="Wingdings" panose="05000000000000000000" pitchFamily="2" charset="2"/>
              </a:rPr>
              <a:t>bugs</a:t>
            </a:r>
            <a:endParaRPr lang="nb-N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29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Fylle ut repeterende gruppe over flere sider</a:t>
            </a:r>
          </a:p>
          <a:p>
            <a:r>
              <a:rPr lang="nb-NO" dirty="0">
                <a:sym typeface="Wingdings" panose="05000000000000000000" pitchFamily="2" charset="2"/>
              </a:rPr>
              <a:t>Analyse: Fjerne app fra miljø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Push av </a:t>
            </a:r>
            <a:r>
              <a:rPr lang="nb-NO" dirty="0" err="1">
                <a:sym typeface="Wingdings" panose="05000000000000000000" pitchFamily="2" charset="2"/>
              </a:rPr>
              <a:t>events</a:t>
            </a:r>
            <a:r>
              <a:rPr lang="nb-NO" dirty="0">
                <a:sym typeface="Wingdings" panose="05000000000000000000" pitchFamily="2" charset="2"/>
              </a:rPr>
              <a:t> </a:t>
            </a:r>
          </a:p>
          <a:p>
            <a:r>
              <a:rPr lang="nb-NO" dirty="0" err="1">
                <a:sym typeface="Wingdings" panose="05000000000000000000" pitchFamily="2" charset="2"/>
              </a:rPr>
              <a:t>eFormidling</a:t>
            </a:r>
            <a:r>
              <a:rPr lang="nb-NO" dirty="0">
                <a:sym typeface="Wingdings" panose="05000000000000000000" pitchFamily="2" charset="2"/>
              </a:rPr>
              <a:t> som oversendingsmåte til tjenesteeier </a:t>
            </a:r>
          </a:p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… og neste kvartal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565361-2B07-4EDC-858D-83FCE81C17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Ferdigstille fra Q1</a:t>
            </a:r>
          </a:p>
          <a:p>
            <a:pPr lvl="1"/>
            <a:r>
              <a:rPr lang="nb-NO" dirty="0"/>
              <a:t>Push av </a:t>
            </a:r>
            <a:r>
              <a:rPr lang="nb-NO" dirty="0" err="1"/>
              <a:t>events</a:t>
            </a:r>
            <a:endParaRPr lang="nb-NO" dirty="0"/>
          </a:p>
          <a:p>
            <a:pPr lvl="1"/>
            <a:r>
              <a:rPr lang="nb-NO" dirty="0"/>
              <a:t>Presentasjonsfelter</a:t>
            </a:r>
          </a:p>
          <a:p>
            <a:pPr lvl="1"/>
            <a:r>
              <a:rPr lang="nb-NO" dirty="0" err="1"/>
              <a:t>eFormidling</a:t>
            </a:r>
            <a:r>
              <a:rPr lang="nb-NO" dirty="0"/>
              <a:t> som oversendingsmåte til tjenesteeier</a:t>
            </a:r>
          </a:p>
          <a:p>
            <a:pPr lvl="1"/>
            <a:r>
              <a:rPr lang="nb-NO" dirty="0"/>
              <a:t>Datamodellering i Altinn Studio 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D6D6A-2FE8-4B40-8756-D6127AC2C5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Fjerne app fra miljø</a:t>
            </a:r>
          </a:p>
          <a:p>
            <a:r>
              <a:rPr lang="nb-NO" dirty="0"/>
              <a:t>Innsynsfunksjonalitet (oppslag uten at det generes instans)</a:t>
            </a:r>
          </a:p>
          <a:p>
            <a:r>
              <a:rPr lang="nb-NO" dirty="0"/>
              <a:t>Velge om man vil ha ny instans ved åpning</a:t>
            </a:r>
          </a:p>
          <a:p>
            <a:r>
              <a:rPr lang="nb-NO" dirty="0" err="1"/>
              <a:t>Branching</a:t>
            </a:r>
            <a:r>
              <a:rPr lang="nb-NO" dirty="0"/>
              <a:t>-støtte i Altinn Studio</a:t>
            </a:r>
          </a:p>
          <a:p>
            <a:endParaRPr lang="nb-NO" dirty="0"/>
          </a:p>
          <a:p>
            <a:r>
              <a:rPr lang="nb-NO" dirty="0"/>
              <a:t>… og mer vil legges til</a:t>
            </a:r>
          </a:p>
        </p:txBody>
      </p:sp>
    </p:spTree>
    <p:extLst>
      <p:ext uri="{BB962C8B-B14F-4D97-AF65-F5344CB8AC3E}">
        <p14:creationId xmlns:p14="http://schemas.microsoft.com/office/powerpoint/2010/main" val="26344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/>
              <a:t>?</a:t>
            </a:r>
            <a:endParaRPr lang="en-US" sz="5400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157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0" baseType="lpstr">
      <vt:lpstr>Arial</vt:lpstr>
      <vt:lpstr>Georgia Pro Cond Light</vt:lpstr>
      <vt:lpstr>Speak Pro</vt:lpstr>
      <vt:lpstr>Wingdings 2</vt:lpstr>
      <vt:lpstr>SlateVTI</vt:lpstr>
      <vt:lpstr>Altinn-kaffe</vt:lpstr>
      <vt:lpstr>Jobbet med siden sist</vt:lpstr>
      <vt:lpstr>Jobber med nå</vt:lpstr>
      <vt:lpstr>… og neste kvartal</vt:lpstr>
      <vt:lpstr>Spørsmål? Kommentarer?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5</cp:revision>
  <dcterms:created xsi:type="dcterms:W3CDTF">2021-01-06T12:11:45Z</dcterms:created>
  <dcterms:modified xsi:type="dcterms:W3CDTF">2021-03-17T12:29:37Z</dcterms:modified>
</cp:coreProperties>
</file>