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3" r:id="rId3"/>
    <p:sldId id="262" r:id="rId4"/>
    <p:sldId id="264" r:id="rId5"/>
    <p:sldId id="265" r:id="rId6"/>
    <p:sldId id="260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4D2DC5-C876-4865-AC6C-961AB393A1C3}" v="143" dt="2021-01-27T07:35:13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8E4D2DC5-C876-4865-AC6C-961AB393A1C3}"/>
    <pc:docChg chg="undo custSel mod addSld delSld modSld">
      <pc:chgData name="Bachmann, Lars Vegard" userId="9fade4d3-1629-4597-b3ae-edc23d66fe50" providerId="ADAL" clId="{8E4D2DC5-C876-4865-AC6C-961AB393A1C3}" dt="2021-01-27T12:29:43.792" v="1310" actId="20577"/>
      <pc:docMkLst>
        <pc:docMk/>
      </pc:docMkLst>
      <pc:sldChg chg="addSp modSp mod">
        <pc:chgData name="Bachmann, Lars Vegard" userId="9fade4d3-1629-4597-b3ae-edc23d66fe50" providerId="ADAL" clId="{8E4D2DC5-C876-4865-AC6C-961AB393A1C3}" dt="2021-01-27T12:29:43.792" v="1310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8E4D2DC5-C876-4865-AC6C-961AB393A1C3}" dt="2021-01-26T13:30:34.537" v="21" actId="20577"/>
          <ac:spMkLst>
            <pc:docMk/>
            <pc:sldMk cId="1303579872" sldId="256"/>
            <ac:spMk id="3" creationId="{027DEB9F-9A04-4C62-AD38-8D588C4A3B75}"/>
          </ac:spMkLst>
        </pc:spChg>
        <pc:spChg chg="add mod">
          <ac:chgData name="Bachmann, Lars Vegard" userId="9fade4d3-1629-4597-b3ae-edc23d66fe50" providerId="ADAL" clId="{8E4D2DC5-C876-4865-AC6C-961AB393A1C3}" dt="2021-01-27T12:29:43.792" v="1310" actId="20577"/>
          <ac:spMkLst>
            <pc:docMk/>
            <pc:sldMk cId="1303579872" sldId="256"/>
            <ac:spMk id="5" creationId="{C89ADB76-A891-4162-B8FE-200A29CBFBD5}"/>
          </ac:spMkLst>
        </pc:spChg>
      </pc:sldChg>
      <pc:sldChg chg="del">
        <pc:chgData name="Bachmann, Lars Vegard" userId="9fade4d3-1629-4597-b3ae-edc23d66fe50" providerId="ADAL" clId="{8E4D2DC5-C876-4865-AC6C-961AB393A1C3}" dt="2021-01-26T13:30:41.050" v="23" actId="47"/>
        <pc:sldMkLst>
          <pc:docMk/>
          <pc:sldMk cId="3682933089" sldId="257"/>
        </pc:sldMkLst>
      </pc:sldChg>
      <pc:sldChg chg="del">
        <pc:chgData name="Bachmann, Lars Vegard" userId="9fade4d3-1629-4597-b3ae-edc23d66fe50" providerId="ADAL" clId="{8E4D2DC5-C876-4865-AC6C-961AB393A1C3}" dt="2021-01-26T13:30:41.982" v="24" actId="47"/>
        <pc:sldMkLst>
          <pc:docMk/>
          <pc:sldMk cId="3448598731" sldId="259"/>
        </pc:sldMkLst>
      </pc:sldChg>
      <pc:sldChg chg="del">
        <pc:chgData name="Bachmann, Lars Vegard" userId="9fade4d3-1629-4597-b3ae-edc23d66fe50" providerId="ADAL" clId="{8E4D2DC5-C876-4865-AC6C-961AB393A1C3}" dt="2021-01-26T13:30:38.837" v="22" actId="47"/>
        <pc:sldMkLst>
          <pc:docMk/>
          <pc:sldMk cId="3187070372" sldId="261"/>
        </pc:sldMkLst>
      </pc:sldChg>
      <pc:sldChg chg="addSp delSp modSp mod setBg">
        <pc:chgData name="Bachmann, Lars Vegard" userId="9fade4d3-1629-4597-b3ae-edc23d66fe50" providerId="ADAL" clId="{8E4D2DC5-C876-4865-AC6C-961AB393A1C3}" dt="2021-01-26T13:40:59.361" v="747" actId="20577"/>
        <pc:sldMkLst>
          <pc:docMk/>
          <pc:sldMk cId="263440769" sldId="262"/>
        </pc:sldMkLst>
        <pc:spChg chg="mod">
          <ac:chgData name="Bachmann, Lars Vegard" userId="9fade4d3-1629-4597-b3ae-edc23d66fe50" providerId="ADAL" clId="{8E4D2DC5-C876-4865-AC6C-961AB393A1C3}" dt="2021-01-26T13:35:04.188" v="356" actId="26606"/>
          <ac:spMkLst>
            <pc:docMk/>
            <pc:sldMk cId="263440769" sldId="262"/>
            <ac:spMk id="2" creationId="{81AA2F4D-4237-4A39-B866-7876674C95B1}"/>
          </ac:spMkLst>
        </pc:spChg>
        <pc:spChg chg="mod">
          <ac:chgData name="Bachmann, Lars Vegard" userId="9fade4d3-1629-4597-b3ae-edc23d66fe50" providerId="ADAL" clId="{8E4D2DC5-C876-4865-AC6C-961AB393A1C3}" dt="2021-01-26T13:40:59.361" v="747" actId="20577"/>
          <ac:spMkLst>
            <pc:docMk/>
            <pc:sldMk cId="263440769" sldId="262"/>
            <ac:spMk id="3" creationId="{C4565361-2B07-4EDC-858D-83FCE81C1783}"/>
          </ac:spMkLst>
        </pc:spChg>
        <pc:spChg chg="add del">
          <ac:chgData name="Bachmann, Lars Vegard" userId="9fade4d3-1629-4597-b3ae-edc23d66fe50" providerId="ADAL" clId="{8E4D2DC5-C876-4865-AC6C-961AB393A1C3}" dt="2021-01-26T13:35:04.206" v="357" actId="26606"/>
          <ac:spMkLst>
            <pc:docMk/>
            <pc:sldMk cId="263440769" sldId="262"/>
            <ac:spMk id="71" creationId="{0EF2A0DA-AE81-4A45-972E-646AC2870C2F}"/>
          </ac:spMkLst>
        </pc:spChg>
        <pc:spChg chg="add">
          <ac:chgData name="Bachmann, Lars Vegard" userId="9fade4d3-1629-4597-b3ae-edc23d66fe50" providerId="ADAL" clId="{8E4D2DC5-C876-4865-AC6C-961AB393A1C3}" dt="2021-01-26T13:35:04.206" v="357" actId="26606"/>
          <ac:spMkLst>
            <pc:docMk/>
            <pc:sldMk cId="263440769" sldId="262"/>
            <ac:spMk id="135" creationId="{0EF2A0DA-AE81-4A45-972E-646AC2870C2F}"/>
          </ac:spMkLst>
        </pc:spChg>
        <pc:picChg chg="add del">
          <ac:chgData name="Bachmann, Lars Vegard" userId="9fade4d3-1629-4597-b3ae-edc23d66fe50" providerId="ADAL" clId="{8E4D2DC5-C876-4865-AC6C-961AB393A1C3}" dt="2021-01-26T13:35:04.206" v="357" actId="26606"/>
          <ac:picMkLst>
            <pc:docMk/>
            <pc:sldMk cId="263440769" sldId="262"/>
            <ac:picMk id="73" creationId="{B536FA4E-0152-4E27-91DA-0FC22D1846BB}"/>
          </ac:picMkLst>
        </pc:picChg>
        <pc:picChg chg="add">
          <ac:chgData name="Bachmann, Lars Vegard" userId="9fade4d3-1629-4597-b3ae-edc23d66fe50" providerId="ADAL" clId="{8E4D2DC5-C876-4865-AC6C-961AB393A1C3}" dt="2021-01-26T13:35:04.206" v="357" actId="26606"/>
          <ac:picMkLst>
            <pc:docMk/>
            <pc:sldMk cId="263440769" sldId="262"/>
            <ac:picMk id="137" creationId="{B536FA4E-0152-4E27-91DA-0FC22D1846BB}"/>
          </ac:picMkLst>
        </pc:picChg>
        <pc:picChg chg="add mod ord">
          <ac:chgData name="Bachmann, Lars Vegard" userId="9fade4d3-1629-4597-b3ae-edc23d66fe50" providerId="ADAL" clId="{8E4D2DC5-C876-4865-AC6C-961AB393A1C3}" dt="2021-01-26T13:35:04.188" v="356" actId="26606"/>
          <ac:picMkLst>
            <pc:docMk/>
            <pc:sldMk cId="263440769" sldId="262"/>
            <ac:picMk id="1026" creationId="{289B46F1-E4D2-4395-9A99-D9BDFF5C9FFD}"/>
          </ac:picMkLst>
        </pc:picChg>
      </pc:sldChg>
      <pc:sldChg chg="addSp delSp modSp new mod setBg">
        <pc:chgData name="Bachmann, Lars Vegard" userId="9fade4d3-1629-4597-b3ae-edc23d66fe50" providerId="ADAL" clId="{8E4D2DC5-C876-4865-AC6C-961AB393A1C3}" dt="2021-01-26T13:46:18.518" v="813" actId="20577"/>
        <pc:sldMkLst>
          <pc:docMk/>
          <pc:sldMk cId="1750328803" sldId="263"/>
        </pc:sldMkLst>
        <pc:spChg chg="mod">
          <ac:chgData name="Bachmann, Lars Vegard" userId="9fade4d3-1629-4597-b3ae-edc23d66fe50" providerId="ADAL" clId="{8E4D2DC5-C876-4865-AC6C-961AB393A1C3}" dt="2021-01-26T13:46:18.518" v="813" actId="20577"/>
          <ac:spMkLst>
            <pc:docMk/>
            <pc:sldMk cId="1750328803" sldId="263"/>
            <ac:spMk id="2" creationId="{EBACCFAD-A90D-40B5-820B-2CBE2F52CD25}"/>
          </ac:spMkLst>
        </pc:spChg>
        <pc:spChg chg="del mod">
          <ac:chgData name="Bachmann, Lars Vegard" userId="9fade4d3-1629-4597-b3ae-edc23d66fe50" providerId="ADAL" clId="{8E4D2DC5-C876-4865-AC6C-961AB393A1C3}" dt="2021-01-26T13:42:11.371" v="777" actId="26606"/>
          <ac:spMkLst>
            <pc:docMk/>
            <pc:sldMk cId="1750328803" sldId="263"/>
            <ac:spMk id="3" creationId="{AECF188F-9E76-494D-87F8-F2CDE30BA975}"/>
          </ac:spMkLst>
        </pc:spChg>
        <pc:spChg chg="add">
          <ac:chgData name="Bachmann, Lars Vegard" userId="9fade4d3-1629-4597-b3ae-edc23d66fe50" providerId="ADAL" clId="{8E4D2DC5-C876-4865-AC6C-961AB393A1C3}" dt="2021-01-26T13:42:11.371" v="777" actId="26606"/>
          <ac:spMkLst>
            <pc:docMk/>
            <pc:sldMk cId="1750328803" sldId="263"/>
            <ac:spMk id="9" creationId="{E702B083-54F7-41CA-9C6D-B87D35683988}"/>
          </ac:spMkLst>
        </pc:spChg>
        <pc:spChg chg="add">
          <ac:chgData name="Bachmann, Lars Vegard" userId="9fade4d3-1629-4597-b3ae-edc23d66fe50" providerId="ADAL" clId="{8E4D2DC5-C876-4865-AC6C-961AB393A1C3}" dt="2021-01-26T13:42:11.371" v="777" actId="26606"/>
          <ac:spMkLst>
            <pc:docMk/>
            <pc:sldMk cId="1750328803" sldId="263"/>
            <ac:spMk id="11" creationId="{92AA17E1-8D32-49FA-8C33-D57631B4EB41}"/>
          </ac:spMkLst>
        </pc:spChg>
        <pc:graphicFrameChg chg="add mod">
          <ac:chgData name="Bachmann, Lars Vegard" userId="9fade4d3-1629-4597-b3ae-edc23d66fe50" providerId="ADAL" clId="{8E4D2DC5-C876-4865-AC6C-961AB393A1C3}" dt="2021-01-26T13:43:53.782" v="781"/>
          <ac:graphicFrameMkLst>
            <pc:docMk/>
            <pc:sldMk cId="1750328803" sldId="263"/>
            <ac:graphicFrameMk id="5" creationId="{21F378FE-9AA4-41E6-8F9F-E6E513F48A06}"/>
          </ac:graphicFrameMkLst>
        </pc:graphicFrameChg>
      </pc:sldChg>
      <pc:sldChg chg="addSp delSp modSp new mod setBg">
        <pc:chgData name="Bachmann, Lars Vegard" userId="9fade4d3-1629-4597-b3ae-edc23d66fe50" providerId="ADAL" clId="{8E4D2DC5-C876-4865-AC6C-961AB393A1C3}" dt="2021-01-27T07:18:06.572" v="971" actId="478"/>
        <pc:sldMkLst>
          <pc:docMk/>
          <pc:sldMk cId="1434536979" sldId="264"/>
        </pc:sldMkLst>
        <pc:spChg chg="mod">
          <ac:chgData name="Bachmann, Lars Vegard" userId="9fade4d3-1629-4597-b3ae-edc23d66fe50" providerId="ADAL" clId="{8E4D2DC5-C876-4865-AC6C-961AB393A1C3}" dt="2021-01-27T07:17:14.743" v="969" actId="26606"/>
          <ac:spMkLst>
            <pc:docMk/>
            <pc:sldMk cId="1434536979" sldId="264"/>
            <ac:spMk id="2" creationId="{9607FE9F-B53B-4007-8622-FD4F2B25339F}"/>
          </ac:spMkLst>
        </pc:spChg>
        <pc:spChg chg="mod">
          <ac:chgData name="Bachmann, Lars Vegard" userId="9fade4d3-1629-4597-b3ae-edc23d66fe50" providerId="ADAL" clId="{8E4D2DC5-C876-4865-AC6C-961AB393A1C3}" dt="2021-01-27T07:17:14.743" v="969" actId="26606"/>
          <ac:spMkLst>
            <pc:docMk/>
            <pc:sldMk cId="1434536979" sldId="264"/>
            <ac:spMk id="3" creationId="{8CEC87EB-2F89-4BB0-8E5D-14C30B0EC29F}"/>
          </ac:spMkLst>
        </pc:spChg>
        <pc:spChg chg="add del mod">
          <ac:chgData name="Bachmann, Lars Vegard" userId="9fade4d3-1629-4597-b3ae-edc23d66fe50" providerId="ADAL" clId="{8E4D2DC5-C876-4865-AC6C-961AB393A1C3}" dt="2021-01-27T07:18:06.572" v="971" actId="478"/>
          <ac:spMkLst>
            <pc:docMk/>
            <pc:sldMk cId="1434536979" sldId="264"/>
            <ac:spMk id="4" creationId="{5ED8903E-4127-41B6-8F2B-E47C764AAD52}"/>
          </ac:spMkLst>
        </pc:spChg>
        <pc:spChg chg="add del">
          <ac:chgData name="Bachmann, Lars Vegard" userId="9fade4d3-1629-4597-b3ae-edc23d66fe50" providerId="ADAL" clId="{8E4D2DC5-C876-4865-AC6C-961AB393A1C3}" dt="2021-01-27T07:17:14.743" v="969" actId="26606"/>
          <ac:spMkLst>
            <pc:docMk/>
            <pc:sldMk cId="1434536979" sldId="264"/>
            <ac:spMk id="10" creationId="{95CB840F-8E41-4CA5-B79B-25CC80AD234A}"/>
          </ac:spMkLst>
        </pc:spChg>
        <pc:spChg chg="add">
          <ac:chgData name="Bachmann, Lars Vegard" userId="9fade4d3-1629-4597-b3ae-edc23d66fe50" providerId="ADAL" clId="{8E4D2DC5-C876-4865-AC6C-961AB393A1C3}" dt="2021-01-27T07:17:14.743" v="969" actId="26606"/>
          <ac:spMkLst>
            <pc:docMk/>
            <pc:sldMk cId="1434536979" sldId="264"/>
            <ac:spMk id="15" creationId="{3A7F5D76-1FEC-470A-B476-70574A89C72A}"/>
          </ac:spMkLst>
        </pc:spChg>
        <pc:picChg chg="add mod">
          <ac:chgData name="Bachmann, Lars Vegard" userId="9fade4d3-1629-4597-b3ae-edc23d66fe50" providerId="ADAL" clId="{8E4D2DC5-C876-4865-AC6C-961AB393A1C3}" dt="2021-01-27T07:17:56.707" v="970" actId="14826"/>
          <ac:picMkLst>
            <pc:docMk/>
            <pc:sldMk cId="1434536979" sldId="264"/>
            <ac:picMk id="7" creationId="{D8AEC538-CF93-4A5A-BF8E-748A9C7718AE}"/>
          </ac:picMkLst>
        </pc:picChg>
      </pc:sldChg>
      <pc:sldChg chg="addSp delSp modSp new mod setBg delAnim modAnim">
        <pc:chgData name="Bachmann, Lars Vegard" userId="9fade4d3-1629-4597-b3ae-edc23d66fe50" providerId="ADAL" clId="{8E4D2DC5-C876-4865-AC6C-961AB393A1C3}" dt="2021-01-27T07:35:13.534" v="1254" actId="20577"/>
        <pc:sldMkLst>
          <pc:docMk/>
          <pc:sldMk cId="968021371" sldId="265"/>
        </pc:sldMkLst>
        <pc:spChg chg="mod">
          <ac:chgData name="Bachmann, Lars Vegard" userId="9fade4d3-1629-4597-b3ae-edc23d66fe50" providerId="ADAL" clId="{8E4D2DC5-C876-4865-AC6C-961AB393A1C3}" dt="2021-01-27T07:19:36.897" v="1015" actId="26606"/>
          <ac:spMkLst>
            <pc:docMk/>
            <pc:sldMk cId="968021371" sldId="265"/>
            <ac:spMk id="2" creationId="{DE3C09EA-F3F9-4D0A-8A56-15BFD575B2F1}"/>
          </ac:spMkLst>
        </pc:spChg>
        <pc:spChg chg="del">
          <ac:chgData name="Bachmann, Lars Vegard" userId="9fade4d3-1629-4597-b3ae-edc23d66fe50" providerId="ADAL" clId="{8E4D2DC5-C876-4865-AC6C-961AB393A1C3}" dt="2021-01-27T07:18:48.353" v="990" actId="26606"/>
          <ac:spMkLst>
            <pc:docMk/>
            <pc:sldMk cId="968021371" sldId="265"/>
            <ac:spMk id="3" creationId="{9B5F1C97-AF69-4AD8-9C89-D56DB1E6D338}"/>
          </ac:spMkLst>
        </pc:spChg>
        <pc:spChg chg="add mod">
          <ac:chgData name="Bachmann, Lars Vegard" userId="9fade4d3-1629-4597-b3ae-edc23d66fe50" providerId="ADAL" clId="{8E4D2DC5-C876-4865-AC6C-961AB393A1C3}" dt="2021-01-27T07:23:33.634" v="1124" actId="1076"/>
          <ac:spMkLst>
            <pc:docMk/>
            <pc:sldMk cId="968021371" sldId="265"/>
            <ac:spMk id="4" creationId="{B7D757E7-86DC-45E4-A42F-0676A046F79B}"/>
          </ac:spMkLst>
        </pc:spChg>
        <pc:spChg chg="add del">
          <ac:chgData name="Bachmann, Lars Vegard" userId="9fade4d3-1629-4597-b3ae-edc23d66fe50" providerId="ADAL" clId="{8E4D2DC5-C876-4865-AC6C-961AB393A1C3}" dt="2021-01-27T07:19:36.897" v="1015" actId="26606"/>
          <ac:spMkLst>
            <pc:docMk/>
            <pc:sldMk cId="968021371" sldId="265"/>
            <ac:spMk id="9" creationId="{72CA733A-8D25-4E63-8273-CC14052E0E8A}"/>
          </ac:spMkLst>
        </pc:spChg>
        <pc:spChg chg="add del">
          <ac:chgData name="Bachmann, Lars Vegard" userId="9fade4d3-1629-4597-b3ae-edc23d66fe50" providerId="ADAL" clId="{8E4D2DC5-C876-4865-AC6C-961AB393A1C3}" dt="2021-01-27T07:19:36.897" v="1015" actId="26606"/>
          <ac:spMkLst>
            <pc:docMk/>
            <pc:sldMk cId="968021371" sldId="265"/>
            <ac:spMk id="11" creationId="{6B28264E-43F8-4339-BE92-AA6B94D4021F}"/>
          </ac:spMkLst>
        </pc:spChg>
        <pc:spChg chg="add del">
          <ac:chgData name="Bachmann, Lars Vegard" userId="9fade4d3-1629-4597-b3ae-edc23d66fe50" providerId="ADAL" clId="{8E4D2DC5-C876-4865-AC6C-961AB393A1C3}" dt="2021-01-27T07:19:29.130" v="1008" actId="26606"/>
          <ac:spMkLst>
            <pc:docMk/>
            <pc:sldMk cId="968021371" sldId="265"/>
            <ac:spMk id="13" creationId="{D221F0D2-C3E4-45CA-9D1A-6440363925A7}"/>
          </ac:spMkLst>
        </pc:spChg>
        <pc:spChg chg="add del">
          <ac:chgData name="Bachmann, Lars Vegard" userId="9fade4d3-1629-4597-b3ae-edc23d66fe50" providerId="ADAL" clId="{8E4D2DC5-C876-4865-AC6C-961AB393A1C3}" dt="2021-01-27T07:19:33.864" v="1010" actId="26606"/>
          <ac:spMkLst>
            <pc:docMk/>
            <pc:sldMk cId="968021371" sldId="265"/>
            <ac:spMk id="15" creationId="{72CA733A-8D25-4E63-8273-CC14052E0E8A}"/>
          </ac:spMkLst>
        </pc:spChg>
        <pc:spChg chg="add del">
          <ac:chgData name="Bachmann, Lars Vegard" userId="9fade4d3-1629-4597-b3ae-edc23d66fe50" providerId="ADAL" clId="{8E4D2DC5-C876-4865-AC6C-961AB393A1C3}" dt="2021-01-27T07:19:24.435" v="1004" actId="26606"/>
          <ac:spMkLst>
            <pc:docMk/>
            <pc:sldMk cId="968021371" sldId="265"/>
            <ac:spMk id="16" creationId="{72CA733A-8D25-4E63-8273-CC14052E0E8A}"/>
          </ac:spMkLst>
        </pc:spChg>
        <pc:spChg chg="add del">
          <ac:chgData name="Bachmann, Lars Vegard" userId="9fade4d3-1629-4597-b3ae-edc23d66fe50" providerId="ADAL" clId="{8E4D2DC5-C876-4865-AC6C-961AB393A1C3}" dt="2021-01-27T07:19:33.864" v="1010" actId="26606"/>
          <ac:spMkLst>
            <pc:docMk/>
            <pc:sldMk cId="968021371" sldId="265"/>
            <ac:spMk id="17" creationId="{6B28264E-43F8-4339-BE92-AA6B94D4021F}"/>
          </ac:spMkLst>
        </pc:spChg>
        <pc:spChg chg="add del">
          <ac:chgData name="Bachmann, Lars Vegard" userId="9fade4d3-1629-4597-b3ae-edc23d66fe50" providerId="ADAL" clId="{8E4D2DC5-C876-4865-AC6C-961AB393A1C3}" dt="2021-01-27T07:19:36.149" v="1012" actId="26606"/>
          <ac:spMkLst>
            <pc:docMk/>
            <pc:sldMk cId="968021371" sldId="265"/>
            <ac:spMk id="19" creationId="{72CA733A-8D25-4E63-8273-CC14052E0E8A}"/>
          </ac:spMkLst>
        </pc:spChg>
        <pc:spChg chg="add mod">
          <ac:chgData name="Bachmann, Lars Vegard" userId="9fade4d3-1629-4597-b3ae-edc23d66fe50" providerId="ADAL" clId="{8E4D2DC5-C876-4865-AC6C-961AB393A1C3}" dt="2021-01-27T07:20:14.465" v="1054" actId="20577"/>
          <ac:spMkLst>
            <pc:docMk/>
            <pc:sldMk cId="968021371" sldId="265"/>
            <ac:spMk id="21" creationId="{587E3F75-347D-470B-9CB6-8486A1A37C8C}"/>
          </ac:spMkLst>
        </pc:spChg>
        <pc:spChg chg="add del">
          <ac:chgData name="Bachmann, Lars Vegard" userId="9fade4d3-1629-4597-b3ae-edc23d66fe50" providerId="ADAL" clId="{8E4D2DC5-C876-4865-AC6C-961AB393A1C3}" dt="2021-01-27T07:19:36.889" v="1014" actId="26606"/>
          <ac:spMkLst>
            <pc:docMk/>
            <pc:sldMk cId="968021371" sldId="265"/>
            <ac:spMk id="22" creationId="{608EAA06-5488-416B-B2B2-E55213011012}"/>
          </ac:spMkLst>
        </pc:spChg>
        <pc:spChg chg="add mod">
          <ac:chgData name="Bachmann, Lars Vegard" userId="9fade4d3-1629-4597-b3ae-edc23d66fe50" providerId="ADAL" clId="{8E4D2DC5-C876-4865-AC6C-961AB393A1C3}" dt="2021-01-27T07:35:13.534" v="1254" actId="20577"/>
          <ac:spMkLst>
            <pc:docMk/>
            <pc:sldMk cId="968021371" sldId="265"/>
            <ac:spMk id="23" creationId="{482EA102-8083-49A4-9FBF-E84C5BC19C18}"/>
          </ac:spMkLst>
        </pc:spChg>
        <pc:spChg chg="add">
          <ac:chgData name="Bachmann, Lars Vegard" userId="9fade4d3-1629-4597-b3ae-edc23d66fe50" providerId="ADAL" clId="{8E4D2DC5-C876-4865-AC6C-961AB393A1C3}" dt="2021-01-27T07:19:36.897" v="1015" actId="26606"/>
          <ac:spMkLst>
            <pc:docMk/>
            <pc:sldMk cId="968021371" sldId="265"/>
            <ac:spMk id="24" creationId="{72CA733A-8D25-4E63-8273-CC14052E0E8A}"/>
          </ac:spMkLst>
        </pc:spChg>
        <pc:spChg chg="add mod">
          <ac:chgData name="Bachmann, Lars Vegard" userId="9fade4d3-1629-4597-b3ae-edc23d66fe50" providerId="ADAL" clId="{8E4D2DC5-C876-4865-AC6C-961AB393A1C3}" dt="2021-01-27T07:34:32.879" v="1235" actId="20577"/>
          <ac:spMkLst>
            <pc:docMk/>
            <pc:sldMk cId="968021371" sldId="265"/>
            <ac:spMk id="26" creationId="{A3F56070-55BC-4661-89E1-37EE5E90186B}"/>
          </ac:spMkLst>
        </pc:spChg>
        <pc:spChg chg="add del mod">
          <ac:chgData name="Bachmann, Lars Vegard" userId="9fade4d3-1629-4597-b3ae-edc23d66fe50" providerId="ADAL" clId="{8E4D2DC5-C876-4865-AC6C-961AB393A1C3}" dt="2021-01-27T07:27:18.666" v="1162" actId="478"/>
          <ac:spMkLst>
            <pc:docMk/>
            <pc:sldMk cId="968021371" sldId="265"/>
            <ac:spMk id="27" creationId="{22AB59B3-22BE-452F-9D1A-0C659EF08DC1}"/>
          </ac:spMkLst>
        </pc:spChg>
        <pc:spChg chg="add mod">
          <ac:chgData name="Bachmann, Lars Vegard" userId="9fade4d3-1629-4597-b3ae-edc23d66fe50" providerId="ADAL" clId="{8E4D2DC5-C876-4865-AC6C-961AB393A1C3}" dt="2021-01-27T07:32:38.687" v="1205" actId="1076"/>
          <ac:spMkLst>
            <pc:docMk/>
            <pc:sldMk cId="968021371" sldId="265"/>
            <ac:spMk id="28" creationId="{0FC4BFE6-2F46-4A92-AFBC-D8306E780776}"/>
          </ac:spMkLst>
        </pc:spChg>
        <pc:spChg chg="add mod">
          <ac:chgData name="Bachmann, Lars Vegard" userId="9fade4d3-1629-4597-b3ae-edc23d66fe50" providerId="ADAL" clId="{8E4D2DC5-C876-4865-AC6C-961AB393A1C3}" dt="2021-01-27T07:32:46.802" v="1206" actId="1076"/>
          <ac:spMkLst>
            <pc:docMk/>
            <pc:sldMk cId="968021371" sldId="265"/>
            <ac:spMk id="29" creationId="{B6A5F3C2-C7E4-4972-82C9-D9A428FF7503}"/>
          </ac:spMkLst>
        </pc:spChg>
        <pc:spChg chg="add mod">
          <ac:chgData name="Bachmann, Lars Vegard" userId="9fade4d3-1629-4597-b3ae-edc23d66fe50" providerId="ADAL" clId="{8E4D2DC5-C876-4865-AC6C-961AB393A1C3}" dt="2021-01-27T07:34:27.913" v="1224" actId="20577"/>
          <ac:spMkLst>
            <pc:docMk/>
            <pc:sldMk cId="968021371" sldId="265"/>
            <ac:spMk id="30" creationId="{805FB566-4DDB-4F3B-B4BA-B19C193CC71D}"/>
          </ac:spMkLst>
        </pc:spChg>
        <pc:spChg chg="add mod">
          <ac:chgData name="Bachmann, Lars Vegard" userId="9fade4d3-1629-4597-b3ae-edc23d66fe50" providerId="ADAL" clId="{8E4D2DC5-C876-4865-AC6C-961AB393A1C3}" dt="2021-01-27T07:34:22.570" v="1217"/>
          <ac:spMkLst>
            <pc:docMk/>
            <pc:sldMk cId="968021371" sldId="265"/>
            <ac:spMk id="31" creationId="{50066E79-5AAB-44A2-9F00-41EC268730B3}"/>
          </ac:spMkLst>
        </pc:spChg>
        <pc:picChg chg="add mod ord">
          <ac:chgData name="Bachmann, Lars Vegard" userId="9fade4d3-1629-4597-b3ae-edc23d66fe50" providerId="ADAL" clId="{8E4D2DC5-C876-4865-AC6C-961AB393A1C3}" dt="2021-01-27T07:23:21.801" v="1123" actId="1076"/>
          <ac:picMkLst>
            <pc:docMk/>
            <pc:sldMk cId="968021371" sldId="265"/>
            <ac:picMk id="5" creationId="{BD3DB089-9247-4A05-890A-42BCB945C5F6}"/>
          </ac:picMkLst>
        </pc:picChg>
        <pc:picChg chg="add del">
          <ac:chgData name="Bachmann, Lars Vegard" userId="9fade4d3-1629-4597-b3ae-edc23d66fe50" providerId="ADAL" clId="{8E4D2DC5-C876-4865-AC6C-961AB393A1C3}" dt="2021-01-27T07:19:24.435" v="1004" actId="26606"/>
          <ac:picMkLst>
            <pc:docMk/>
            <pc:sldMk cId="968021371" sldId="265"/>
            <ac:picMk id="18" creationId="{2BFB581C-2142-4222-9A3B-905AD6C09535}"/>
          </ac:picMkLst>
        </pc:picChg>
        <pc:picChg chg="add del">
          <ac:chgData name="Bachmann, Lars Vegard" userId="9fade4d3-1629-4597-b3ae-edc23d66fe50" providerId="ADAL" clId="{8E4D2DC5-C876-4865-AC6C-961AB393A1C3}" dt="2021-01-27T07:19:36.149" v="1012" actId="26606"/>
          <ac:picMkLst>
            <pc:docMk/>
            <pc:sldMk cId="968021371" sldId="265"/>
            <ac:picMk id="20" creationId="{2BFB581C-2142-4222-9A3B-905AD6C09535}"/>
          </ac:picMkLst>
        </pc:picChg>
        <pc:picChg chg="add">
          <ac:chgData name="Bachmann, Lars Vegard" userId="9fade4d3-1629-4597-b3ae-edc23d66fe50" providerId="ADAL" clId="{8E4D2DC5-C876-4865-AC6C-961AB393A1C3}" dt="2021-01-27T07:19:36.897" v="1015" actId="26606"/>
          <ac:picMkLst>
            <pc:docMk/>
            <pc:sldMk cId="968021371" sldId="265"/>
            <ac:picMk id="25" creationId="{2BFB581C-2142-4222-9A3B-905AD6C0953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F1457-8B75-4BFD-88FF-42FDED9034C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BFCFBA4-1249-4E08-97F4-2B38B52AF9A6}">
      <dgm:prSet/>
      <dgm:spPr/>
      <dgm:t>
        <a:bodyPr/>
        <a:lstStyle/>
        <a:p>
          <a:r>
            <a:rPr lang="nb-NO" dirty="0"/>
            <a:t>Start fra </a:t>
          </a:r>
          <a:r>
            <a:rPr lang="nb-NO" dirty="0" err="1"/>
            <a:t>scratch</a:t>
          </a:r>
          <a:r>
            <a:rPr lang="nb-NO"/>
            <a:t> – du har hverken bruker eller app</a:t>
          </a:r>
          <a:endParaRPr lang="en-US" dirty="0"/>
        </a:p>
      </dgm:t>
    </dgm:pt>
    <dgm:pt modelId="{71036F08-8933-44A9-8119-F1A71F4B6B4E}" type="parTrans" cxnId="{B6AF6C11-1450-470C-A56D-9D291DFB2274}">
      <dgm:prSet/>
      <dgm:spPr/>
      <dgm:t>
        <a:bodyPr/>
        <a:lstStyle/>
        <a:p>
          <a:endParaRPr lang="en-US"/>
        </a:p>
      </dgm:t>
    </dgm:pt>
    <dgm:pt modelId="{E1F2C4A5-4532-49AF-AA18-65914C086A09}" type="sibTrans" cxnId="{B6AF6C11-1450-470C-A56D-9D291DFB2274}">
      <dgm:prSet/>
      <dgm:spPr/>
      <dgm:t>
        <a:bodyPr/>
        <a:lstStyle/>
        <a:p>
          <a:endParaRPr lang="en-US"/>
        </a:p>
      </dgm:t>
    </dgm:pt>
    <dgm:pt modelId="{1A06956E-5CED-406E-80C2-63FDD03D0DE5}">
      <dgm:prSet/>
      <dgm:spPr/>
      <dgm:t>
        <a:bodyPr/>
        <a:lstStyle/>
        <a:p>
          <a:r>
            <a:rPr lang="nb-NO" dirty="0"/>
            <a:t>Begynn applikasjonsutvikling på en måte som gir godt grunnlag for videre arbeid</a:t>
          </a:r>
          <a:endParaRPr lang="en-US" dirty="0"/>
        </a:p>
      </dgm:t>
    </dgm:pt>
    <dgm:pt modelId="{BD14B2CC-C92E-42F7-8DA0-A6CE6A85B4AF}" type="parTrans" cxnId="{DBEF2A57-FFE6-4FF4-8600-477E55088B78}">
      <dgm:prSet/>
      <dgm:spPr/>
      <dgm:t>
        <a:bodyPr/>
        <a:lstStyle/>
        <a:p>
          <a:endParaRPr lang="en-US"/>
        </a:p>
      </dgm:t>
    </dgm:pt>
    <dgm:pt modelId="{140DD80F-60A5-4AB2-89A0-8C5FB4B0825A}" type="sibTrans" cxnId="{DBEF2A57-FFE6-4FF4-8600-477E55088B78}">
      <dgm:prSet/>
      <dgm:spPr/>
      <dgm:t>
        <a:bodyPr/>
        <a:lstStyle/>
        <a:p>
          <a:endParaRPr lang="en-US"/>
        </a:p>
      </dgm:t>
    </dgm:pt>
    <dgm:pt modelId="{EAE1889B-CE89-4120-901E-41926076090F}">
      <dgm:prSet/>
      <dgm:spPr/>
      <dgm:t>
        <a:bodyPr/>
        <a:lstStyle/>
        <a:p>
          <a:r>
            <a:rPr lang="nb-NO"/>
            <a:t>Benytt verktøy som Altinn anbefaler</a:t>
          </a:r>
          <a:endParaRPr lang="en-US"/>
        </a:p>
      </dgm:t>
    </dgm:pt>
    <dgm:pt modelId="{92F945C4-D5FB-44E0-80F8-B351BC57D60D}" type="parTrans" cxnId="{7FD0EEB4-1411-4E01-BD91-D4803846C3A4}">
      <dgm:prSet/>
      <dgm:spPr/>
      <dgm:t>
        <a:bodyPr/>
        <a:lstStyle/>
        <a:p>
          <a:endParaRPr lang="en-US"/>
        </a:p>
      </dgm:t>
    </dgm:pt>
    <dgm:pt modelId="{9EB66BF9-B321-4A0D-88F6-9CD9975F37D8}" type="sibTrans" cxnId="{7FD0EEB4-1411-4E01-BD91-D4803846C3A4}">
      <dgm:prSet/>
      <dgm:spPr/>
      <dgm:t>
        <a:bodyPr/>
        <a:lstStyle/>
        <a:p>
          <a:endParaRPr lang="en-US"/>
        </a:p>
      </dgm:t>
    </dgm:pt>
    <dgm:pt modelId="{77EAD631-FBB3-4C10-A5ED-61C678A4EC0D}" type="pres">
      <dgm:prSet presAssocID="{C44F1457-8B75-4BFD-88FF-42FDED9034C1}" presName="root" presStyleCnt="0">
        <dgm:presLayoutVars>
          <dgm:dir/>
          <dgm:resizeHandles val="exact"/>
        </dgm:presLayoutVars>
      </dgm:prSet>
      <dgm:spPr/>
    </dgm:pt>
    <dgm:pt modelId="{EB63AF39-7C1B-4959-88D2-9742CAA5CEB4}" type="pres">
      <dgm:prSet presAssocID="{BBFCFBA4-1249-4E08-97F4-2B38B52AF9A6}" presName="compNode" presStyleCnt="0"/>
      <dgm:spPr/>
    </dgm:pt>
    <dgm:pt modelId="{67D66BD3-EE4D-4886-A9C4-30C739AC6CEC}" type="pres">
      <dgm:prSet presAssocID="{BBFCFBA4-1249-4E08-97F4-2B38B52AF9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gg med heldekkende fyll"/>
        </a:ext>
      </dgm:extLst>
    </dgm:pt>
    <dgm:pt modelId="{0505BA1A-0421-495E-9C12-4527F9C221A3}" type="pres">
      <dgm:prSet presAssocID="{BBFCFBA4-1249-4E08-97F4-2B38B52AF9A6}" presName="spaceRect" presStyleCnt="0"/>
      <dgm:spPr/>
    </dgm:pt>
    <dgm:pt modelId="{C41BE936-06F1-49A3-9647-E43C67BEC47E}" type="pres">
      <dgm:prSet presAssocID="{BBFCFBA4-1249-4E08-97F4-2B38B52AF9A6}" presName="textRect" presStyleLbl="revTx" presStyleIdx="0" presStyleCnt="3">
        <dgm:presLayoutVars>
          <dgm:chMax val="1"/>
          <dgm:chPref val="1"/>
        </dgm:presLayoutVars>
      </dgm:prSet>
      <dgm:spPr/>
    </dgm:pt>
    <dgm:pt modelId="{06D80940-1EE1-4D52-B40B-EB1E032EF9E5}" type="pres">
      <dgm:prSet presAssocID="{E1F2C4A5-4532-49AF-AA18-65914C086A09}" presName="sibTrans" presStyleCnt="0"/>
      <dgm:spPr/>
    </dgm:pt>
    <dgm:pt modelId="{1E980FDC-8B73-43BE-ADE1-7DA707573C85}" type="pres">
      <dgm:prSet presAssocID="{1A06956E-5CED-406E-80C2-63FDD03D0DE5}" presName="compNode" presStyleCnt="0"/>
      <dgm:spPr/>
    </dgm:pt>
    <dgm:pt modelId="{009755F1-D30D-424C-9F51-1BFE077977CF}" type="pres">
      <dgm:prSet presAssocID="{1A06956E-5CED-406E-80C2-63FDD03D0D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ygger murvegg med heldekkende fyll"/>
        </a:ext>
      </dgm:extLst>
    </dgm:pt>
    <dgm:pt modelId="{58100B1B-090C-4658-BE43-633F11FC47C1}" type="pres">
      <dgm:prSet presAssocID="{1A06956E-5CED-406E-80C2-63FDD03D0DE5}" presName="spaceRect" presStyleCnt="0"/>
      <dgm:spPr/>
    </dgm:pt>
    <dgm:pt modelId="{706573F7-5BF8-46E6-A2FF-1E8C3A80FF56}" type="pres">
      <dgm:prSet presAssocID="{1A06956E-5CED-406E-80C2-63FDD03D0DE5}" presName="textRect" presStyleLbl="revTx" presStyleIdx="1" presStyleCnt="3">
        <dgm:presLayoutVars>
          <dgm:chMax val="1"/>
          <dgm:chPref val="1"/>
        </dgm:presLayoutVars>
      </dgm:prSet>
      <dgm:spPr/>
    </dgm:pt>
    <dgm:pt modelId="{A413ABD9-419D-456A-B6B7-164477E3E592}" type="pres">
      <dgm:prSet presAssocID="{140DD80F-60A5-4AB2-89A0-8C5FB4B0825A}" presName="sibTrans" presStyleCnt="0"/>
      <dgm:spPr/>
    </dgm:pt>
    <dgm:pt modelId="{6E75977E-A568-4E1B-A3D5-8B877CEF41ED}" type="pres">
      <dgm:prSet presAssocID="{EAE1889B-CE89-4120-901E-41926076090F}" presName="compNode" presStyleCnt="0"/>
      <dgm:spPr/>
    </dgm:pt>
    <dgm:pt modelId="{B5AE733F-AA03-4DE6-BDF9-FB8A899BFB38}" type="pres">
      <dgm:prSet presAssocID="{EAE1889B-CE89-4120-901E-4192607609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ktøy"/>
        </a:ext>
      </dgm:extLst>
    </dgm:pt>
    <dgm:pt modelId="{E176C9D4-262F-428E-A45D-9A0EBD9942CE}" type="pres">
      <dgm:prSet presAssocID="{EAE1889B-CE89-4120-901E-41926076090F}" presName="spaceRect" presStyleCnt="0"/>
      <dgm:spPr/>
    </dgm:pt>
    <dgm:pt modelId="{E8D960BE-6830-4AB9-9298-FD6C668141EA}" type="pres">
      <dgm:prSet presAssocID="{EAE1889B-CE89-4120-901E-4192607609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6AF6C11-1450-470C-A56D-9D291DFB2274}" srcId="{C44F1457-8B75-4BFD-88FF-42FDED9034C1}" destId="{BBFCFBA4-1249-4E08-97F4-2B38B52AF9A6}" srcOrd="0" destOrd="0" parTransId="{71036F08-8933-44A9-8119-F1A71F4B6B4E}" sibTransId="{E1F2C4A5-4532-49AF-AA18-65914C086A09}"/>
    <dgm:cxn modelId="{0A41C212-52FD-4F92-8DC7-E11886882117}" type="presOf" srcId="{1A06956E-5CED-406E-80C2-63FDD03D0DE5}" destId="{706573F7-5BF8-46E6-A2FF-1E8C3A80FF56}" srcOrd="0" destOrd="0" presId="urn:microsoft.com/office/officeart/2018/2/layout/IconLabelList"/>
    <dgm:cxn modelId="{61CD7354-6DD9-42C3-9DC3-555CCD09A772}" type="presOf" srcId="{C44F1457-8B75-4BFD-88FF-42FDED9034C1}" destId="{77EAD631-FBB3-4C10-A5ED-61C678A4EC0D}" srcOrd="0" destOrd="0" presId="urn:microsoft.com/office/officeart/2018/2/layout/IconLabelList"/>
    <dgm:cxn modelId="{DBEF2A57-FFE6-4FF4-8600-477E55088B78}" srcId="{C44F1457-8B75-4BFD-88FF-42FDED9034C1}" destId="{1A06956E-5CED-406E-80C2-63FDD03D0DE5}" srcOrd="1" destOrd="0" parTransId="{BD14B2CC-C92E-42F7-8DA0-A6CE6A85B4AF}" sibTransId="{140DD80F-60A5-4AB2-89A0-8C5FB4B0825A}"/>
    <dgm:cxn modelId="{E88C049A-DC14-4829-9C51-1D351678C0DD}" type="presOf" srcId="{BBFCFBA4-1249-4E08-97F4-2B38B52AF9A6}" destId="{C41BE936-06F1-49A3-9647-E43C67BEC47E}" srcOrd="0" destOrd="0" presId="urn:microsoft.com/office/officeart/2018/2/layout/IconLabelList"/>
    <dgm:cxn modelId="{7FD0EEB4-1411-4E01-BD91-D4803846C3A4}" srcId="{C44F1457-8B75-4BFD-88FF-42FDED9034C1}" destId="{EAE1889B-CE89-4120-901E-41926076090F}" srcOrd="2" destOrd="0" parTransId="{92F945C4-D5FB-44E0-80F8-B351BC57D60D}" sibTransId="{9EB66BF9-B321-4A0D-88F6-9CD9975F37D8}"/>
    <dgm:cxn modelId="{D4015CE6-F27E-4BB8-AED1-A02653FBF8E2}" type="presOf" srcId="{EAE1889B-CE89-4120-901E-41926076090F}" destId="{E8D960BE-6830-4AB9-9298-FD6C668141EA}" srcOrd="0" destOrd="0" presId="urn:microsoft.com/office/officeart/2018/2/layout/IconLabelList"/>
    <dgm:cxn modelId="{F5452C54-5B25-4A96-9149-4D0535187C48}" type="presParOf" srcId="{77EAD631-FBB3-4C10-A5ED-61C678A4EC0D}" destId="{EB63AF39-7C1B-4959-88D2-9742CAA5CEB4}" srcOrd="0" destOrd="0" presId="urn:microsoft.com/office/officeart/2018/2/layout/IconLabelList"/>
    <dgm:cxn modelId="{7C7993CE-8626-4E85-8F2D-9A6AB1F9877C}" type="presParOf" srcId="{EB63AF39-7C1B-4959-88D2-9742CAA5CEB4}" destId="{67D66BD3-EE4D-4886-A9C4-30C739AC6CEC}" srcOrd="0" destOrd="0" presId="urn:microsoft.com/office/officeart/2018/2/layout/IconLabelList"/>
    <dgm:cxn modelId="{A296CA10-068A-4EF6-90B7-D1C7C036081C}" type="presParOf" srcId="{EB63AF39-7C1B-4959-88D2-9742CAA5CEB4}" destId="{0505BA1A-0421-495E-9C12-4527F9C221A3}" srcOrd="1" destOrd="0" presId="urn:microsoft.com/office/officeart/2018/2/layout/IconLabelList"/>
    <dgm:cxn modelId="{C2E50E70-238C-4776-83EB-28AB6062B6C6}" type="presParOf" srcId="{EB63AF39-7C1B-4959-88D2-9742CAA5CEB4}" destId="{C41BE936-06F1-49A3-9647-E43C67BEC47E}" srcOrd="2" destOrd="0" presId="urn:microsoft.com/office/officeart/2018/2/layout/IconLabelList"/>
    <dgm:cxn modelId="{97D60468-8B71-435F-BC84-D9B7F44579E0}" type="presParOf" srcId="{77EAD631-FBB3-4C10-A5ED-61C678A4EC0D}" destId="{06D80940-1EE1-4D52-B40B-EB1E032EF9E5}" srcOrd="1" destOrd="0" presId="urn:microsoft.com/office/officeart/2018/2/layout/IconLabelList"/>
    <dgm:cxn modelId="{28076542-F302-4EB0-81B3-0059E5D01CF2}" type="presParOf" srcId="{77EAD631-FBB3-4C10-A5ED-61C678A4EC0D}" destId="{1E980FDC-8B73-43BE-ADE1-7DA707573C85}" srcOrd="2" destOrd="0" presId="urn:microsoft.com/office/officeart/2018/2/layout/IconLabelList"/>
    <dgm:cxn modelId="{2E61B9B7-7C99-4231-9653-3619272E7927}" type="presParOf" srcId="{1E980FDC-8B73-43BE-ADE1-7DA707573C85}" destId="{009755F1-D30D-424C-9F51-1BFE077977CF}" srcOrd="0" destOrd="0" presId="urn:microsoft.com/office/officeart/2018/2/layout/IconLabelList"/>
    <dgm:cxn modelId="{CA8770DF-A5D3-43B0-B771-600F7395645D}" type="presParOf" srcId="{1E980FDC-8B73-43BE-ADE1-7DA707573C85}" destId="{58100B1B-090C-4658-BE43-633F11FC47C1}" srcOrd="1" destOrd="0" presId="urn:microsoft.com/office/officeart/2018/2/layout/IconLabelList"/>
    <dgm:cxn modelId="{7232845D-A731-4701-A21F-0D713B450195}" type="presParOf" srcId="{1E980FDC-8B73-43BE-ADE1-7DA707573C85}" destId="{706573F7-5BF8-46E6-A2FF-1E8C3A80FF56}" srcOrd="2" destOrd="0" presId="urn:microsoft.com/office/officeart/2018/2/layout/IconLabelList"/>
    <dgm:cxn modelId="{AA99FBFF-AB0E-4D08-83EB-9BE5D3FB7D92}" type="presParOf" srcId="{77EAD631-FBB3-4C10-A5ED-61C678A4EC0D}" destId="{A413ABD9-419D-456A-B6B7-164477E3E592}" srcOrd="3" destOrd="0" presId="urn:microsoft.com/office/officeart/2018/2/layout/IconLabelList"/>
    <dgm:cxn modelId="{9AE9875F-591B-475D-8C78-DFFBC1EF70FB}" type="presParOf" srcId="{77EAD631-FBB3-4C10-A5ED-61C678A4EC0D}" destId="{6E75977E-A568-4E1B-A3D5-8B877CEF41ED}" srcOrd="4" destOrd="0" presId="urn:microsoft.com/office/officeart/2018/2/layout/IconLabelList"/>
    <dgm:cxn modelId="{8DDE38D7-CAC3-4CF0-A870-90B9F2B13D58}" type="presParOf" srcId="{6E75977E-A568-4E1B-A3D5-8B877CEF41ED}" destId="{B5AE733F-AA03-4DE6-BDF9-FB8A899BFB38}" srcOrd="0" destOrd="0" presId="urn:microsoft.com/office/officeart/2018/2/layout/IconLabelList"/>
    <dgm:cxn modelId="{DA529C42-FFF0-436B-AEF9-33AAF504D89B}" type="presParOf" srcId="{6E75977E-A568-4E1B-A3D5-8B877CEF41ED}" destId="{E176C9D4-262F-428E-A45D-9A0EBD9942CE}" srcOrd="1" destOrd="0" presId="urn:microsoft.com/office/officeart/2018/2/layout/IconLabelList"/>
    <dgm:cxn modelId="{EBF3B20C-C939-401C-842F-EE35632DB5E5}" type="presParOf" srcId="{6E75977E-A568-4E1B-A3D5-8B877CEF41ED}" destId="{E8D960BE-6830-4AB9-9298-FD6C668141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66BD3-EE4D-4886-A9C4-30C739AC6CEC}">
      <dsp:nvSpPr>
        <dsp:cNvPr id="0" name=""/>
        <dsp:cNvSpPr/>
      </dsp:nvSpPr>
      <dsp:spPr>
        <a:xfrm>
          <a:off x="762788" y="1748537"/>
          <a:ext cx="972462" cy="972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BE936-06F1-49A3-9647-E43C67BEC47E}">
      <dsp:nvSpPr>
        <dsp:cNvPr id="0" name=""/>
        <dsp:cNvSpPr/>
      </dsp:nvSpPr>
      <dsp:spPr>
        <a:xfrm>
          <a:off x="168505" y="3052246"/>
          <a:ext cx="21610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Start fra </a:t>
          </a:r>
          <a:r>
            <a:rPr lang="nb-NO" sz="1500" kern="1200" dirty="0" err="1"/>
            <a:t>scratch</a:t>
          </a:r>
          <a:r>
            <a:rPr lang="nb-NO" sz="1500" kern="1200"/>
            <a:t> – du har hverken bruker eller app</a:t>
          </a:r>
          <a:endParaRPr lang="en-US" sz="1500" kern="1200" dirty="0"/>
        </a:p>
      </dsp:txBody>
      <dsp:txXfrm>
        <a:off x="168505" y="3052246"/>
        <a:ext cx="2161028" cy="720000"/>
      </dsp:txXfrm>
    </dsp:sp>
    <dsp:sp modelId="{009755F1-D30D-424C-9F51-1BFE077977CF}">
      <dsp:nvSpPr>
        <dsp:cNvPr id="0" name=""/>
        <dsp:cNvSpPr/>
      </dsp:nvSpPr>
      <dsp:spPr>
        <a:xfrm>
          <a:off x="3301997" y="1748537"/>
          <a:ext cx="972462" cy="972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573F7-5BF8-46E6-A2FF-1E8C3A80FF56}">
      <dsp:nvSpPr>
        <dsp:cNvPr id="0" name=""/>
        <dsp:cNvSpPr/>
      </dsp:nvSpPr>
      <dsp:spPr>
        <a:xfrm>
          <a:off x="2707714" y="3052246"/>
          <a:ext cx="21610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Begynn applikasjonsutvikling på en måte som gir godt grunnlag for videre arbeid</a:t>
          </a:r>
          <a:endParaRPr lang="en-US" sz="1500" kern="1200" dirty="0"/>
        </a:p>
      </dsp:txBody>
      <dsp:txXfrm>
        <a:off x="2707714" y="3052246"/>
        <a:ext cx="2161028" cy="720000"/>
      </dsp:txXfrm>
    </dsp:sp>
    <dsp:sp modelId="{B5AE733F-AA03-4DE6-BDF9-FB8A899BFB38}">
      <dsp:nvSpPr>
        <dsp:cNvPr id="0" name=""/>
        <dsp:cNvSpPr/>
      </dsp:nvSpPr>
      <dsp:spPr>
        <a:xfrm>
          <a:off x="5841205" y="1748537"/>
          <a:ext cx="972462" cy="9724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960BE-6830-4AB9-9298-FD6C668141EA}">
      <dsp:nvSpPr>
        <dsp:cNvPr id="0" name=""/>
        <dsp:cNvSpPr/>
      </dsp:nvSpPr>
      <dsp:spPr>
        <a:xfrm>
          <a:off x="5246922" y="3052246"/>
          <a:ext cx="21610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/>
            <a:t>Benytt verktøy som Altinn anbefaler</a:t>
          </a:r>
          <a:endParaRPr lang="en-US" sz="1500" kern="1200"/>
        </a:p>
      </dsp:txBody>
      <dsp:txXfrm>
        <a:off x="5246922" y="3052246"/>
        <a:ext cx="216102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tinn/altinn-studio/blob/master/LOCALAPP.md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ltinn.github.io/docs/altinn-studio/app-creation/navigation/#code" TargetMode="External"/><Relationship Id="rId3" Type="http://schemas.openxmlformats.org/officeDocument/2006/relationships/hyperlink" Target="https://altinn.github.io/docs/altinn-studio/first-time-setup/" TargetMode="External"/><Relationship Id="rId7" Type="http://schemas.openxmlformats.org/officeDocument/2006/relationships/hyperlink" Target="https://altinn.github.io/docs/altinn-studio/app-creation/ui-editor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tinn.github.io/docs/altinn-studio/app-creation/tekster/" TargetMode="External"/><Relationship Id="rId11" Type="http://schemas.openxmlformats.org/officeDocument/2006/relationships/hyperlink" Target="http://utmadapt.openetext.utoronto.ca/chapter/6-2/" TargetMode="External"/><Relationship Id="rId5" Type="http://schemas.openxmlformats.org/officeDocument/2006/relationships/hyperlink" Target="https://altinn.github.io/docs/altinn-studio/app-creation/data-model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altinn.github.io/docs/altinn-studio/app-creation/create-app/" TargetMode="External"/><Relationship Id="rId9" Type="http://schemas.openxmlformats.org/officeDocument/2006/relationships/hyperlink" Target="https://altinn.github.io/docs/altinn-studio/testing/loca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Den første halvtimen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27. januar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89ADB76-A891-4162-B8FE-200A29CBFBD5}"/>
              </a:ext>
            </a:extLst>
          </p:cNvPr>
          <p:cNvSpPr/>
          <p:nvPr/>
        </p:nvSpPr>
        <p:spPr>
          <a:xfrm>
            <a:off x="8758989" y="0"/>
            <a:ext cx="3433011" cy="108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Vi tar opptak. Gi beskjed hvis dette ikke er ok.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BACCFAD-A90D-40B5-820B-2CBE2F52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nb-NO" dirty="0"/>
              <a:t>Oppdrag: Lag en tjeneste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21F378FE-9AA4-41E6-8F9F-E6E513F48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396399"/>
              </p:ext>
            </p:extLst>
          </p:nvPr>
        </p:nvGraphicFramePr>
        <p:xfrm>
          <a:off x="4488024" y="709683"/>
          <a:ext cx="7576457" cy="5520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032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grid Espelid Hovig er død – NRK Norge – Oversikt over nyheter fra ulike  deler av landet">
            <a:extLst>
              <a:ext uri="{FF2B5EF4-FFF2-40B4-BE49-F238E27FC236}">
                <a16:creationId xmlns:a16="http://schemas.microsoft.com/office/drawing/2014/main" id="{289B46F1-E4D2-4395-9A99-D9BDFF5C9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2" r="20902" b="-1"/>
          <a:stretch/>
        </p:blipFill>
        <p:spPr bwMode="auto">
          <a:xfrm>
            <a:off x="-8622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nb-NO" sz="3200"/>
              <a:t>Vi har jukset litt…</a:t>
            </a:r>
            <a:endParaRPr lang="nb-NO" sz="32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565361-2B07-4EDC-858D-83FCE81C1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735463"/>
          </a:xfrm>
        </p:spPr>
        <p:txBody>
          <a:bodyPr anchor="t">
            <a:normAutofit fontScale="92500" lnSpcReduction="10000"/>
          </a:bodyPr>
          <a:lstStyle/>
          <a:p>
            <a:r>
              <a:rPr lang="nb-NO" sz="1800" dirty="0"/>
              <a:t>Datamodell er lagd fra før</a:t>
            </a:r>
          </a:p>
          <a:p>
            <a:pPr lvl="1"/>
            <a:r>
              <a:rPr lang="nb-NO" sz="1800" dirty="0"/>
              <a:t>Kan gjøres i SERES</a:t>
            </a:r>
          </a:p>
          <a:p>
            <a:pPr lvl="1"/>
            <a:r>
              <a:rPr lang="nb-NO" sz="1800" dirty="0"/>
              <a:t>Kommer funksjonalitet for datamodellering i Altinn Studio i Q2/2021</a:t>
            </a:r>
          </a:p>
          <a:p>
            <a:r>
              <a:rPr lang="nb-NO" sz="1800" dirty="0"/>
              <a:t>Jeg er også </a:t>
            </a:r>
            <a:r>
              <a:rPr lang="nb-NO" sz="1800" dirty="0" err="1"/>
              <a:t>owner</a:t>
            </a:r>
            <a:r>
              <a:rPr lang="nb-NO" sz="1800" dirty="0"/>
              <a:t> i en organisasjon</a:t>
            </a:r>
          </a:p>
          <a:p>
            <a:pPr lvl="1"/>
            <a:r>
              <a:rPr lang="nb-NO" sz="1600" dirty="0"/>
              <a:t>Kan gi meg selv tilganger</a:t>
            </a:r>
          </a:p>
          <a:p>
            <a:pPr lvl="1"/>
            <a:r>
              <a:rPr lang="nb-NO" sz="1600" dirty="0"/>
              <a:t>Kunne evt. ha utviklet på eget område og flyttet appen på et senere tidspunkt</a:t>
            </a:r>
          </a:p>
          <a:p>
            <a:r>
              <a:rPr lang="nb-NO" sz="1800" dirty="0"/>
              <a:t>Jeg har et kodeverktøy med GIT-støtte installert (Visual Studio Code)</a:t>
            </a:r>
          </a:p>
          <a:p>
            <a:r>
              <a:rPr lang="nb-NO" sz="1800" dirty="0"/>
              <a:t>Jeg har installert </a:t>
            </a:r>
            <a:r>
              <a:rPr lang="nb-NO" sz="1800" dirty="0" err="1"/>
              <a:t>dependencies</a:t>
            </a:r>
            <a:r>
              <a:rPr lang="nb-NO" sz="1800" dirty="0"/>
              <a:t> for å kunne kjøre lokal test</a:t>
            </a:r>
          </a:p>
          <a:p>
            <a:pPr lvl="1"/>
            <a:r>
              <a:rPr lang="nb-NO" sz="1600" dirty="0"/>
              <a:t>Har fulgt </a:t>
            </a:r>
            <a:r>
              <a:rPr lang="nb-NO" sz="1600" dirty="0">
                <a:hlinkClick r:id="rId5"/>
              </a:rPr>
              <a:t>steg-for-steg-gjennomgang</a:t>
            </a:r>
            <a:endParaRPr lang="nb-NO" sz="1600" dirty="0"/>
          </a:p>
          <a:p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6344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607FE9F-B53B-4007-8622-FD4F2B25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nb-NO"/>
              <a:t>Hva har vi gjort?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CEC87EB-2F89-4BB0-8E5D-14C30B0E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r>
              <a:rPr lang="nb-NO" dirty="0">
                <a:hlinkClick r:id="rId3"/>
              </a:rPr>
              <a:t>Opprettet bruker</a:t>
            </a:r>
            <a:endParaRPr lang="nb-NO" dirty="0"/>
          </a:p>
          <a:p>
            <a:r>
              <a:rPr lang="nb-NO" dirty="0">
                <a:hlinkClick r:id="rId4"/>
              </a:rPr>
              <a:t>Opprettet app</a:t>
            </a:r>
            <a:endParaRPr lang="nb-NO" dirty="0"/>
          </a:p>
          <a:p>
            <a:r>
              <a:rPr lang="nb-NO" dirty="0">
                <a:hlinkClick r:id="rId5"/>
              </a:rPr>
              <a:t>Importert datamodell</a:t>
            </a:r>
            <a:endParaRPr lang="nb-NO" dirty="0"/>
          </a:p>
          <a:p>
            <a:r>
              <a:rPr lang="nb-NO" dirty="0">
                <a:hlinkClick r:id="rId6"/>
              </a:rPr>
              <a:t>Lagt inn tekster</a:t>
            </a:r>
            <a:endParaRPr lang="nb-NO" dirty="0"/>
          </a:p>
          <a:p>
            <a:r>
              <a:rPr lang="nb-NO" dirty="0">
                <a:hlinkClick r:id="rId7"/>
              </a:rPr>
              <a:t>Bygd et skjema</a:t>
            </a:r>
            <a:endParaRPr lang="nb-NO" dirty="0"/>
          </a:p>
          <a:p>
            <a:r>
              <a:rPr lang="nb-NO" dirty="0">
                <a:hlinkClick r:id="rId8"/>
              </a:rPr>
              <a:t>Klonet app så man har en lokal kopi</a:t>
            </a:r>
            <a:endParaRPr lang="nb-NO" dirty="0"/>
          </a:p>
          <a:p>
            <a:r>
              <a:rPr lang="nb-NO" dirty="0">
                <a:hlinkClick r:id="rId9"/>
              </a:rPr>
              <a:t>Testet lokalt</a:t>
            </a:r>
            <a:endParaRPr lang="nb-NO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AEC538-CF93-4A5A-BF8E-748A9C7718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6525426" y="1187959"/>
            <a:ext cx="5147733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3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E3C09EA-F3F9-4D0A-8A56-15BFD575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Veien</a:t>
            </a:r>
            <a:r>
              <a:rPr lang="en-US" sz="4800" dirty="0"/>
              <a:t> </a:t>
            </a:r>
            <a:r>
              <a:rPr lang="en-US" sz="4800" dirty="0" err="1"/>
              <a:t>videre</a:t>
            </a:r>
            <a:endParaRPr lang="en-US" sz="4800" dirty="0"/>
          </a:p>
        </p:txBody>
      </p:sp>
      <p:pic>
        <p:nvPicPr>
          <p:cNvPr id="25" name="Picture 17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Picture 4" descr="Et bilde som inneholder gress, himmel, utendørs, gressete&#10;&#10;Automatisk generert beskrivelse">
            <a:extLst>
              <a:ext uri="{FF2B5EF4-FFF2-40B4-BE49-F238E27FC236}">
                <a16:creationId xmlns:a16="http://schemas.microsoft.com/office/drawing/2014/main" id="{BD3DB089-9247-4A05-890A-42BCB945C5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549" r="-1" b="25617"/>
          <a:stretch/>
        </p:blipFill>
        <p:spPr>
          <a:xfrm>
            <a:off x="-6916" y="0"/>
            <a:ext cx="12198915" cy="4220682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B7D757E7-86DC-45E4-A42F-0676A046F79B}"/>
              </a:ext>
            </a:extLst>
          </p:cNvPr>
          <p:cNvSpPr/>
          <p:nvPr/>
        </p:nvSpPr>
        <p:spPr>
          <a:xfrm>
            <a:off x="3803866" y="3388649"/>
            <a:ext cx="1614196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Forhåndsutfylling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587E3F75-347D-470B-9CB6-8486A1A37C8C}"/>
              </a:ext>
            </a:extLst>
          </p:cNvPr>
          <p:cNvSpPr/>
          <p:nvPr/>
        </p:nvSpPr>
        <p:spPr>
          <a:xfrm>
            <a:off x="7144795" y="2520895"/>
            <a:ext cx="1614196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Skjemalogikk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482EA102-8083-49A4-9FBF-E84C5BC19C18}"/>
              </a:ext>
            </a:extLst>
          </p:cNvPr>
          <p:cNvSpPr/>
          <p:nvPr/>
        </p:nvSpPr>
        <p:spPr>
          <a:xfrm>
            <a:off x="5418062" y="1638624"/>
            <a:ext cx="1614196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Hjelpetekster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A3F56070-55BC-4661-89E1-37EE5E90186B}"/>
              </a:ext>
            </a:extLst>
          </p:cNvPr>
          <p:cNvSpPr/>
          <p:nvPr/>
        </p:nvSpPr>
        <p:spPr>
          <a:xfrm>
            <a:off x="2500091" y="2161139"/>
            <a:ext cx="1614196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API-oppslag</a:t>
            </a: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0FC4BFE6-2F46-4A92-AFBC-D8306E780776}"/>
              </a:ext>
            </a:extLst>
          </p:cNvPr>
          <p:cNvSpPr/>
          <p:nvPr/>
        </p:nvSpPr>
        <p:spPr>
          <a:xfrm>
            <a:off x="8519207" y="480455"/>
            <a:ext cx="1614196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Test i testmiljø</a:t>
            </a: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B6A5F3C2-C7E4-4972-82C9-D9A428FF7503}"/>
              </a:ext>
            </a:extLst>
          </p:cNvPr>
          <p:cNvSpPr/>
          <p:nvPr/>
        </p:nvSpPr>
        <p:spPr>
          <a:xfrm>
            <a:off x="10395286" y="220757"/>
            <a:ext cx="1719229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Produksjonssetting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805FB566-4DDB-4F3B-B4BA-B19C193CC71D}"/>
              </a:ext>
            </a:extLst>
          </p:cNvPr>
          <p:cNvSpPr/>
          <p:nvPr/>
        </p:nvSpPr>
        <p:spPr>
          <a:xfrm>
            <a:off x="2996768" y="1101060"/>
            <a:ext cx="1614196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Prosess</a:t>
            </a: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50066E79-5AAB-44A2-9F00-41EC268730B3}"/>
              </a:ext>
            </a:extLst>
          </p:cNvPr>
          <p:cNvSpPr/>
          <p:nvPr/>
        </p:nvSpPr>
        <p:spPr>
          <a:xfrm>
            <a:off x="5122347" y="838705"/>
            <a:ext cx="1614196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Tilgangsstyring</a:t>
            </a:r>
          </a:p>
        </p:txBody>
      </p:sp>
    </p:spTree>
    <p:extLst>
      <p:ext uri="{BB962C8B-B14F-4D97-AF65-F5344CB8AC3E}">
        <p14:creationId xmlns:p14="http://schemas.microsoft.com/office/powerpoint/2010/main" val="96802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3" grpId="0" animBg="1"/>
      <p:bldP spid="26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Spørsmål? Kommentarer? Ønsker om tema?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191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Georgia Pro Cond Light</vt:lpstr>
      <vt:lpstr>Speak Pro</vt:lpstr>
      <vt:lpstr>Wingdings 2</vt:lpstr>
      <vt:lpstr>SlateVTI</vt:lpstr>
      <vt:lpstr>Altinn-kaffe</vt:lpstr>
      <vt:lpstr>Oppdrag: Lag en tjeneste</vt:lpstr>
      <vt:lpstr>Vi har jukset litt…</vt:lpstr>
      <vt:lpstr>Hva har vi gjort?</vt:lpstr>
      <vt:lpstr>Veien videre</vt:lpstr>
      <vt:lpstr>Spørsmål? Kommentarer? Ønsker om tema?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1</cp:revision>
  <dcterms:created xsi:type="dcterms:W3CDTF">2021-01-27T07:19:36Z</dcterms:created>
  <dcterms:modified xsi:type="dcterms:W3CDTF">2021-01-27T12:29:53Z</dcterms:modified>
</cp:coreProperties>
</file>