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5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46E1DA8-DEAA-4E7E-B7C7-B9E8BB671C46}" type="doc">
      <dgm:prSet loTypeId="urn:microsoft.com/office/officeart/2018/2/layout/IconLabelDescription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D9C4069-664B-4D04-A03D-5D7D2DC224DC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nb-NO" dirty="0"/>
            <a:t>Både nye og eksisterende landmålere kan be om autorisasjon</a:t>
          </a:r>
          <a:endParaRPr lang="en-US" dirty="0"/>
        </a:p>
      </dgm:t>
    </dgm:pt>
    <dgm:pt modelId="{5943A137-3319-41AC-9E8B-2F2D5C32C3E4}" type="parTrans" cxnId="{70530829-D5AE-4940-80FF-F97A9A4DA545}">
      <dgm:prSet/>
      <dgm:spPr/>
      <dgm:t>
        <a:bodyPr/>
        <a:lstStyle/>
        <a:p>
          <a:endParaRPr lang="en-US"/>
        </a:p>
      </dgm:t>
    </dgm:pt>
    <dgm:pt modelId="{B8BABC32-C19D-4BB1-820B-6906250119EC}" type="sibTrans" cxnId="{70530829-D5AE-4940-80FF-F97A9A4DA545}">
      <dgm:prSet/>
      <dgm:spPr/>
      <dgm:t>
        <a:bodyPr/>
        <a:lstStyle/>
        <a:p>
          <a:endParaRPr lang="en-US"/>
        </a:p>
      </dgm:t>
    </dgm:pt>
    <dgm:pt modelId="{781E0857-BB08-40E1-8CEF-F94EEE76446D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nb-NO"/>
            <a:t>Initieres av søker</a:t>
          </a:r>
          <a:endParaRPr lang="en-US"/>
        </a:p>
      </dgm:t>
    </dgm:pt>
    <dgm:pt modelId="{5E2EBBC5-EA62-4317-9FFB-B2C2E4D9738A}" type="parTrans" cxnId="{D74E5C20-D886-453A-9FA9-7B89B91495D4}">
      <dgm:prSet/>
      <dgm:spPr/>
      <dgm:t>
        <a:bodyPr/>
        <a:lstStyle/>
        <a:p>
          <a:endParaRPr lang="en-US"/>
        </a:p>
      </dgm:t>
    </dgm:pt>
    <dgm:pt modelId="{7ADDA462-C493-4538-9709-87E9E1673DCE}" type="sibTrans" cxnId="{D74E5C20-D886-453A-9FA9-7B89B91495D4}">
      <dgm:prSet/>
      <dgm:spPr/>
      <dgm:t>
        <a:bodyPr/>
        <a:lstStyle/>
        <a:p>
          <a:endParaRPr lang="en-US"/>
        </a:p>
      </dgm:t>
    </dgm:pt>
    <dgm:pt modelId="{DB8D56AE-4C2C-4461-B573-B0A407A4F24F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nb-NO"/>
            <a:t>Må dokumentere kvalifikasjonskrav</a:t>
          </a:r>
          <a:endParaRPr lang="en-US"/>
        </a:p>
      </dgm:t>
    </dgm:pt>
    <dgm:pt modelId="{A9D77431-4338-460E-8FB7-94EDE83793AC}" type="parTrans" cxnId="{348DBF82-EFC5-4082-B7A4-792CBDB2CAFA}">
      <dgm:prSet/>
      <dgm:spPr/>
      <dgm:t>
        <a:bodyPr/>
        <a:lstStyle/>
        <a:p>
          <a:endParaRPr lang="en-US"/>
        </a:p>
      </dgm:t>
    </dgm:pt>
    <dgm:pt modelId="{6DD1517B-79AF-4CF3-9394-BA7A5BD95695}" type="sibTrans" cxnId="{348DBF82-EFC5-4082-B7A4-792CBDB2CAFA}">
      <dgm:prSet/>
      <dgm:spPr/>
      <dgm:t>
        <a:bodyPr/>
        <a:lstStyle/>
        <a:p>
          <a:endParaRPr lang="en-US"/>
        </a:p>
      </dgm:t>
    </dgm:pt>
    <dgm:pt modelId="{8314C794-E4BE-455C-BE39-DB06DF4F958D}">
      <dgm:prSet/>
      <dgm:spPr/>
      <dgm:t>
        <a:bodyPr/>
        <a:lstStyle/>
        <a:p>
          <a:pPr>
            <a:lnSpc>
              <a:spcPct val="100000"/>
            </a:lnSpc>
          </a:pPr>
          <a:r>
            <a:rPr lang="nb-NO"/>
            <a:t>Erfaring (2-4 år)</a:t>
          </a:r>
          <a:endParaRPr lang="en-US"/>
        </a:p>
      </dgm:t>
    </dgm:pt>
    <dgm:pt modelId="{42145443-9E78-48F2-81DD-80BF5BB40AD8}" type="parTrans" cxnId="{1E3F15EA-3450-4706-B3ED-99C9BF678747}">
      <dgm:prSet/>
      <dgm:spPr/>
      <dgm:t>
        <a:bodyPr/>
        <a:lstStyle/>
        <a:p>
          <a:endParaRPr lang="en-US"/>
        </a:p>
      </dgm:t>
    </dgm:pt>
    <dgm:pt modelId="{BB6D0B22-917D-4BF9-82A2-B4BEC71649BB}" type="sibTrans" cxnId="{1E3F15EA-3450-4706-B3ED-99C9BF678747}">
      <dgm:prSet/>
      <dgm:spPr/>
      <dgm:t>
        <a:bodyPr/>
        <a:lstStyle/>
        <a:p>
          <a:endParaRPr lang="en-US"/>
        </a:p>
      </dgm:t>
    </dgm:pt>
    <dgm:pt modelId="{B1F1AAF8-6190-4235-8892-DE0B990327E4}">
      <dgm:prSet/>
      <dgm:spPr/>
      <dgm:t>
        <a:bodyPr/>
        <a:lstStyle/>
        <a:p>
          <a:pPr>
            <a:lnSpc>
              <a:spcPct val="100000"/>
            </a:lnSpc>
          </a:pPr>
          <a:r>
            <a:rPr lang="nb-NO"/>
            <a:t>Utdanning*</a:t>
          </a:r>
          <a:endParaRPr lang="en-US"/>
        </a:p>
      </dgm:t>
    </dgm:pt>
    <dgm:pt modelId="{D1D788F7-497E-4859-89D5-17E86B27821D}" type="parTrans" cxnId="{9E6B7A40-34C4-4A60-9599-CBEF5764A924}">
      <dgm:prSet/>
      <dgm:spPr/>
      <dgm:t>
        <a:bodyPr/>
        <a:lstStyle/>
        <a:p>
          <a:endParaRPr lang="en-US"/>
        </a:p>
      </dgm:t>
    </dgm:pt>
    <dgm:pt modelId="{90DF0301-79B5-4246-BDDC-3858E79964F6}" type="sibTrans" cxnId="{9E6B7A40-34C4-4A60-9599-CBEF5764A924}">
      <dgm:prSet/>
      <dgm:spPr/>
      <dgm:t>
        <a:bodyPr/>
        <a:lstStyle/>
        <a:p>
          <a:endParaRPr lang="en-US"/>
        </a:p>
      </dgm:t>
    </dgm:pt>
    <dgm:pt modelId="{206EFC4A-9FE6-477A-B0CE-337CEAE9B6E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 err="1"/>
            <a:t>Overgangsordning</a:t>
          </a:r>
          <a:endParaRPr lang="en-US" dirty="0"/>
        </a:p>
      </dgm:t>
    </dgm:pt>
    <dgm:pt modelId="{22B8998A-91BA-4071-B995-D5D19D38A3C6}" type="parTrans" cxnId="{4F83BA8B-A170-4B93-AD02-8207214F286B}">
      <dgm:prSet/>
      <dgm:spPr/>
      <dgm:t>
        <a:bodyPr/>
        <a:lstStyle/>
        <a:p>
          <a:endParaRPr lang="nb-NO"/>
        </a:p>
      </dgm:t>
    </dgm:pt>
    <dgm:pt modelId="{44D3F58F-4D01-46D4-A9E7-486B2311C202}" type="sibTrans" cxnId="{4F83BA8B-A170-4B93-AD02-8207214F286B}">
      <dgm:prSet/>
      <dgm:spPr/>
      <dgm:t>
        <a:bodyPr/>
        <a:lstStyle/>
        <a:p>
          <a:endParaRPr lang="nb-NO"/>
        </a:p>
      </dgm:t>
    </dgm:pt>
    <dgm:pt modelId="{309D1898-C2F3-4B8E-A2D2-BC869B92554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 err="1"/>
            <a:t>Normalordning</a:t>
          </a:r>
          <a:endParaRPr lang="en-US" dirty="0"/>
        </a:p>
      </dgm:t>
    </dgm:pt>
    <dgm:pt modelId="{6E33C78E-066F-4045-8C4A-3530D6F47BE8}" type="parTrans" cxnId="{7E13938E-8958-48BE-9779-14240380E357}">
      <dgm:prSet/>
      <dgm:spPr/>
      <dgm:t>
        <a:bodyPr/>
        <a:lstStyle/>
        <a:p>
          <a:endParaRPr lang="nb-NO"/>
        </a:p>
      </dgm:t>
    </dgm:pt>
    <dgm:pt modelId="{59429EB6-F066-4FC6-B120-ACED45EAFC35}" type="sibTrans" cxnId="{7E13938E-8958-48BE-9779-14240380E357}">
      <dgm:prSet/>
      <dgm:spPr/>
      <dgm:t>
        <a:bodyPr/>
        <a:lstStyle/>
        <a:p>
          <a:endParaRPr lang="nb-NO"/>
        </a:p>
      </dgm:t>
    </dgm:pt>
    <dgm:pt modelId="{B9C5685B-D87C-4805-9583-CB5786CAE1EF}" type="pres">
      <dgm:prSet presAssocID="{B46E1DA8-DEAA-4E7E-B7C7-B9E8BB671C46}" presName="root" presStyleCnt="0">
        <dgm:presLayoutVars>
          <dgm:dir/>
          <dgm:resizeHandles val="exact"/>
        </dgm:presLayoutVars>
      </dgm:prSet>
      <dgm:spPr/>
    </dgm:pt>
    <dgm:pt modelId="{834BB30E-41F0-41CE-8604-5FF1F52E5FF7}" type="pres">
      <dgm:prSet presAssocID="{DD9C4069-664B-4D04-A03D-5D7D2DC224DC}" presName="compNode" presStyleCnt="0"/>
      <dgm:spPr/>
    </dgm:pt>
    <dgm:pt modelId="{63AACA83-F817-4D8B-9E2A-0500339AA3EE}" type="pres">
      <dgm:prSet presAssocID="{DD9C4069-664B-4D04-A03D-5D7D2DC224D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vmerking"/>
        </a:ext>
      </dgm:extLst>
    </dgm:pt>
    <dgm:pt modelId="{BB71D714-2630-4603-B66D-A653B7980074}" type="pres">
      <dgm:prSet presAssocID="{DD9C4069-664B-4D04-A03D-5D7D2DC224DC}" presName="iconSpace" presStyleCnt="0"/>
      <dgm:spPr/>
    </dgm:pt>
    <dgm:pt modelId="{7ED105D8-4E1D-4C6B-B7FB-39E3B8B6E8FF}" type="pres">
      <dgm:prSet presAssocID="{DD9C4069-664B-4D04-A03D-5D7D2DC224DC}" presName="parTx" presStyleLbl="revTx" presStyleIdx="0" presStyleCnt="6">
        <dgm:presLayoutVars>
          <dgm:chMax val="0"/>
          <dgm:chPref val="0"/>
        </dgm:presLayoutVars>
      </dgm:prSet>
      <dgm:spPr/>
    </dgm:pt>
    <dgm:pt modelId="{25A2A7FA-E0C5-4D05-8B98-0BEFBAC7E560}" type="pres">
      <dgm:prSet presAssocID="{DD9C4069-664B-4D04-A03D-5D7D2DC224DC}" presName="txSpace" presStyleCnt="0"/>
      <dgm:spPr/>
    </dgm:pt>
    <dgm:pt modelId="{83F0F759-3EE7-4A6B-A135-997F6D79AC0A}" type="pres">
      <dgm:prSet presAssocID="{DD9C4069-664B-4D04-A03D-5D7D2DC224DC}" presName="desTx" presStyleLbl="revTx" presStyleIdx="1" presStyleCnt="6">
        <dgm:presLayoutVars/>
      </dgm:prSet>
      <dgm:spPr/>
    </dgm:pt>
    <dgm:pt modelId="{6F3A659A-B5D5-405B-89E5-8A8E7D02D0E0}" type="pres">
      <dgm:prSet presAssocID="{B8BABC32-C19D-4BB1-820B-6906250119EC}" presName="sibTrans" presStyleCnt="0"/>
      <dgm:spPr/>
    </dgm:pt>
    <dgm:pt modelId="{74E75176-BAFC-495D-BF61-C37F1B2BA728}" type="pres">
      <dgm:prSet presAssocID="{781E0857-BB08-40E1-8CEF-F94EEE76446D}" presName="compNode" presStyleCnt="0"/>
      <dgm:spPr/>
    </dgm:pt>
    <dgm:pt modelId="{3B484A00-41FC-42B9-8006-F178BF0E82DA}" type="pres">
      <dgm:prSet presAssocID="{781E0857-BB08-40E1-8CEF-F94EEE76446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31CFC8FD-A6B3-41F1-91E6-69FA3C26526A}" type="pres">
      <dgm:prSet presAssocID="{781E0857-BB08-40E1-8CEF-F94EEE76446D}" presName="iconSpace" presStyleCnt="0"/>
      <dgm:spPr/>
    </dgm:pt>
    <dgm:pt modelId="{CCA44536-0608-4779-9590-6F54F0BE3F0E}" type="pres">
      <dgm:prSet presAssocID="{781E0857-BB08-40E1-8CEF-F94EEE76446D}" presName="parTx" presStyleLbl="revTx" presStyleIdx="2" presStyleCnt="6">
        <dgm:presLayoutVars>
          <dgm:chMax val="0"/>
          <dgm:chPref val="0"/>
        </dgm:presLayoutVars>
      </dgm:prSet>
      <dgm:spPr/>
    </dgm:pt>
    <dgm:pt modelId="{17553CAB-F798-4B3A-8099-53B20AD60E29}" type="pres">
      <dgm:prSet presAssocID="{781E0857-BB08-40E1-8CEF-F94EEE76446D}" presName="txSpace" presStyleCnt="0"/>
      <dgm:spPr/>
    </dgm:pt>
    <dgm:pt modelId="{BB005240-FF59-40C7-AEBF-3EAB7E3D16C1}" type="pres">
      <dgm:prSet presAssocID="{781E0857-BB08-40E1-8CEF-F94EEE76446D}" presName="desTx" presStyleLbl="revTx" presStyleIdx="3" presStyleCnt="6">
        <dgm:presLayoutVars/>
      </dgm:prSet>
      <dgm:spPr/>
    </dgm:pt>
    <dgm:pt modelId="{A7BAD054-08CA-4FEC-B32C-2111B3F818EB}" type="pres">
      <dgm:prSet presAssocID="{7ADDA462-C493-4538-9709-87E9E1673DCE}" presName="sibTrans" presStyleCnt="0"/>
      <dgm:spPr/>
    </dgm:pt>
    <dgm:pt modelId="{450AEF5E-4B07-4AE2-9ECC-9CB71EAF4F3E}" type="pres">
      <dgm:prSet presAssocID="{DB8D56AE-4C2C-4461-B573-B0A407A4F24F}" presName="compNode" presStyleCnt="0"/>
      <dgm:spPr/>
    </dgm:pt>
    <dgm:pt modelId="{1AF84ED9-726D-4946-8918-C10275A25DD3}" type="pres">
      <dgm:prSet presAssocID="{DB8D56AE-4C2C-4461-B573-B0A407A4F24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iploma Roll"/>
        </a:ext>
      </dgm:extLst>
    </dgm:pt>
    <dgm:pt modelId="{68468149-8DE4-4836-BC80-595140A9326E}" type="pres">
      <dgm:prSet presAssocID="{DB8D56AE-4C2C-4461-B573-B0A407A4F24F}" presName="iconSpace" presStyleCnt="0"/>
      <dgm:spPr/>
    </dgm:pt>
    <dgm:pt modelId="{9C332374-DAF4-4DB5-AF40-D7FDBDC8419D}" type="pres">
      <dgm:prSet presAssocID="{DB8D56AE-4C2C-4461-B573-B0A407A4F24F}" presName="parTx" presStyleLbl="revTx" presStyleIdx="4" presStyleCnt="6">
        <dgm:presLayoutVars>
          <dgm:chMax val="0"/>
          <dgm:chPref val="0"/>
        </dgm:presLayoutVars>
      </dgm:prSet>
      <dgm:spPr/>
    </dgm:pt>
    <dgm:pt modelId="{9F38B3BD-8026-4295-9AA9-8CDB0CAA0D21}" type="pres">
      <dgm:prSet presAssocID="{DB8D56AE-4C2C-4461-B573-B0A407A4F24F}" presName="txSpace" presStyleCnt="0"/>
      <dgm:spPr/>
    </dgm:pt>
    <dgm:pt modelId="{B43DD085-FB2B-49B4-8EA0-9F8DB7116440}" type="pres">
      <dgm:prSet presAssocID="{DB8D56AE-4C2C-4461-B573-B0A407A4F24F}" presName="desTx" presStyleLbl="revTx" presStyleIdx="5" presStyleCnt="6">
        <dgm:presLayoutVars/>
      </dgm:prSet>
      <dgm:spPr/>
    </dgm:pt>
  </dgm:ptLst>
  <dgm:cxnLst>
    <dgm:cxn modelId="{B2E6A906-4F76-453B-B23F-6CF4B3B817DF}" type="presOf" srcId="{B1F1AAF8-6190-4235-8892-DE0B990327E4}" destId="{B43DD085-FB2B-49B4-8EA0-9F8DB7116440}" srcOrd="0" destOrd="1" presId="urn:microsoft.com/office/officeart/2018/2/layout/IconLabelDescriptionList"/>
    <dgm:cxn modelId="{D74E5C20-D886-453A-9FA9-7B89B91495D4}" srcId="{B46E1DA8-DEAA-4E7E-B7C7-B9E8BB671C46}" destId="{781E0857-BB08-40E1-8CEF-F94EEE76446D}" srcOrd="1" destOrd="0" parTransId="{5E2EBBC5-EA62-4317-9FFB-B2C2E4D9738A}" sibTransId="{7ADDA462-C493-4538-9709-87E9E1673DCE}"/>
    <dgm:cxn modelId="{70530829-D5AE-4940-80FF-F97A9A4DA545}" srcId="{B46E1DA8-DEAA-4E7E-B7C7-B9E8BB671C46}" destId="{DD9C4069-664B-4D04-A03D-5D7D2DC224DC}" srcOrd="0" destOrd="0" parTransId="{5943A137-3319-41AC-9E8B-2F2D5C32C3E4}" sibTransId="{B8BABC32-C19D-4BB1-820B-6906250119EC}"/>
    <dgm:cxn modelId="{9E6B7A40-34C4-4A60-9599-CBEF5764A924}" srcId="{DB8D56AE-4C2C-4461-B573-B0A407A4F24F}" destId="{B1F1AAF8-6190-4235-8892-DE0B990327E4}" srcOrd="1" destOrd="0" parTransId="{D1D788F7-497E-4859-89D5-17E86B27821D}" sibTransId="{90DF0301-79B5-4246-BDDC-3858E79964F6}"/>
    <dgm:cxn modelId="{7E85506B-15DA-423A-99BC-478EF39C8FF9}" type="presOf" srcId="{DD9C4069-664B-4D04-A03D-5D7D2DC224DC}" destId="{7ED105D8-4E1D-4C6B-B7FB-39E3B8B6E8FF}" srcOrd="0" destOrd="0" presId="urn:microsoft.com/office/officeart/2018/2/layout/IconLabelDescriptionList"/>
    <dgm:cxn modelId="{48EABF4C-FBC0-4CE8-9E2B-C7C10BC78AC7}" type="presOf" srcId="{B46E1DA8-DEAA-4E7E-B7C7-B9E8BB671C46}" destId="{B9C5685B-D87C-4805-9583-CB5786CAE1EF}" srcOrd="0" destOrd="0" presId="urn:microsoft.com/office/officeart/2018/2/layout/IconLabelDescriptionList"/>
    <dgm:cxn modelId="{754DBE73-DE90-4556-B6A6-240F4A7AA2A9}" type="presOf" srcId="{8314C794-E4BE-455C-BE39-DB06DF4F958D}" destId="{B43DD085-FB2B-49B4-8EA0-9F8DB7116440}" srcOrd="0" destOrd="0" presId="urn:microsoft.com/office/officeart/2018/2/layout/IconLabelDescriptionList"/>
    <dgm:cxn modelId="{0104B775-A3CD-40B8-9DB1-2791AE0EFB01}" type="presOf" srcId="{DB8D56AE-4C2C-4461-B573-B0A407A4F24F}" destId="{9C332374-DAF4-4DB5-AF40-D7FDBDC8419D}" srcOrd="0" destOrd="0" presId="urn:microsoft.com/office/officeart/2018/2/layout/IconLabelDescriptionList"/>
    <dgm:cxn modelId="{51100859-01D6-4DF1-8D51-28324B69B9A0}" type="presOf" srcId="{206EFC4A-9FE6-477A-B0CE-337CEAE9B6E9}" destId="{83F0F759-3EE7-4A6B-A135-997F6D79AC0A}" srcOrd="0" destOrd="0" presId="urn:microsoft.com/office/officeart/2018/2/layout/IconLabelDescriptionList"/>
    <dgm:cxn modelId="{348DBF82-EFC5-4082-B7A4-792CBDB2CAFA}" srcId="{B46E1DA8-DEAA-4E7E-B7C7-B9E8BB671C46}" destId="{DB8D56AE-4C2C-4461-B573-B0A407A4F24F}" srcOrd="2" destOrd="0" parTransId="{A9D77431-4338-460E-8FB7-94EDE83793AC}" sibTransId="{6DD1517B-79AF-4CF3-9394-BA7A5BD95695}"/>
    <dgm:cxn modelId="{4F83BA8B-A170-4B93-AD02-8207214F286B}" srcId="{DD9C4069-664B-4D04-A03D-5D7D2DC224DC}" destId="{206EFC4A-9FE6-477A-B0CE-337CEAE9B6E9}" srcOrd="0" destOrd="0" parTransId="{22B8998A-91BA-4071-B995-D5D19D38A3C6}" sibTransId="{44D3F58F-4D01-46D4-A9E7-486B2311C202}"/>
    <dgm:cxn modelId="{7E13938E-8958-48BE-9779-14240380E357}" srcId="{DD9C4069-664B-4D04-A03D-5D7D2DC224DC}" destId="{309D1898-C2F3-4B8E-A2D2-BC869B925544}" srcOrd="1" destOrd="0" parTransId="{6E33C78E-066F-4045-8C4A-3530D6F47BE8}" sibTransId="{59429EB6-F066-4FC6-B120-ACED45EAFC35}"/>
    <dgm:cxn modelId="{12BF4DD6-C286-4CD8-9CC9-F3EA2FB57572}" type="presOf" srcId="{309D1898-C2F3-4B8E-A2D2-BC869B925544}" destId="{83F0F759-3EE7-4A6B-A135-997F6D79AC0A}" srcOrd="0" destOrd="1" presId="urn:microsoft.com/office/officeart/2018/2/layout/IconLabelDescriptionList"/>
    <dgm:cxn modelId="{93DD56E6-279F-4639-A88C-475E93C8AEAB}" type="presOf" srcId="{781E0857-BB08-40E1-8CEF-F94EEE76446D}" destId="{CCA44536-0608-4779-9590-6F54F0BE3F0E}" srcOrd="0" destOrd="0" presId="urn:microsoft.com/office/officeart/2018/2/layout/IconLabelDescriptionList"/>
    <dgm:cxn modelId="{1E3F15EA-3450-4706-B3ED-99C9BF678747}" srcId="{DB8D56AE-4C2C-4461-B573-B0A407A4F24F}" destId="{8314C794-E4BE-455C-BE39-DB06DF4F958D}" srcOrd="0" destOrd="0" parTransId="{42145443-9E78-48F2-81DD-80BF5BB40AD8}" sibTransId="{BB6D0B22-917D-4BF9-82A2-B4BEC71649BB}"/>
    <dgm:cxn modelId="{C00BC654-5B52-4EA0-B80E-427AD0AA1BD0}" type="presParOf" srcId="{B9C5685B-D87C-4805-9583-CB5786CAE1EF}" destId="{834BB30E-41F0-41CE-8604-5FF1F52E5FF7}" srcOrd="0" destOrd="0" presId="urn:microsoft.com/office/officeart/2018/2/layout/IconLabelDescriptionList"/>
    <dgm:cxn modelId="{4F12F094-18BC-4E46-87A2-AEA2663954D9}" type="presParOf" srcId="{834BB30E-41F0-41CE-8604-5FF1F52E5FF7}" destId="{63AACA83-F817-4D8B-9E2A-0500339AA3EE}" srcOrd="0" destOrd="0" presId="urn:microsoft.com/office/officeart/2018/2/layout/IconLabelDescriptionList"/>
    <dgm:cxn modelId="{6A9267E8-BA54-4C4B-8709-B4866A7CE929}" type="presParOf" srcId="{834BB30E-41F0-41CE-8604-5FF1F52E5FF7}" destId="{BB71D714-2630-4603-B66D-A653B7980074}" srcOrd="1" destOrd="0" presId="urn:microsoft.com/office/officeart/2018/2/layout/IconLabelDescriptionList"/>
    <dgm:cxn modelId="{B31A6ED6-98B0-4660-96F9-44D2FB57A146}" type="presParOf" srcId="{834BB30E-41F0-41CE-8604-5FF1F52E5FF7}" destId="{7ED105D8-4E1D-4C6B-B7FB-39E3B8B6E8FF}" srcOrd="2" destOrd="0" presId="urn:microsoft.com/office/officeart/2018/2/layout/IconLabelDescriptionList"/>
    <dgm:cxn modelId="{09A480DD-76EE-4AD0-A9EF-72A24F88169A}" type="presParOf" srcId="{834BB30E-41F0-41CE-8604-5FF1F52E5FF7}" destId="{25A2A7FA-E0C5-4D05-8B98-0BEFBAC7E560}" srcOrd="3" destOrd="0" presId="urn:microsoft.com/office/officeart/2018/2/layout/IconLabelDescriptionList"/>
    <dgm:cxn modelId="{B42CA0B5-7D93-4DFE-BDDA-39EA2DBD7276}" type="presParOf" srcId="{834BB30E-41F0-41CE-8604-5FF1F52E5FF7}" destId="{83F0F759-3EE7-4A6B-A135-997F6D79AC0A}" srcOrd="4" destOrd="0" presId="urn:microsoft.com/office/officeart/2018/2/layout/IconLabelDescriptionList"/>
    <dgm:cxn modelId="{E8B4E76D-5FC5-41FA-BEFE-C64720B72156}" type="presParOf" srcId="{B9C5685B-D87C-4805-9583-CB5786CAE1EF}" destId="{6F3A659A-B5D5-405B-89E5-8A8E7D02D0E0}" srcOrd="1" destOrd="0" presId="urn:microsoft.com/office/officeart/2018/2/layout/IconLabelDescriptionList"/>
    <dgm:cxn modelId="{F178E2C5-8A24-4BDA-A33D-5031FE6782C0}" type="presParOf" srcId="{B9C5685B-D87C-4805-9583-CB5786CAE1EF}" destId="{74E75176-BAFC-495D-BF61-C37F1B2BA728}" srcOrd="2" destOrd="0" presId="urn:microsoft.com/office/officeart/2018/2/layout/IconLabelDescriptionList"/>
    <dgm:cxn modelId="{B765B0FD-BBDF-4F7E-A1EC-C05B8790B62B}" type="presParOf" srcId="{74E75176-BAFC-495D-BF61-C37F1B2BA728}" destId="{3B484A00-41FC-42B9-8006-F178BF0E82DA}" srcOrd="0" destOrd="0" presId="urn:microsoft.com/office/officeart/2018/2/layout/IconLabelDescriptionList"/>
    <dgm:cxn modelId="{91C84156-7E92-47CD-84D7-22ED1B610454}" type="presParOf" srcId="{74E75176-BAFC-495D-BF61-C37F1B2BA728}" destId="{31CFC8FD-A6B3-41F1-91E6-69FA3C26526A}" srcOrd="1" destOrd="0" presId="urn:microsoft.com/office/officeart/2018/2/layout/IconLabelDescriptionList"/>
    <dgm:cxn modelId="{5546678F-81C9-4D35-A5CC-248FABE3CB31}" type="presParOf" srcId="{74E75176-BAFC-495D-BF61-C37F1B2BA728}" destId="{CCA44536-0608-4779-9590-6F54F0BE3F0E}" srcOrd="2" destOrd="0" presId="urn:microsoft.com/office/officeart/2018/2/layout/IconLabelDescriptionList"/>
    <dgm:cxn modelId="{F1214076-FCC8-4468-85F4-2B1A32417D7C}" type="presParOf" srcId="{74E75176-BAFC-495D-BF61-C37F1B2BA728}" destId="{17553CAB-F798-4B3A-8099-53B20AD60E29}" srcOrd="3" destOrd="0" presId="urn:microsoft.com/office/officeart/2018/2/layout/IconLabelDescriptionList"/>
    <dgm:cxn modelId="{6FD56CD3-13D7-4C2A-83E9-6BA85659F7D2}" type="presParOf" srcId="{74E75176-BAFC-495D-BF61-C37F1B2BA728}" destId="{BB005240-FF59-40C7-AEBF-3EAB7E3D16C1}" srcOrd="4" destOrd="0" presId="urn:microsoft.com/office/officeart/2018/2/layout/IconLabelDescriptionList"/>
    <dgm:cxn modelId="{D55D9652-B54C-405E-B15F-0997AEB0E837}" type="presParOf" srcId="{B9C5685B-D87C-4805-9583-CB5786CAE1EF}" destId="{A7BAD054-08CA-4FEC-B32C-2111B3F818EB}" srcOrd="3" destOrd="0" presId="urn:microsoft.com/office/officeart/2018/2/layout/IconLabelDescriptionList"/>
    <dgm:cxn modelId="{1BF16DD0-3A92-496B-AFC7-0F51A383910D}" type="presParOf" srcId="{B9C5685B-D87C-4805-9583-CB5786CAE1EF}" destId="{450AEF5E-4B07-4AE2-9ECC-9CB71EAF4F3E}" srcOrd="4" destOrd="0" presId="urn:microsoft.com/office/officeart/2018/2/layout/IconLabelDescriptionList"/>
    <dgm:cxn modelId="{B19C22B9-3247-42CE-B799-507762A6593E}" type="presParOf" srcId="{450AEF5E-4B07-4AE2-9ECC-9CB71EAF4F3E}" destId="{1AF84ED9-726D-4946-8918-C10275A25DD3}" srcOrd="0" destOrd="0" presId="urn:microsoft.com/office/officeart/2018/2/layout/IconLabelDescriptionList"/>
    <dgm:cxn modelId="{EB4390E0-AAD1-4BAC-ABB2-E071D299B693}" type="presParOf" srcId="{450AEF5E-4B07-4AE2-9ECC-9CB71EAF4F3E}" destId="{68468149-8DE4-4836-BC80-595140A9326E}" srcOrd="1" destOrd="0" presId="urn:microsoft.com/office/officeart/2018/2/layout/IconLabelDescriptionList"/>
    <dgm:cxn modelId="{E7E6F5FF-2730-4363-8FC8-34080C1A3029}" type="presParOf" srcId="{450AEF5E-4B07-4AE2-9ECC-9CB71EAF4F3E}" destId="{9C332374-DAF4-4DB5-AF40-D7FDBDC8419D}" srcOrd="2" destOrd="0" presId="urn:microsoft.com/office/officeart/2018/2/layout/IconLabelDescriptionList"/>
    <dgm:cxn modelId="{15CD3B27-244A-4A2A-BA22-D09910E4D81B}" type="presParOf" srcId="{450AEF5E-4B07-4AE2-9ECC-9CB71EAF4F3E}" destId="{9F38B3BD-8026-4295-9AA9-8CDB0CAA0D21}" srcOrd="3" destOrd="0" presId="urn:microsoft.com/office/officeart/2018/2/layout/IconLabelDescriptionList"/>
    <dgm:cxn modelId="{DED565D2-14CD-46F8-BC68-B4CCBAF4E5FC}" type="presParOf" srcId="{450AEF5E-4B07-4AE2-9ECC-9CB71EAF4F3E}" destId="{B43DD085-FB2B-49B4-8EA0-9F8DB7116440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AACA83-F817-4D8B-9E2A-0500339AA3EE}">
      <dsp:nvSpPr>
        <dsp:cNvPr id="0" name=""/>
        <dsp:cNvSpPr/>
      </dsp:nvSpPr>
      <dsp:spPr>
        <a:xfrm>
          <a:off x="393" y="1026292"/>
          <a:ext cx="1098562" cy="10985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D105D8-4E1D-4C6B-B7FB-39E3B8B6E8FF}">
      <dsp:nvSpPr>
        <dsp:cNvPr id="0" name=""/>
        <dsp:cNvSpPr/>
      </dsp:nvSpPr>
      <dsp:spPr>
        <a:xfrm>
          <a:off x="393" y="2215509"/>
          <a:ext cx="3138750" cy="470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nb-NO" sz="1400" kern="1200" dirty="0"/>
            <a:t>Både nye og eksisterende landmålere kan be om autorisasjon</a:t>
          </a:r>
          <a:endParaRPr lang="en-US" sz="1400" kern="1200" dirty="0"/>
        </a:p>
      </dsp:txBody>
      <dsp:txXfrm>
        <a:off x="393" y="2215509"/>
        <a:ext cx="3138750" cy="470812"/>
      </dsp:txXfrm>
    </dsp:sp>
    <dsp:sp modelId="{83F0F759-3EE7-4A6B-A135-997F6D79AC0A}">
      <dsp:nvSpPr>
        <dsp:cNvPr id="0" name=""/>
        <dsp:cNvSpPr/>
      </dsp:nvSpPr>
      <dsp:spPr>
        <a:xfrm>
          <a:off x="393" y="2728487"/>
          <a:ext cx="3138750" cy="4060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 err="1"/>
            <a:t>Overgangsordning</a:t>
          </a:r>
          <a:endParaRPr lang="en-US" sz="1100" kern="1200" dirty="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 err="1"/>
            <a:t>Normalordning</a:t>
          </a:r>
          <a:endParaRPr lang="en-US" sz="1100" kern="1200" dirty="0"/>
        </a:p>
      </dsp:txBody>
      <dsp:txXfrm>
        <a:off x="393" y="2728487"/>
        <a:ext cx="3138750" cy="406057"/>
      </dsp:txXfrm>
    </dsp:sp>
    <dsp:sp modelId="{3B484A00-41FC-42B9-8006-F178BF0E82DA}">
      <dsp:nvSpPr>
        <dsp:cNvPr id="0" name=""/>
        <dsp:cNvSpPr/>
      </dsp:nvSpPr>
      <dsp:spPr>
        <a:xfrm>
          <a:off x="3688425" y="1026292"/>
          <a:ext cx="1098562" cy="10985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A44536-0608-4779-9590-6F54F0BE3F0E}">
      <dsp:nvSpPr>
        <dsp:cNvPr id="0" name=""/>
        <dsp:cNvSpPr/>
      </dsp:nvSpPr>
      <dsp:spPr>
        <a:xfrm>
          <a:off x="3688425" y="2215509"/>
          <a:ext cx="3138750" cy="470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nb-NO" sz="1400" kern="1200"/>
            <a:t>Initieres av søker</a:t>
          </a:r>
          <a:endParaRPr lang="en-US" sz="1400" kern="1200"/>
        </a:p>
      </dsp:txBody>
      <dsp:txXfrm>
        <a:off x="3688425" y="2215509"/>
        <a:ext cx="3138750" cy="470812"/>
      </dsp:txXfrm>
    </dsp:sp>
    <dsp:sp modelId="{BB005240-FF59-40C7-AEBF-3EAB7E3D16C1}">
      <dsp:nvSpPr>
        <dsp:cNvPr id="0" name=""/>
        <dsp:cNvSpPr/>
      </dsp:nvSpPr>
      <dsp:spPr>
        <a:xfrm>
          <a:off x="3688425" y="2728487"/>
          <a:ext cx="3138750" cy="4060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F84ED9-726D-4946-8918-C10275A25DD3}">
      <dsp:nvSpPr>
        <dsp:cNvPr id="0" name=""/>
        <dsp:cNvSpPr/>
      </dsp:nvSpPr>
      <dsp:spPr>
        <a:xfrm>
          <a:off x="7376456" y="1026292"/>
          <a:ext cx="1098562" cy="10985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332374-DAF4-4DB5-AF40-D7FDBDC8419D}">
      <dsp:nvSpPr>
        <dsp:cNvPr id="0" name=""/>
        <dsp:cNvSpPr/>
      </dsp:nvSpPr>
      <dsp:spPr>
        <a:xfrm>
          <a:off x="7376456" y="2215509"/>
          <a:ext cx="3138750" cy="470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nb-NO" sz="1400" kern="1200"/>
            <a:t>Må dokumentere kvalifikasjonskrav</a:t>
          </a:r>
          <a:endParaRPr lang="en-US" sz="1400" kern="1200"/>
        </a:p>
      </dsp:txBody>
      <dsp:txXfrm>
        <a:off x="7376456" y="2215509"/>
        <a:ext cx="3138750" cy="470812"/>
      </dsp:txXfrm>
    </dsp:sp>
    <dsp:sp modelId="{B43DD085-FB2B-49B4-8EA0-9F8DB7116440}">
      <dsp:nvSpPr>
        <dsp:cNvPr id="0" name=""/>
        <dsp:cNvSpPr/>
      </dsp:nvSpPr>
      <dsp:spPr>
        <a:xfrm>
          <a:off x="7376456" y="2728487"/>
          <a:ext cx="3138750" cy="4060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100" kern="1200"/>
            <a:t>Erfaring (2-4 år)</a:t>
          </a:r>
          <a:endParaRPr lang="en-US" sz="1100" kern="120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100" kern="1200"/>
            <a:t>Utdanning*</a:t>
          </a:r>
          <a:endParaRPr lang="en-US" sz="1100" kern="1200"/>
        </a:p>
      </dsp:txBody>
      <dsp:txXfrm>
        <a:off x="7376456" y="2728487"/>
        <a:ext cx="3138750" cy="4060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023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487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4460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173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298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358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374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687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417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528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333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859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031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38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kv.apps.altinn.no/kv/aal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F187B58-3857-4454-9C70-EFB475976F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Et verdens kart som består av pinner og strenger">
            <a:extLst>
              <a:ext uri="{FF2B5EF4-FFF2-40B4-BE49-F238E27FC236}">
                <a16:creationId xmlns:a16="http://schemas.microsoft.com/office/drawing/2014/main" id="{EB2B2A1A-692E-4954-99B2-A56D059BF4E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11" b="841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C5418A4-3935-49EA-B51C-5DDCBFAA39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8056" y="2813365"/>
            <a:ext cx="7450687" cy="3406460"/>
          </a:xfrm>
          <a:custGeom>
            <a:avLst/>
            <a:gdLst>
              <a:gd name="connsiteX0" fmla="*/ 6457914 w 7450687"/>
              <a:gd name="connsiteY0" fmla="*/ 0 h 3406460"/>
              <a:gd name="connsiteX1" fmla="*/ 6844288 w 7450687"/>
              <a:gd name="connsiteY1" fmla="*/ 233492 h 3406460"/>
              <a:gd name="connsiteX2" fmla="*/ 7386323 w 7450687"/>
              <a:gd name="connsiteY2" fmla="*/ 717155 h 3406460"/>
              <a:gd name="connsiteX3" fmla="*/ 7430798 w 7450687"/>
              <a:gd name="connsiteY3" fmla="*/ 1809564 h 3406460"/>
              <a:gd name="connsiteX4" fmla="*/ 7013848 w 7450687"/>
              <a:gd name="connsiteY4" fmla="*/ 3104890 h 3406460"/>
              <a:gd name="connsiteX5" fmla="*/ 6569101 w 7450687"/>
              <a:gd name="connsiteY5" fmla="*/ 3402314 h 3406460"/>
              <a:gd name="connsiteX6" fmla="*/ 3683807 w 7450687"/>
              <a:gd name="connsiteY6" fmla="*/ 3341162 h 3406460"/>
              <a:gd name="connsiteX7" fmla="*/ 1704683 w 7450687"/>
              <a:gd name="connsiteY7" fmla="*/ 2860279 h 3406460"/>
              <a:gd name="connsiteX8" fmla="*/ 2010446 w 7450687"/>
              <a:gd name="connsiteY8" fmla="*/ 2801907 h 3406460"/>
              <a:gd name="connsiteX9" fmla="*/ 1273834 w 7450687"/>
              <a:gd name="connsiteY9" fmla="*/ 2674041 h 3406460"/>
              <a:gd name="connsiteX10" fmla="*/ 1315530 w 7450687"/>
              <a:gd name="connsiteY10" fmla="*/ 2657363 h 3406460"/>
              <a:gd name="connsiteX11" fmla="*/ 1234919 w 7450687"/>
              <a:gd name="connsiteY11" fmla="*/ 2590651 h 3406460"/>
              <a:gd name="connsiteX12" fmla="*/ 904138 w 7450687"/>
              <a:gd name="connsiteY12" fmla="*/ 2485024 h 3406460"/>
              <a:gd name="connsiteX13" fmla="*/ 1315530 w 7450687"/>
              <a:gd name="connsiteY13" fmla="*/ 2307126 h 3406460"/>
              <a:gd name="connsiteX14" fmla="*/ 851326 w 7450687"/>
              <a:gd name="connsiteY14" fmla="*/ 2065294 h 3406460"/>
              <a:gd name="connsiteX15" fmla="*/ 615053 w 7450687"/>
              <a:gd name="connsiteY15" fmla="*/ 2006921 h 3406460"/>
              <a:gd name="connsiteX16" fmla="*/ 1393361 w 7450687"/>
              <a:gd name="connsiteY16" fmla="*/ 1703937 h 3406460"/>
              <a:gd name="connsiteX17" fmla="*/ 131391 w 7450687"/>
              <a:gd name="connsiteY17" fmla="*/ 1553835 h 3406460"/>
              <a:gd name="connsiteX18" fmla="*/ 234239 w 7450687"/>
              <a:gd name="connsiteY18" fmla="*/ 1492682 h 3406460"/>
              <a:gd name="connsiteX19" fmla="*/ 1018105 w 7450687"/>
              <a:gd name="connsiteY19" fmla="*/ 1509360 h 3406460"/>
              <a:gd name="connsiteX20" fmla="*/ 1148750 w 7450687"/>
              <a:gd name="connsiteY20" fmla="*/ 1462106 h 3406460"/>
              <a:gd name="connsiteX21" fmla="*/ 1018105 w 7450687"/>
              <a:gd name="connsiteY21" fmla="*/ 1387055 h 3406460"/>
              <a:gd name="connsiteX22" fmla="*/ 509426 w 7450687"/>
              <a:gd name="connsiteY22" fmla="*/ 1331461 h 3406460"/>
              <a:gd name="connsiteX23" fmla="*/ 376002 w 7450687"/>
              <a:gd name="connsiteY23" fmla="*/ 1206376 h 3406460"/>
              <a:gd name="connsiteX24" fmla="*/ 150849 w 7450687"/>
              <a:gd name="connsiteY24" fmla="*/ 1061833 h 3406460"/>
              <a:gd name="connsiteX25" fmla="*/ 306510 w 7450687"/>
              <a:gd name="connsiteY25" fmla="*/ 942308 h 3406460"/>
              <a:gd name="connsiteX26" fmla="*/ 53560 w 7450687"/>
              <a:gd name="connsiteY26" fmla="*/ 764409 h 3406460"/>
              <a:gd name="connsiteX27" fmla="*/ 125832 w 7450687"/>
              <a:gd name="connsiteY27" fmla="*/ 530917 h 3406460"/>
              <a:gd name="connsiteX28" fmla="*/ 551121 w 7450687"/>
              <a:gd name="connsiteY28" fmla="*/ 475324 h 3406460"/>
              <a:gd name="connsiteX29" fmla="*/ 1120952 w 7450687"/>
              <a:gd name="connsiteY29" fmla="*/ 394713 h 3406460"/>
              <a:gd name="connsiteX30" fmla="*/ 1693564 w 7450687"/>
              <a:gd name="connsiteY30" fmla="*/ 325221 h 3406460"/>
              <a:gd name="connsiteX31" fmla="*/ 2266175 w 7450687"/>
              <a:gd name="connsiteY31" fmla="*/ 325221 h 3406460"/>
              <a:gd name="connsiteX32" fmla="*/ 2430177 w 7450687"/>
              <a:gd name="connsiteY32" fmla="*/ 330781 h 3406460"/>
              <a:gd name="connsiteX33" fmla="*/ 2432956 w 7450687"/>
              <a:gd name="connsiteY33" fmla="*/ 330781 h 3406460"/>
              <a:gd name="connsiteX34" fmla="*/ 3144551 w 7450687"/>
              <a:gd name="connsiteY34" fmla="*/ 355798 h 3406460"/>
              <a:gd name="connsiteX35" fmla="*/ 3408619 w 7450687"/>
              <a:gd name="connsiteY35" fmla="*/ 358577 h 3406460"/>
              <a:gd name="connsiteX36" fmla="*/ 3981231 w 7450687"/>
              <a:gd name="connsiteY36" fmla="*/ 361357 h 3406460"/>
              <a:gd name="connsiteX37" fmla="*/ 4551063 w 7450687"/>
              <a:gd name="connsiteY37" fmla="*/ 350238 h 3406460"/>
              <a:gd name="connsiteX38" fmla="*/ 5129233 w 7450687"/>
              <a:gd name="connsiteY38" fmla="*/ 316882 h 3406460"/>
              <a:gd name="connsiteX39" fmla="*/ 5699065 w 7450687"/>
              <a:gd name="connsiteY39" fmla="*/ 272407 h 3406460"/>
              <a:gd name="connsiteX40" fmla="*/ 6063202 w 7450687"/>
              <a:gd name="connsiteY40" fmla="*/ 172339 h 3406460"/>
              <a:gd name="connsiteX41" fmla="*/ 6457914 w 7450687"/>
              <a:gd name="connsiteY41" fmla="*/ 0 h 3406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7450687" h="3406460">
                <a:moveTo>
                  <a:pt x="6457914" y="0"/>
                </a:moveTo>
                <a:cubicBezTo>
                  <a:pt x="6560763" y="125085"/>
                  <a:pt x="6713644" y="161221"/>
                  <a:pt x="6844288" y="233492"/>
                </a:cubicBezTo>
                <a:cubicBezTo>
                  <a:pt x="6972153" y="289086"/>
                  <a:pt x="7336289" y="611527"/>
                  <a:pt x="7386323" y="717155"/>
                </a:cubicBezTo>
                <a:cubicBezTo>
                  <a:pt x="7475273" y="900613"/>
                  <a:pt x="7453035" y="1573293"/>
                  <a:pt x="7430798" y="1809564"/>
                </a:cubicBezTo>
                <a:cubicBezTo>
                  <a:pt x="7347408" y="2398855"/>
                  <a:pt x="7041645" y="3077093"/>
                  <a:pt x="7013848" y="3104890"/>
                </a:cubicBezTo>
                <a:cubicBezTo>
                  <a:pt x="6924899" y="3085432"/>
                  <a:pt x="6721983" y="3391196"/>
                  <a:pt x="6569101" y="3402314"/>
                </a:cubicBezTo>
                <a:cubicBezTo>
                  <a:pt x="6407881" y="3413434"/>
                  <a:pt x="4039604" y="3405095"/>
                  <a:pt x="3683807" y="3341162"/>
                </a:cubicBezTo>
                <a:cubicBezTo>
                  <a:pt x="1749158" y="2988144"/>
                  <a:pt x="1704683" y="2860279"/>
                  <a:pt x="1704683" y="2860279"/>
                </a:cubicBezTo>
                <a:cubicBezTo>
                  <a:pt x="1704683" y="2860279"/>
                  <a:pt x="1910378" y="2835262"/>
                  <a:pt x="2010446" y="2801907"/>
                </a:cubicBezTo>
                <a:cubicBezTo>
                  <a:pt x="1865904" y="2799126"/>
                  <a:pt x="1296072" y="2693500"/>
                  <a:pt x="1273834" y="2674041"/>
                </a:cubicBezTo>
                <a:cubicBezTo>
                  <a:pt x="1284954" y="2668482"/>
                  <a:pt x="1301632" y="2662923"/>
                  <a:pt x="1315530" y="2657363"/>
                </a:cubicBezTo>
                <a:cubicBezTo>
                  <a:pt x="1284954" y="2640686"/>
                  <a:pt x="1259936" y="2621228"/>
                  <a:pt x="1234919" y="2590651"/>
                </a:cubicBezTo>
                <a:cubicBezTo>
                  <a:pt x="1154309" y="2487804"/>
                  <a:pt x="1018105" y="2523940"/>
                  <a:pt x="904138" y="2485024"/>
                </a:cubicBezTo>
                <a:cubicBezTo>
                  <a:pt x="976410" y="2268210"/>
                  <a:pt x="1168208" y="2348820"/>
                  <a:pt x="1315530" y="2307126"/>
                </a:cubicBezTo>
                <a:cubicBezTo>
                  <a:pt x="929156" y="2179260"/>
                  <a:pt x="1004207" y="2112548"/>
                  <a:pt x="851326" y="2065294"/>
                </a:cubicBezTo>
                <a:cubicBezTo>
                  <a:pt x="659528" y="2006921"/>
                  <a:pt x="615053" y="2006921"/>
                  <a:pt x="615053" y="2006921"/>
                </a:cubicBezTo>
                <a:cubicBezTo>
                  <a:pt x="840206" y="1829023"/>
                  <a:pt x="1109834" y="2020820"/>
                  <a:pt x="1393361" y="1703937"/>
                </a:cubicBezTo>
                <a:cubicBezTo>
                  <a:pt x="1120952" y="1659463"/>
                  <a:pt x="306510" y="1637225"/>
                  <a:pt x="131391" y="1553835"/>
                </a:cubicBezTo>
                <a:cubicBezTo>
                  <a:pt x="198103" y="1584411"/>
                  <a:pt x="203663" y="1492682"/>
                  <a:pt x="234239" y="1492682"/>
                </a:cubicBezTo>
                <a:cubicBezTo>
                  <a:pt x="492748" y="1489903"/>
                  <a:pt x="756816" y="1542717"/>
                  <a:pt x="1018105" y="1509360"/>
                </a:cubicBezTo>
                <a:cubicBezTo>
                  <a:pt x="1065359" y="1506581"/>
                  <a:pt x="1140411" y="1531597"/>
                  <a:pt x="1148750" y="1462106"/>
                </a:cubicBezTo>
                <a:cubicBezTo>
                  <a:pt x="1157088" y="1375936"/>
                  <a:pt x="1059800" y="1395394"/>
                  <a:pt x="1018105" y="1387055"/>
                </a:cubicBezTo>
                <a:cubicBezTo>
                  <a:pt x="848545" y="1359258"/>
                  <a:pt x="681766" y="1348140"/>
                  <a:pt x="509426" y="1331461"/>
                </a:cubicBezTo>
                <a:cubicBezTo>
                  <a:pt x="437155" y="1323122"/>
                  <a:pt x="348206" y="1339800"/>
                  <a:pt x="376002" y="1206376"/>
                </a:cubicBezTo>
                <a:cubicBezTo>
                  <a:pt x="353764" y="1078512"/>
                  <a:pt x="220341" y="1122986"/>
                  <a:pt x="150849" y="1061833"/>
                </a:cubicBezTo>
                <a:cubicBezTo>
                  <a:pt x="184205" y="989562"/>
                  <a:pt x="278714" y="1039597"/>
                  <a:pt x="306510" y="942308"/>
                </a:cubicBezTo>
                <a:cubicBezTo>
                  <a:pt x="173086" y="972884"/>
                  <a:pt x="186985" y="761630"/>
                  <a:pt x="53560" y="764409"/>
                </a:cubicBezTo>
                <a:cubicBezTo>
                  <a:pt x="-57626" y="639324"/>
                  <a:pt x="22984" y="578171"/>
                  <a:pt x="125832" y="530917"/>
                </a:cubicBezTo>
                <a:cubicBezTo>
                  <a:pt x="259256" y="472544"/>
                  <a:pt x="406578" y="486442"/>
                  <a:pt x="551121" y="475324"/>
                </a:cubicBezTo>
                <a:cubicBezTo>
                  <a:pt x="742919" y="450306"/>
                  <a:pt x="926376" y="391934"/>
                  <a:pt x="1120952" y="394713"/>
                </a:cubicBezTo>
                <a:cubicBezTo>
                  <a:pt x="1304411" y="336340"/>
                  <a:pt x="1507326" y="400272"/>
                  <a:pt x="1693564" y="325221"/>
                </a:cubicBezTo>
                <a:cubicBezTo>
                  <a:pt x="1882582" y="325221"/>
                  <a:pt x="2074379" y="325221"/>
                  <a:pt x="2266175" y="325221"/>
                </a:cubicBezTo>
                <a:cubicBezTo>
                  <a:pt x="2321770" y="328001"/>
                  <a:pt x="2374582" y="328001"/>
                  <a:pt x="2430177" y="330781"/>
                </a:cubicBezTo>
                <a:cubicBezTo>
                  <a:pt x="2430177" y="330781"/>
                  <a:pt x="2432956" y="330781"/>
                  <a:pt x="2432956" y="330781"/>
                </a:cubicBezTo>
                <a:cubicBezTo>
                  <a:pt x="2672008" y="339120"/>
                  <a:pt x="2908279" y="344679"/>
                  <a:pt x="3144551" y="355798"/>
                </a:cubicBezTo>
                <a:cubicBezTo>
                  <a:pt x="3233500" y="355798"/>
                  <a:pt x="3319670" y="358577"/>
                  <a:pt x="3408619" y="358577"/>
                </a:cubicBezTo>
                <a:cubicBezTo>
                  <a:pt x="3597637" y="372475"/>
                  <a:pt x="3789434" y="380814"/>
                  <a:pt x="3981231" y="361357"/>
                </a:cubicBezTo>
                <a:cubicBezTo>
                  <a:pt x="4173028" y="378035"/>
                  <a:pt x="4359266" y="366917"/>
                  <a:pt x="4551063" y="350238"/>
                </a:cubicBezTo>
                <a:cubicBezTo>
                  <a:pt x="4745639" y="369696"/>
                  <a:pt x="4937437" y="341899"/>
                  <a:pt x="5129233" y="316882"/>
                </a:cubicBezTo>
                <a:cubicBezTo>
                  <a:pt x="5321031" y="328001"/>
                  <a:pt x="5512828" y="328001"/>
                  <a:pt x="5699065" y="272407"/>
                </a:cubicBezTo>
                <a:cubicBezTo>
                  <a:pt x="5840829" y="333560"/>
                  <a:pt x="5910321" y="133424"/>
                  <a:pt x="6063202" y="172339"/>
                </a:cubicBezTo>
                <a:cubicBezTo>
                  <a:pt x="6216084" y="214035"/>
                  <a:pt x="6324491" y="55593"/>
                  <a:pt x="6457914" y="0"/>
                </a:cubicBezTo>
                <a:close/>
              </a:path>
            </a:pathLst>
          </a:custGeom>
          <a:solidFill>
            <a:schemeClr val="bg1"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94BC0BC6-18A4-4E6E-97CE-5C57B994E5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8986" y="3547277"/>
            <a:ext cx="4452181" cy="1341624"/>
          </a:xfrm>
        </p:spPr>
        <p:txBody>
          <a:bodyPr anchor="b">
            <a:normAutofit/>
          </a:bodyPr>
          <a:lstStyle/>
          <a:p>
            <a:r>
              <a:rPr lang="nb-NO" sz="4000"/>
              <a:t>Autorisasjon av landmålere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A4B6EF86-239F-484A-9C07-BB307F4123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65110" y="4945656"/>
            <a:ext cx="3957144" cy="64678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nb-NO" sz="2000"/>
              <a:t>Tjeneste(r) fra Kartverket på Altinn 3</a:t>
            </a:r>
          </a:p>
        </p:txBody>
      </p:sp>
    </p:spTree>
    <p:extLst>
      <p:ext uri="{BB962C8B-B14F-4D97-AF65-F5344CB8AC3E}">
        <p14:creationId xmlns:p14="http://schemas.microsoft.com/office/powerpoint/2010/main" val="1880266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8CAE51A-D494-4817-A98D-072CFFC7A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Brukscase</a:t>
            </a:r>
            <a:endParaRPr lang="nb-NO" dirty="0"/>
          </a:p>
        </p:txBody>
      </p:sp>
      <p:graphicFrame>
        <p:nvGraphicFramePr>
          <p:cNvPr id="5" name="Plassholder for innhold 2">
            <a:extLst>
              <a:ext uri="{FF2B5EF4-FFF2-40B4-BE49-F238E27FC236}">
                <a16:creationId xmlns:a16="http://schemas.microsoft.com/office/drawing/2014/main" id="{71F4CF14-FD8E-4791-97EB-40B4450A677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26114451"/>
              </p:ext>
            </p:extLst>
          </p:nvPr>
        </p:nvGraphicFramePr>
        <p:xfrm>
          <a:off x="838200" y="2011363"/>
          <a:ext cx="10515600" cy="41608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091037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BE20309-1FB9-4818-BAFA-9C4C05341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E71291B2-17DD-4EF4-A80E-16046211F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3524250" cy="5431376"/>
          </a:xfrm>
        </p:spPr>
        <p:txBody>
          <a:bodyPr>
            <a:normAutofit/>
          </a:bodyPr>
          <a:lstStyle/>
          <a:p>
            <a:r>
              <a:rPr lang="nb-NO" dirty="0"/>
              <a:t>To tjenester</a:t>
            </a:r>
          </a:p>
        </p:txBody>
      </p:sp>
      <p:sp>
        <p:nvSpPr>
          <p:cNvPr id="13" name="Plassholder for innhold 2">
            <a:extLst>
              <a:ext uri="{FF2B5EF4-FFF2-40B4-BE49-F238E27FC236}">
                <a16:creationId xmlns:a16="http://schemas.microsoft.com/office/drawing/2014/main" id="{1B3DC5B5-E1E2-47D2-A824-A59F6760D7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713313"/>
            <a:ext cx="5257801" cy="5431376"/>
          </a:xfrm>
        </p:spPr>
        <p:txBody>
          <a:bodyPr anchor="ctr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nn-NO" sz="2000"/>
              <a:t>Søknad om autorisasjon som landmåler</a:t>
            </a:r>
          </a:p>
          <a:p>
            <a:pPr lvl="1"/>
            <a:r>
              <a:rPr lang="nn-NO" sz="2000"/>
              <a:t>Hovedskjemaet – det som brukes for søknader etter begge ordninger</a:t>
            </a:r>
          </a:p>
          <a:p>
            <a:pPr lvl="1"/>
            <a:r>
              <a:rPr lang="nn-NO" sz="2000"/>
              <a:t>Informasjon om søker + fakturainformasjon + vedlegg</a:t>
            </a:r>
          </a:p>
          <a:p>
            <a:pPr marL="514350" indent="-514350">
              <a:buFont typeface="+mj-lt"/>
              <a:buAutoNum type="arabicPeriod"/>
            </a:pPr>
            <a:r>
              <a:rPr lang="nn-NO" sz="2000"/>
              <a:t>Vedlegg til søknad om autorisasjon som landmåler</a:t>
            </a:r>
          </a:p>
          <a:p>
            <a:pPr lvl="1"/>
            <a:r>
              <a:rPr lang="nn-NO" sz="2000"/>
              <a:t>Ettersending av vedlegg dersom opprinnelig søknad var mangelfull</a:t>
            </a:r>
          </a:p>
          <a:p>
            <a:pPr lvl="1"/>
            <a:r>
              <a:rPr lang="nn-NO" sz="2000"/>
              <a:t>Identifisere søknad det er tillegg til + vedlegg</a:t>
            </a:r>
            <a:endParaRPr lang="nb-NO" sz="2000"/>
          </a:p>
        </p:txBody>
      </p:sp>
    </p:spTree>
    <p:extLst>
      <p:ext uri="{BB962C8B-B14F-4D97-AF65-F5344CB8AC3E}">
        <p14:creationId xmlns:p14="http://schemas.microsoft.com/office/powerpoint/2010/main" val="2272546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lassholder for innhold 8">
            <a:hlinkClick r:id="rId2"/>
            <a:extLst>
              <a:ext uri="{FF2B5EF4-FFF2-40B4-BE49-F238E27FC236}">
                <a16:creationId xmlns:a16="http://schemas.microsoft.com/office/drawing/2014/main" id="{C958CC08-7371-4B7D-90D6-B61089330630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73639"/>
          <a:stretch/>
        </p:blipFill>
        <p:spPr>
          <a:xfrm>
            <a:off x="2063750" y="0"/>
            <a:ext cx="8064500" cy="6858000"/>
          </a:xfrm>
        </p:spPr>
      </p:pic>
      <p:sp>
        <p:nvSpPr>
          <p:cNvPr id="10" name="Rektangel 9">
            <a:extLst>
              <a:ext uri="{FF2B5EF4-FFF2-40B4-BE49-F238E27FC236}">
                <a16:creationId xmlns:a16="http://schemas.microsoft.com/office/drawing/2014/main" id="{ACFAF51C-DF56-45E0-82F6-3320053ADFC0}"/>
              </a:ext>
            </a:extLst>
          </p:cNvPr>
          <p:cNvSpPr/>
          <p:nvPr/>
        </p:nvSpPr>
        <p:spPr>
          <a:xfrm>
            <a:off x="3937518" y="5206482"/>
            <a:ext cx="643813" cy="13995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5006970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E3596DD-156A-473E-9BB3-C6A29F757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2C46C4D6-C474-4E92-B52E-944C1118F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8B98206F-8405-4B62-8746-33F4FDFED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643467"/>
            <a:ext cx="3888526" cy="1800526"/>
          </a:xfrm>
        </p:spPr>
        <p:txBody>
          <a:bodyPr>
            <a:normAutofit/>
          </a:bodyPr>
          <a:lstStyle/>
          <a:p>
            <a:r>
              <a:rPr lang="nb-NO" dirty="0"/>
              <a:t>Bak kulissene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E7E70D9-7DA8-49A7-86E0-DCDC701FB1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623381"/>
            <a:ext cx="3888528" cy="3553581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Integrator-app </a:t>
            </a:r>
            <a:r>
              <a:rPr lang="en-US" sz="2000" dirty="0" err="1"/>
              <a:t>som</a:t>
            </a:r>
            <a:r>
              <a:rPr lang="en-US" sz="2000" dirty="0"/>
              <a:t> </a:t>
            </a:r>
            <a:r>
              <a:rPr lang="en-US" sz="2000" dirty="0" err="1"/>
              <a:t>poller</a:t>
            </a:r>
            <a:r>
              <a:rPr lang="en-US" sz="2000" dirty="0"/>
              <a:t> mot Altinn (Storage)</a:t>
            </a:r>
          </a:p>
          <a:p>
            <a:r>
              <a:rPr lang="en-US" sz="2000" dirty="0"/>
              <a:t>Pusher data </a:t>
            </a:r>
            <a:r>
              <a:rPr lang="en-US" sz="2000" dirty="0" err="1"/>
              <a:t>videre</a:t>
            </a:r>
            <a:r>
              <a:rPr lang="en-US" sz="2000" dirty="0"/>
              <a:t> </a:t>
            </a:r>
            <a:r>
              <a:rPr lang="en-US" sz="2000" dirty="0" err="1"/>
              <a:t>til</a:t>
            </a:r>
            <a:r>
              <a:rPr lang="en-US" sz="2000" dirty="0"/>
              <a:t> </a:t>
            </a:r>
            <a:r>
              <a:rPr lang="en-US" sz="2000" dirty="0" err="1"/>
              <a:t>arkivsystem</a:t>
            </a:r>
            <a:r>
              <a:rPr lang="en-US" sz="2000" dirty="0"/>
              <a:t>, </a:t>
            </a:r>
            <a:r>
              <a:rPr lang="en-US" sz="2000" dirty="0" err="1"/>
              <a:t>og</a:t>
            </a:r>
            <a:r>
              <a:rPr lang="en-US" sz="2000" dirty="0"/>
              <a:t> </a:t>
            </a:r>
            <a:r>
              <a:rPr lang="en-US" sz="2000" dirty="0" err="1"/>
              <a:t>flyttes</a:t>
            </a:r>
            <a:r>
              <a:rPr lang="en-US" sz="2000" dirty="0"/>
              <a:t> </a:t>
            </a:r>
            <a:r>
              <a:rPr lang="en-US" sz="2000" dirty="0" err="1"/>
              <a:t>deretter</a:t>
            </a:r>
            <a:r>
              <a:rPr lang="en-US" sz="2000" dirty="0"/>
              <a:t> </a:t>
            </a:r>
            <a:r>
              <a:rPr lang="en-US" sz="2000" dirty="0" err="1"/>
              <a:t>til</a:t>
            </a:r>
            <a:r>
              <a:rPr lang="en-US" sz="2000" dirty="0"/>
              <a:t> register</a:t>
            </a:r>
          </a:p>
          <a:p>
            <a:r>
              <a:rPr lang="en-US" sz="2000" dirty="0" err="1"/>
              <a:t>Framtidige</a:t>
            </a:r>
            <a:r>
              <a:rPr lang="en-US" sz="2000" dirty="0"/>
              <a:t> </a:t>
            </a:r>
            <a:r>
              <a:rPr lang="en-US" sz="2000" dirty="0" err="1"/>
              <a:t>endringer</a:t>
            </a:r>
            <a:r>
              <a:rPr lang="en-US" sz="2000" dirty="0"/>
              <a:t>:</a:t>
            </a:r>
          </a:p>
          <a:p>
            <a:pPr lvl="1"/>
            <a:r>
              <a:rPr lang="en-US" sz="1600" dirty="0" err="1"/>
              <a:t>Bruk</a:t>
            </a:r>
            <a:r>
              <a:rPr lang="en-US" sz="1600" dirty="0"/>
              <a:t> av event </a:t>
            </a:r>
            <a:r>
              <a:rPr lang="en-US" sz="1600" dirty="0" err="1"/>
              <a:t>istedenfor</a:t>
            </a:r>
            <a:r>
              <a:rPr lang="en-US" sz="1600" dirty="0"/>
              <a:t> poll</a:t>
            </a:r>
          </a:p>
          <a:p>
            <a:pPr lvl="1"/>
            <a:r>
              <a:rPr lang="en-US" sz="1600" dirty="0" err="1"/>
              <a:t>Automatikk</a:t>
            </a:r>
            <a:r>
              <a:rPr lang="en-US" sz="1600" dirty="0"/>
              <a:t> </a:t>
            </a:r>
            <a:r>
              <a:rPr lang="en-US" sz="1600" dirty="0" err="1"/>
              <a:t>fra</a:t>
            </a:r>
            <a:r>
              <a:rPr lang="en-US" sz="1600" dirty="0"/>
              <a:t> integrator </a:t>
            </a:r>
            <a:r>
              <a:rPr lang="en-US" sz="1600" dirty="0" err="1"/>
              <a:t>til</a:t>
            </a:r>
            <a:r>
              <a:rPr lang="en-US" sz="1600" dirty="0"/>
              <a:t> register</a:t>
            </a:r>
          </a:p>
          <a:p>
            <a:pPr lvl="1"/>
            <a:r>
              <a:rPr lang="en-US" sz="1600" dirty="0" err="1"/>
              <a:t>Tilby</a:t>
            </a:r>
            <a:r>
              <a:rPr lang="en-US" sz="1600" dirty="0"/>
              <a:t> </a:t>
            </a:r>
            <a:r>
              <a:rPr lang="en-US" sz="1600" dirty="0" err="1"/>
              <a:t>søketjeneste</a:t>
            </a:r>
            <a:r>
              <a:rPr lang="en-US" sz="1600" dirty="0"/>
              <a:t> for </a:t>
            </a:r>
            <a:r>
              <a:rPr lang="en-US" sz="1600" dirty="0" err="1"/>
              <a:t>innvilgede</a:t>
            </a:r>
            <a:r>
              <a:rPr lang="en-US" sz="1600" dirty="0"/>
              <a:t> </a:t>
            </a:r>
            <a:r>
              <a:rPr lang="en-US" sz="1600" dirty="0" err="1"/>
              <a:t>autorisasjoner</a:t>
            </a:r>
            <a:endParaRPr lang="en-US" sz="1600" dirty="0"/>
          </a:p>
        </p:txBody>
      </p:sp>
      <p:pic>
        <p:nvPicPr>
          <p:cNvPr id="5" name="Plassholder for innhold 4">
            <a:extLst>
              <a:ext uri="{FF2B5EF4-FFF2-40B4-BE49-F238E27FC236}">
                <a16:creationId xmlns:a16="http://schemas.microsoft.com/office/drawing/2014/main" id="{D869F6DB-C802-4646-9B6B-789544AF86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3794" y="643234"/>
            <a:ext cx="3121930" cy="5599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9898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raphic 1">
            <a:extLst>
              <a:ext uri="{FF2B5EF4-FFF2-40B4-BE49-F238E27FC236}">
                <a16:creationId xmlns:a16="http://schemas.microsoft.com/office/drawing/2014/main" id="{0D57E7FA-E8FC-45AC-868F-CDC814493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2599854" y="527562"/>
            <a:ext cx="6992292" cy="5102484"/>
          </a:xfrm>
          <a:custGeom>
            <a:avLst/>
            <a:gdLst/>
            <a:ahLst/>
            <a:cxnLst/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7BD7FCF-A254-4A97-A15C-319B67622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2FFAF72-6204-4676-9C6F-9A4CC4D918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828ACA7A-2336-4DC0-AF5E-4E6F46BE8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4620584" cy="456713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i="1" dirty="0" err="1"/>
              <a:t>Spørsmål</a:t>
            </a:r>
            <a:r>
              <a:rPr lang="en-US" sz="4800" i="1" dirty="0"/>
              <a:t> </a:t>
            </a:r>
            <a:r>
              <a:rPr lang="en-US" sz="4800" i="1" dirty="0" err="1"/>
              <a:t>eller</a:t>
            </a:r>
            <a:r>
              <a:rPr lang="en-US" sz="4800" i="1" dirty="0"/>
              <a:t> </a:t>
            </a:r>
            <a:r>
              <a:rPr lang="en-US" sz="4800" i="1" dirty="0" err="1"/>
              <a:t>kommentarer</a:t>
            </a:r>
            <a:r>
              <a:rPr lang="en-US" sz="4800" i="1" dirty="0"/>
              <a:t>?</a:t>
            </a:r>
          </a:p>
        </p:txBody>
      </p:sp>
      <p:pic>
        <p:nvPicPr>
          <p:cNvPr id="7" name="Graphic 6" descr="Question mark">
            <a:extLst>
              <a:ext uri="{FF2B5EF4-FFF2-40B4-BE49-F238E27FC236}">
                <a16:creationId xmlns:a16="http://schemas.microsoft.com/office/drawing/2014/main" id="{E83C8918-9C9B-4524-9733-E962D2711E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06253" y="957860"/>
            <a:ext cx="4942280" cy="4942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812737"/>
      </p:ext>
    </p:extLst>
  </p:cSld>
  <p:clrMapOvr>
    <a:masterClrMapping/>
  </p:clrMapOvr>
</p:sld>
</file>

<file path=ppt/theme/theme1.xml><?xml version="1.0" encoding="utf-8"?>
<a:theme xmlns:a="http://schemas.openxmlformats.org/drawingml/2006/main" name="BrushVTI">
  <a:themeElements>
    <a:clrScheme name="Blå v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ustom 3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</TotalTime>
  <Words>127</Words>
  <Application>Microsoft Office PowerPoint</Application>
  <PresentationFormat>Widescreen</PresentationFormat>
  <Paragraphs>25</Paragraphs>
  <Slides>6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2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6</vt:i4>
      </vt:variant>
    </vt:vector>
  </HeadingPairs>
  <TitlesOfParts>
    <vt:vector size="9" baseType="lpstr">
      <vt:lpstr>Arial</vt:lpstr>
      <vt:lpstr>Century Gothic</vt:lpstr>
      <vt:lpstr>BrushVTI</vt:lpstr>
      <vt:lpstr>Autorisasjon av landmålere</vt:lpstr>
      <vt:lpstr>Brukscase</vt:lpstr>
      <vt:lpstr>To tjenester</vt:lpstr>
      <vt:lpstr>PowerPoint-presentasjon</vt:lpstr>
      <vt:lpstr>Bak kulissene</vt:lpstr>
      <vt:lpstr>Spørsmål eller kommentarer?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Autorisasjon av landmålere</dc:title>
  <dc:creator>Bachmann, Lars Vegard</dc:creator>
  <cp:lastModifiedBy>Bachmann, Lars Vegard</cp:lastModifiedBy>
  <cp:revision>4</cp:revision>
  <dcterms:created xsi:type="dcterms:W3CDTF">2021-03-10T08:59:32Z</dcterms:created>
  <dcterms:modified xsi:type="dcterms:W3CDTF">2021-03-10T09:31:47Z</dcterms:modified>
</cp:coreProperties>
</file>