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66" r:id="rId4"/>
    <p:sldId id="267" r:id="rId5"/>
    <p:sldId id="259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7EFB3-EC27-42B8-8C32-431713227952}" v="6" dt="2021-05-26T11:28:12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2337EFB3-EC27-42B8-8C32-431713227952}"/>
    <pc:docChg chg="undo custSel addSld modSld">
      <pc:chgData name="Bachmann, Lars Vegard" userId="9fade4d3-1629-4597-b3ae-edc23d66fe50" providerId="ADAL" clId="{2337EFB3-EC27-42B8-8C32-431713227952}" dt="2021-05-26T11:30:55.633" v="447" actId="20577"/>
      <pc:docMkLst>
        <pc:docMk/>
      </pc:docMkLst>
      <pc:sldChg chg="modSp mod">
        <pc:chgData name="Bachmann, Lars Vegard" userId="9fade4d3-1629-4597-b3ae-edc23d66fe50" providerId="ADAL" clId="{2337EFB3-EC27-42B8-8C32-431713227952}" dt="2021-05-26T11:30:55.633" v="447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2337EFB3-EC27-42B8-8C32-431713227952}" dt="2021-05-26T11:30:55.633" v="447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2337EFB3-EC27-42B8-8C32-431713227952}" dt="2021-05-26T11:27:17.002" v="399" actId="20577"/>
        <pc:sldMkLst>
          <pc:docMk/>
          <pc:sldMk cId="3682933089" sldId="257"/>
        </pc:sldMkLst>
        <pc:spChg chg="mod">
          <ac:chgData name="Bachmann, Lars Vegard" userId="9fade4d3-1629-4597-b3ae-edc23d66fe50" providerId="ADAL" clId="{2337EFB3-EC27-42B8-8C32-431713227952}" dt="2021-05-26T11:27:17.002" v="399" actId="20577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2337EFB3-EC27-42B8-8C32-431713227952}" dt="2021-05-26T11:18:33.368" v="297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2337EFB3-EC27-42B8-8C32-431713227952}" dt="2021-05-26T11:18:33.368" v="297" actId="20577"/>
          <ac:spMkLst>
            <pc:docMk/>
            <pc:sldMk cId="3448598731" sldId="259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2337EFB3-EC27-42B8-8C32-431713227952}" dt="2021-05-26T11:26:12.134" v="346" actId="20577"/>
        <pc:sldMkLst>
          <pc:docMk/>
          <pc:sldMk cId="2797216799" sldId="264"/>
        </pc:sldMkLst>
        <pc:spChg chg="mod">
          <ac:chgData name="Bachmann, Lars Vegard" userId="9fade4d3-1629-4597-b3ae-edc23d66fe50" providerId="ADAL" clId="{2337EFB3-EC27-42B8-8C32-431713227952}" dt="2021-05-26T11:26:12.134" v="346" actId="20577"/>
          <ac:spMkLst>
            <pc:docMk/>
            <pc:sldMk cId="2797216799" sldId="264"/>
            <ac:spMk id="3" creationId="{C4565361-2B07-4EDC-858D-83FCE81C1783}"/>
          </ac:spMkLst>
        </pc:spChg>
        <pc:spChg chg="mod">
          <ac:chgData name="Bachmann, Lars Vegard" userId="9fade4d3-1629-4597-b3ae-edc23d66fe50" providerId="ADAL" clId="{2337EFB3-EC27-42B8-8C32-431713227952}" dt="2021-05-26T11:24:18.104" v="324" actId="27636"/>
          <ac:spMkLst>
            <pc:docMk/>
            <pc:sldMk cId="2797216799" sldId="264"/>
            <ac:spMk id="4" creationId="{F91D6D6A-2FE8-4B40-8756-D6127AC2C537}"/>
          </ac:spMkLst>
        </pc:spChg>
        <pc:spChg chg="mod">
          <ac:chgData name="Bachmann, Lars Vegard" userId="9fade4d3-1629-4597-b3ae-edc23d66fe50" providerId="ADAL" clId="{2337EFB3-EC27-42B8-8C32-431713227952}" dt="2021-05-18T13:27:39.321" v="61"/>
          <ac:spMkLst>
            <pc:docMk/>
            <pc:sldMk cId="2797216799" sldId="264"/>
            <ac:spMk id="5" creationId="{4392BB8A-D0AD-40B6-A188-438884AF0911}"/>
          </ac:spMkLst>
        </pc:spChg>
      </pc:sldChg>
      <pc:sldChg chg="modSp mod">
        <pc:chgData name="Bachmann, Lars Vegard" userId="9fade4d3-1629-4597-b3ae-edc23d66fe50" providerId="ADAL" clId="{2337EFB3-EC27-42B8-8C32-431713227952}" dt="2021-05-26T09:04:12.228" v="150" actId="20577"/>
        <pc:sldMkLst>
          <pc:docMk/>
          <pc:sldMk cId="171810497" sldId="265"/>
        </pc:sldMkLst>
        <pc:spChg chg="mod">
          <ac:chgData name="Bachmann, Lars Vegard" userId="9fade4d3-1629-4597-b3ae-edc23d66fe50" providerId="ADAL" clId="{2337EFB3-EC27-42B8-8C32-431713227952}" dt="2021-05-25T06:40:45.248" v="129" actId="20577"/>
          <ac:spMkLst>
            <pc:docMk/>
            <pc:sldMk cId="171810497" sldId="265"/>
            <ac:spMk id="9" creationId="{3A691D5D-59E9-4200-BE09-E830F5F9136B}"/>
          </ac:spMkLst>
        </pc:spChg>
        <pc:spChg chg="mod">
          <ac:chgData name="Bachmann, Lars Vegard" userId="9fade4d3-1629-4597-b3ae-edc23d66fe50" providerId="ADAL" clId="{2337EFB3-EC27-42B8-8C32-431713227952}" dt="2021-05-26T09:04:12.228" v="150" actId="20577"/>
          <ac:spMkLst>
            <pc:docMk/>
            <pc:sldMk cId="171810497" sldId="265"/>
            <ac:spMk id="10" creationId="{D45778E2-2156-4C68-82A8-96B10AE3F1A6}"/>
          </ac:spMkLst>
        </pc:spChg>
        <pc:spChg chg="mod">
          <ac:chgData name="Bachmann, Lars Vegard" userId="9fade4d3-1629-4597-b3ae-edc23d66fe50" providerId="ADAL" clId="{2337EFB3-EC27-42B8-8C32-431713227952}" dt="2021-05-25T06:38:23.621" v="94" actId="20577"/>
          <ac:spMkLst>
            <pc:docMk/>
            <pc:sldMk cId="171810497" sldId="265"/>
            <ac:spMk id="12" creationId="{78879780-FE13-45B0-947E-43A710A36910}"/>
          </ac:spMkLst>
        </pc:spChg>
        <pc:spChg chg="mod">
          <ac:chgData name="Bachmann, Lars Vegard" userId="9fade4d3-1629-4597-b3ae-edc23d66fe50" providerId="ADAL" clId="{2337EFB3-EC27-42B8-8C32-431713227952}" dt="2021-05-26T09:04:08.163" v="149" actId="113"/>
          <ac:spMkLst>
            <pc:docMk/>
            <pc:sldMk cId="171810497" sldId="265"/>
            <ac:spMk id="13" creationId="{3280B5D9-CC2A-4150-BB8E-E1DDE6716D84}"/>
          </ac:spMkLst>
        </pc:spChg>
      </pc:sldChg>
      <pc:sldChg chg="addSp modSp new mod">
        <pc:chgData name="Bachmann, Lars Vegard" userId="9fade4d3-1629-4597-b3ae-edc23d66fe50" providerId="ADAL" clId="{2337EFB3-EC27-42B8-8C32-431713227952}" dt="2021-05-26T11:29:21.977" v="445" actId="1076"/>
        <pc:sldMkLst>
          <pc:docMk/>
          <pc:sldMk cId="604573116" sldId="266"/>
        </pc:sldMkLst>
        <pc:spChg chg="add mod">
          <ac:chgData name="Bachmann, Lars Vegard" userId="9fade4d3-1629-4597-b3ae-edc23d66fe50" providerId="ADAL" clId="{2337EFB3-EC27-42B8-8C32-431713227952}" dt="2021-05-26T11:29:21.977" v="445" actId="1076"/>
          <ac:spMkLst>
            <pc:docMk/>
            <pc:sldMk cId="604573116" sldId="266"/>
            <ac:spMk id="5" creationId="{0A51F06F-670A-40FA-BC9B-C9B3E710F17F}"/>
          </ac:spMkLst>
        </pc:spChg>
        <pc:picChg chg="add mod">
          <ac:chgData name="Bachmann, Lars Vegard" userId="9fade4d3-1629-4597-b3ae-edc23d66fe50" providerId="ADAL" clId="{2337EFB3-EC27-42B8-8C32-431713227952}" dt="2021-05-26T11:28:07.330" v="405" actId="1076"/>
          <ac:picMkLst>
            <pc:docMk/>
            <pc:sldMk cId="604573116" sldId="266"/>
            <ac:picMk id="4" creationId="{FA4BB66C-34BA-46E3-BFD7-15165DA2D20C}"/>
          </ac:picMkLst>
        </pc:picChg>
      </pc:sldChg>
      <pc:sldChg chg="delSp add setBg delDesignElem">
        <pc:chgData name="Bachmann, Lars Vegard" userId="9fade4d3-1629-4597-b3ae-edc23d66fe50" providerId="ADAL" clId="{2337EFB3-EC27-42B8-8C32-431713227952}" dt="2021-05-26T11:28:12.290" v="407"/>
        <pc:sldMkLst>
          <pc:docMk/>
          <pc:sldMk cId="2066718920" sldId="267"/>
        </pc:sldMkLst>
        <pc:spChg chg="del">
          <ac:chgData name="Bachmann, Lars Vegard" userId="9fade4d3-1629-4597-b3ae-edc23d66fe50" providerId="ADAL" clId="{2337EFB3-EC27-42B8-8C32-431713227952}" dt="2021-05-26T11:28:12.290" v="407"/>
          <ac:spMkLst>
            <pc:docMk/>
            <pc:sldMk cId="2066718920" sldId="267"/>
            <ac:spMk id="8" creationId="{9A6C2C86-63BF-47D5-AA3F-905111A238E2}"/>
          </ac:spMkLst>
        </pc:spChg>
        <pc:cxnChg chg="del">
          <ac:chgData name="Bachmann, Lars Vegard" userId="9fade4d3-1629-4597-b3ae-edc23d66fe50" providerId="ADAL" clId="{2337EFB3-EC27-42B8-8C32-431713227952}" dt="2021-05-26T11:28:12.290" v="407"/>
          <ac:cxnSpMkLst>
            <pc:docMk/>
            <pc:sldMk cId="2066718920" sldId="267"/>
            <ac:cxnSpMk id="10" creationId="{425A0768-3044-4AA9-A889-D2CAA68C517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26. mai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85000" lnSpcReduction="10000"/>
          </a:bodyPr>
          <a:lstStyle/>
          <a:p>
            <a:r>
              <a:rPr lang="nb-NO" dirty="0">
                <a:sym typeface="Wingdings" panose="05000000000000000000" pitchFamily="2" charset="2"/>
              </a:rPr>
              <a:t>Teste/</a:t>
            </a:r>
            <a:r>
              <a:rPr lang="nb-NO" dirty="0" err="1">
                <a:sym typeface="Wingdings" panose="05000000000000000000" pitchFamily="2" charset="2"/>
              </a:rPr>
              <a:t>brøytekjøre</a:t>
            </a:r>
            <a:r>
              <a:rPr lang="nb-NO" dirty="0">
                <a:sym typeface="Wingdings" panose="05000000000000000000" pitchFamily="2" charset="2"/>
              </a:rPr>
              <a:t> (antatt) ferdig funksjonalitet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endParaRPr lang="nb-NO" dirty="0">
              <a:sym typeface="Wingdings" panose="05000000000000000000" pitchFamily="2" charset="2"/>
            </a:endParaRPr>
          </a:p>
          <a:p>
            <a:pPr lvl="1"/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oversendingsmåte til tjenesteeier 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Skjemadata som instans-metadata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Tilleggsfunksjonalitet/forbedringer for case på innsynsfunksjonalitet (Valgkort og Transportløyvegarantier)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Inkl. støtte for «personalisering» av design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Rettet 12 </a:t>
            </a:r>
            <a:r>
              <a:rPr lang="nb-NO" dirty="0" err="1">
                <a:sym typeface="Wingdings" panose="05000000000000000000" pitchFamily="2" charset="2"/>
              </a:rPr>
              <a:t>bugs</a:t>
            </a:r>
            <a:r>
              <a:rPr lang="nb-NO" dirty="0">
                <a:sym typeface="Wingdings" panose="05000000000000000000" pitchFamily="2" charset="2"/>
              </a:rPr>
              <a:t>/svakheter</a:t>
            </a: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D3E447-EBA5-4A5E-9F6F-E4BEF82E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713244F-A8FB-44DA-9E56-262A5563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FA4BB66C-34BA-46E3-BFD7-15165DA2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2" y="0"/>
            <a:ext cx="9554547" cy="698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ktangel: avrundede hjørner 4">
            <a:extLst>
              <a:ext uri="{FF2B5EF4-FFF2-40B4-BE49-F238E27FC236}">
                <a16:creationId xmlns:a16="http://schemas.microsoft.com/office/drawing/2014/main" id="{0A51F06F-670A-40FA-BC9B-C9B3E710F17F}"/>
              </a:ext>
            </a:extLst>
          </p:cNvPr>
          <p:cNvSpPr/>
          <p:nvPr/>
        </p:nvSpPr>
        <p:spPr>
          <a:xfrm rot="20589941">
            <a:off x="1493837" y="930654"/>
            <a:ext cx="2097247" cy="61519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ysClr val="windowText" lastClr="000000"/>
                </a:solidFill>
              </a:rPr>
              <a:t>Skisse – justeringer vil komme</a:t>
            </a:r>
          </a:p>
        </p:txBody>
      </p:sp>
    </p:spTree>
    <p:extLst>
      <p:ext uri="{BB962C8B-B14F-4D97-AF65-F5344CB8AC3E}">
        <p14:creationId xmlns:p14="http://schemas.microsoft.com/office/powerpoint/2010/main" val="60457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85000" lnSpcReduction="10000"/>
          </a:bodyPr>
          <a:lstStyle/>
          <a:p>
            <a:r>
              <a:rPr lang="nb-NO" dirty="0">
                <a:sym typeface="Wingdings" panose="05000000000000000000" pitchFamily="2" charset="2"/>
              </a:rPr>
              <a:t>Teste/</a:t>
            </a:r>
            <a:r>
              <a:rPr lang="nb-NO" dirty="0" err="1">
                <a:sym typeface="Wingdings" panose="05000000000000000000" pitchFamily="2" charset="2"/>
              </a:rPr>
              <a:t>brøytekjøre</a:t>
            </a:r>
            <a:r>
              <a:rPr lang="nb-NO" dirty="0">
                <a:sym typeface="Wingdings" panose="05000000000000000000" pitchFamily="2" charset="2"/>
              </a:rPr>
              <a:t> (antatt) ferdig funksjonalitet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Push av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endParaRPr lang="nb-NO" dirty="0">
              <a:sym typeface="Wingdings" panose="05000000000000000000" pitchFamily="2" charset="2"/>
            </a:endParaRPr>
          </a:p>
          <a:p>
            <a:pPr lvl="1"/>
            <a:r>
              <a:rPr lang="nb-NO" dirty="0" err="1">
                <a:sym typeface="Wingdings" panose="05000000000000000000" pitchFamily="2" charset="2"/>
              </a:rPr>
              <a:t>eFormidling</a:t>
            </a:r>
            <a:r>
              <a:rPr lang="nb-NO" dirty="0">
                <a:sym typeface="Wingdings" panose="05000000000000000000" pitchFamily="2" charset="2"/>
              </a:rPr>
              <a:t> som oversendingsmåte til tjenesteeier 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Skjemadata som instans-metadata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Tilleggsfunksjonalitet/forbedringer for case på innsynsfunksjonalitet (Valgkort og Transportløyvegarantier)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Inkl. støtte for «personalisering» av design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Rettet 12 </a:t>
            </a:r>
            <a:r>
              <a:rPr lang="nb-NO" dirty="0" err="1">
                <a:sym typeface="Wingdings" panose="05000000000000000000" pitchFamily="2" charset="2"/>
              </a:rPr>
              <a:t>bugs</a:t>
            </a:r>
            <a:r>
              <a:rPr lang="nb-NO" dirty="0">
                <a:sym typeface="Wingdings" panose="05000000000000000000" pitchFamily="2" charset="2"/>
              </a:rPr>
              <a:t>/svakheter</a:t>
            </a:r>
          </a:p>
        </p:txBody>
      </p:sp>
    </p:spTree>
    <p:extLst>
      <p:ext uri="{BB962C8B-B14F-4D97-AF65-F5344CB8AC3E}">
        <p14:creationId xmlns:p14="http://schemas.microsoft.com/office/powerpoint/2010/main" val="206671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Import av datamodeller fra Altinn II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Ferdigstille basisfunksjonalitet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Tilleggsfunksjonalitet/forbedringer for case på innsynsfunksjonalitet (Valgkort og Transportløyvegarantier)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Tjenesteutvikling (hasteoppdrag) for UDI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Q2 2021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65361-2B07-4EDC-858D-83FCE81C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630" y="2453950"/>
            <a:ext cx="3322704" cy="4077053"/>
          </a:xfrm>
          <a:solidFill>
            <a:schemeClr val="tx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 err="1">
                <a:solidFill>
                  <a:schemeClr val="bg1"/>
                </a:solidFill>
                <a:effectLst/>
              </a:rPr>
              <a:t>eFormidling</a:t>
            </a:r>
            <a:r>
              <a:rPr lang="nb-NO" dirty="0">
                <a:solidFill>
                  <a:schemeClr val="bg1"/>
                </a:solidFill>
                <a:effectLst/>
              </a:rPr>
              <a:t> som oversendingsmåte til tjenesteeier (midlertidig </a:t>
            </a:r>
            <a:r>
              <a:rPr lang="nb-NO" dirty="0" err="1">
                <a:solidFill>
                  <a:schemeClr val="bg1"/>
                </a:solidFill>
                <a:effectLst/>
              </a:rPr>
              <a:t>pauset</a:t>
            </a:r>
            <a:r>
              <a:rPr lang="nb-NO" dirty="0">
                <a:solidFill>
                  <a:schemeClr val="bg1"/>
                </a:solidFill>
                <a:effectLst/>
              </a:rPr>
              <a:t>)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Push av </a:t>
            </a:r>
            <a:r>
              <a:rPr lang="nb-NO" strike="sngStrike" dirty="0" err="1">
                <a:solidFill>
                  <a:schemeClr val="bg1"/>
                </a:solidFill>
                <a:effectLst/>
              </a:rPr>
              <a:t>events</a:t>
            </a:r>
            <a:endParaRPr lang="nb-NO" strike="sngStrike" dirty="0">
              <a:solidFill>
                <a:schemeClr val="bg1"/>
              </a:solidFill>
              <a:effectLst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Fylle ut gruppe over flere sider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Presentasjonsfelter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Datamodellering i Altinn Studio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D6D6A-2FE8-4B40-8756-D6127AC2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8949" y="2457974"/>
            <a:ext cx="3322704" cy="4077053"/>
          </a:xfrm>
          <a:solidFill>
            <a:schemeClr val="tx1">
              <a:lumMod val="9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Skjemadata som metadata på instans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Innsynsfunksjonalitet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Fjerne app fra miljø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Lage kopi av eksisterende app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Velge om man vil ha ny instans ved åpning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 err="1">
                <a:solidFill>
                  <a:schemeClr val="bg1"/>
                </a:solidFill>
                <a:effectLst/>
              </a:rPr>
              <a:t>Branching</a:t>
            </a:r>
            <a:r>
              <a:rPr lang="nb-NO" dirty="0">
                <a:solidFill>
                  <a:schemeClr val="bg1"/>
                </a:solidFill>
                <a:effectLst/>
              </a:rPr>
              <a:t>-støtte i Altinn Studio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Ny instans med gjenbruk av data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Fortelle bruker at data </a:t>
            </a:r>
            <a:r>
              <a:rPr lang="nb-NO" dirty="0" err="1">
                <a:solidFill>
                  <a:schemeClr val="bg1"/>
                </a:solidFill>
                <a:effectLst/>
              </a:rPr>
              <a:t>autolagres</a:t>
            </a:r>
            <a:endParaRPr lang="nb-NO" dirty="0">
              <a:solidFill>
                <a:schemeClr val="bg1"/>
              </a:solidFill>
              <a:effectLst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nb-NO" dirty="0">
              <a:solidFill>
                <a:schemeClr val="bg1"/>
              </a:solidFill>
              <a:effectLst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nb-NO" dirty="0">
              <a:solidFill>
                <a:schemeClr val="bg1"/>
              </a:solidFill>
              <a:effectLst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4392BB8A-D0AD-40B6-A188-438884AF0911}"/>
              </a:ext>
            </a:extLst>
          </p:cNvPr>
          <p:cNvSpPr txBox="1">
            <a:spLocks/>
          </p:cNvSpPr>
          <p:nvPr/>
        </p:nvSpPr>
        <p:spPr>
          <a:xfrm>
            <a:off x="8330268" y="2457971"/>
            <a:ext cx="3322704" cy="4077053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lvl="1" indent="-270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/>
              </a:defRPr>
            </a:lvl2pPr>
            <a:lvl3pPr marL="1026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i="1" dirty="0"/>
              <a:t>Delegering på app- og instansnivå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Autorisasjon av organisasjon (ikke-personlig)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 err="1"/>
              <a:t>Virusscanning</a:t>
            </a:r>
            <a:r>
              <a:rPr lang="nb-NO" dirty="0"/>
              <a:t> av filvedlegg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Forbedringer av PDF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Tabeller 🆕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Navigering mellom steg </a:t>
            </a:r>
            <a:r>
              <a:rPr lang="nb-NO"/>
              <a:t>i prosess 🆕</a:t>
            </a:r>
            <a:endParaRPr lang="nb-NO" dirty="0"/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i="1" dirty="0"/>
              <a:t>Retningslinjer for skjemadesign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/>
              <a:t>Forbedringer av </a:t>
            </a:r>
            <a:r>
              <a:rPr lang="nb-NO" dirty="0" err="1"/>
              <a:t>dashboard</a:t>
            </a:r>
            <a:r>
              <a:rPr lang="nb-NO" dirty="0"/>
              <a:t> i Altinn Studio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nb-NO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A5A6FC0-4117-4E13-A87F-463A1C4BC908}"/>
              </a:ext>
            </a:extLst>
          </p:cNvPr>
          <p:cNvSpPr/>
          <p:nvPr/>
        </p:nvSpPr>
        <p:spPr>
          <a:xfrm>
            <a:off x="707630" y="1871472"/>
            <a:ext cx="3322704" cy="5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Ferdigstilling av arbeid påbegynt i første kvartal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F1D63B2-007C-497C-B32F-D430A0729EA7}"/>
              </a:ext>
            </a:extLst>
          </p:cNvPr>
          <p:cNvSpPr/>
          <p:nvPr/>
        </p:nvSpPr>
        <p:spPr>
          <a:xfrm>
            <a:off x="4518949" y="1873597"/>
            <a:ext cx="3322704" cy="5864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Ny funksjonalitet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3181592-8524-4858-9765-A8EB5320803B}"/>
              </a:ext>
            </a:extLst>
          </p:cNvPr>
          <p:cNvSpPr/>
          <p:nvPr/>
        </p:nvSpPr>
        <p:spPr>
          <a:xfrm>
            <a:off x="8330268" y="1871471"/>
            <a:ext cx="3322704" cy="5864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Analyser/utredninger</a:t>
            </a:r>
            <a:br>
              <a:rPr lang="nb-NO" dirty="0"/>
            </a:br>
            <a:r>
              <a:rPr lang="nb-NO" dirty="0"/>
              <a:t>(utvikling kan påbegynnes)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08A1648-0CEB-4364-956E-D9B97C390653}"/>
              </a:ext>
            </a:extLst>
          </p:cNvPr>
          <p:cNvSpPr txBox="1"/>
          <p:nvPr/>
        </p:nvSpPr>
        <p:spPr>
          <a:xfrm>
            <a:off x="5430005" y="6531003"/>
            <a:ext cx="664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trike="sngStrike" dirty="0" err="1"/>
              <a:t>Gjennomstreket</a:t>
            </a:r>
            <a:r>
              <a:rPr lang="nb-NO" strike="sngStrike" dirty="0"/>
              <a:t> </a:t>
            </a:r>
            <a:r>
              <a:rPr lang="nb-NO" dirty="0"/>
              <a:t>= levert</a:t>
            </a:r>
            <a:r>
              <a:rPr lang="nb-NO" b="1" dirty="0"/>
              <a:t> | Fet=under utvikling </a:t>
            </a:r>
            <a:r>
              <a:rPr lang="nb-NO" dirty="0"/>
              <a:t>|</a:t>
            </a:r>
            <a:r>
              <a:rPr lang="nb-NO" b="1" dirty="0"/>
              <a:t> </a:t>
            </a:r>
            <a:r>
              <a:rPr lang="nb-NO" i="1" dirty="0"/>
              <a:t>kursiv=under analyse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B46BF9-C0EF-4F7A-A507-6B55BD8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Tjenesteeiere</a:t>
            </a:r>
            <a:r>
              <a:rPr lang="nb-NO" dirty="0"/>
              <a:t> i Altinn 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2AB98-9788-4F98-B7EA-80C23BD5E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Minst en tjeneste </a:t>
            </a:r>
            <a:br>
              <a:rPr lang="nb-NO" dirty="0"/>
            </a:br>
            <a:r>
              <a:rPr lang="nb-NO" dirty="0"/>
              <a:t>i produksjon (6)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63922B4-B42B-4308-8FC3-2C5F459D54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48028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Digitaliseringsdirektoratet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Statistisk sentralbyrå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Kartverket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Nasjonalbiblioteket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Skatteetaten</a:t>
            </a:r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A691D5D-59E9-4200-BE09-E830F5F91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Testmiljø etablert (13)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78879780-FE13-45B0-947E-43A710A369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480288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Barne-, ungdoms- og familiedirektoratet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Brønnøysundregistrene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</a:t>
            </a:r>
            <a:r>
              <a:rPr lang="nb-NO" dirty="0" err="1"/>
              <a:t>byggkvalitet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Digitale Helgeland v/Brønnøy kommune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mineralforvaltning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Gjenopptakelseskommisjonen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 Møre og Romsdal HF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Kulturrådet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Arbeids- og velferdsetaten (NAV)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 sikkerhetsmyndighet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Utdanningsdirektoratet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Utlendingsdirektoratet</a:t>
            </a:r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D45778E2-2156-4C68-82A8-96B10AE3F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Organisasjon i </a:t>
            </a:r>
            <a:br>
              <a:rPr lang="nb-NO" dirty="0"/>
            </a:br>
            <a:r>
              <a:rPr lang="nb-NO" dirty="0"/>
              <a:t>Altinn Studio (6)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3280B5D9-CC2A-4150-BB8E-E1DDE6716D8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48028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Fiskeridirektoratet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Norges vassdrags- og energidirektorat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Arbeidsmiljøinstitutt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Statens sivilrettsforvaltning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vegvesen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Valgdirektoratet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ABA520-8ECA-49B5-AEF7-2E2D6A1DE670}"/>
              </a:ext>
            </a:extLst>
          </p:cNvPr>
          <p:cNvSpPr txBox="1"/>
          <p:nvPr/>
        </p:nvSpPr>
        <p:spPr>
          <a:xfrm>
            <a:off x="8655302" y="6531003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Fet=etablert siste periode</a:t>
            </a:r>
          </a:p>
        </p:txBody>
      </p:sp>
    </p:spTree>
    <p:extLst>
      <p:ext uri="{BB962C8B-B14F-4D97-AF65-F5344CB8AC3E}">
        <p14:creationId xmlns:p14="http://schemas.microsoft.com/office/powerpoint/2010/main" val="17181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</a:t>
            </a:r>
            <a:endParaRPr lang="en-US" sz="54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390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4" baseType="lpstr">
      <vt:lpstr>Arial</vt:lpstr>
      <vt:lpstr>Georgia Pro Cond Light</vt:lpstr>
      <vt:lpstr>Speak Pro</vt:lpstr>
      <vt:lpstr>Wingdings</vt:lpstr>
      <vt:lpstr>Wingdings 2</vt:lpstr>
      <vt:lpstr>SlateVTI</vt:lpstr>
      <vt:lpstr>Altinn-kaffe</vt:lpstr>
      <vt:lpstr>Jobbet med siden sist</vt:lpstr>
      <vt:lpstr>PowerPoint-presentasjon</vt:lpstr>
      <vt:lpstr>Jobbet med siden sist</vt:lpstr>
      <vt:lpstr>Jobber med nå</vt:lpstr>
      <vt:lpstr>Planer for Q2 2021</vt:lpstr>
      <vt:lpstr>Tjenesteeiere i Altinn 3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9</cp:revision>
  <dcterms:created xsi:type="dcterms:W3CDTF">2021-01-06T12:11:45Z</dcterms:created>
  <dcterms:modified xsi:type="dcterms:W3CDTF">2021-05-26T11:31:27Z</dcterms:modified>
</cp:coreProperties>
</file>