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0"/>
  </p:notes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B90A6-340B-4CAC-8A0A-326C7B2EBEC1}" v="386" dt="2021-11-29T10:07:34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715" autoAdjust="0"/>
  </p:normalViewPr>
  <p:slideViewPr>
    <p:cSldViewPr snapToGrid="0">
      <p:cViewPr varScale="1">
        <p:scale>
          <a:sx n="138" d="100"/>
          <a:sy n="138" d="100"/>
        </p:scale>
        <p:origin x="378" y="13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BE0B90A6-340B-4CAC-8A0A-326C7B2EBEC1}"/>
    <pc:docChg chg="undo custSel addSld delSld modSld">
      <pc:chgData name="Bachmann, Lars Vegard" userId="9fade4d3-1629-4597-b3ae-edc23d66fe50" providerId="ADAL" clId="{BE0B90A6-340B-4CAC-8A0A-326C7B2EBEC1}" dt="2021-11-29T10:07:34.106" v="2622" actId="313"/>
      <pc:docMkLst>
        <pc:docMk/>
      </pc:docMkLst>
      <pc:sldChg chg="modSp mod">
        <pc:chgData name="Bachmann, Lars Vegard" userId="9fade4d3-1629-4597-b3ae-edc23d66fe50" providerId="ADAL" clId="{BE0B90A6-340B-4CAC-8A0A-326C7B2EBEC1}" dt="2021-11-29T07:43:04.065" v="68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BE0B90A6-340B-4CAC-8A0A-326C7B2EBEC1}" dt="2021-11-29T07:43:04.065" v="68" actId="20577"/>
          <ac:spMkLst>
            <pc:docMk/>
            <pc:sldMk cId="1303579872" sldId="256"/>
            <ac:spMk id="2" creationId="{4BA035A0-DC64-483E-A197-B4B45ECB6CCE}"/>
          </ac:spMkLst>
        </pc:spChg>
        <pc:spChg chg="mod">
          <ac:chgData name="Bachmann, Lars Vegard" userId="9fade4d3-1629-4597-b3ae-edc23d66fe50" providerId="ADAL" clId="{BE0B90A6-340B-4CAC-8A0A-326C7B2EBEC1}" dt="2021-11-29T07:42:50.992" v="27" actId="6549"/>
          <ac:spMkLst>
            <pc:docMk/>
            <pc:sldMk cId="1303579872" sldId="256"/>
            <ac:spMk id="3" creationId="{027DEB9F-9A04-4C62-AD38-8D588C4A3B75}"/>
          </ac:spMkLst>
        </pc:spChg>
      </pc:sldChg>
      <pc:sldChg chg="del">
        <pc:chgData name="Bachmann, Lars Vegard" userId="9fade4d3-1629-4597-b3ae-edc23d66fe50" providerId="ADAL" clId="{BE0B90A6-340B-4CAC-8A0A-326C7B2EBEC1}" dt="2021-11-29T07:43:20.677" v="70" actId="47"/>
        <pc:sldMkLst>
          <pc:docMk/>
          <pc:sldMk cId="3448598731" sldId="259"/>
        </pc:sldMkLst>
      </pc:sldChg>
      <pc:sldChg chg="modSp mod">
        <pc:chgData name="Bachmann, Lars Vegard" userId="9fade4d3-1629-4597-b3ae-edc23d66fe50" providerId="ADAL" clId="{BE0B90A6-340B-4CAC-8A0A-326C7B2EBEC1}" dt="2021-11-29T09:44:05.058" v="2512" actId="400"/>
        <pc:sldMkLst>
          <pc:docMk/>
          <pc:sldMk cId="1940681658" sldId="260"/>
        </pc:sldMkLst>
        <pc:spChg chg="mod">
          <ac:chgData name="Bachmann, Lars Vegard" userId="9fade4d3-1629-4597-b3ae-edc23d66fe50" providerId="ADAL" clId="{BE0B90A6-340B-4CAC-8A0A-326C7B2EBEC1}" dt="2021-11-29T09:44:05.058" v="2512" actId="400"/>
          <ac:spMkLst>
            <pc:docMk/>
            <pc:sldMk cId="1940681658" sldId="260"/>
            <ac:spMk id="4" creationId="{F4813C5F-79E7-4BC4-991E-D2A9E7FF2F0E}"/>
          </ac:spMkLst>
        </pc:spChg>
      </pc:sldChg>
      <pc:sldChg chg="modSp new mod">
        <pc:chgData name="Bachmann, Lars Vegard" userId="9fade4d3-1629-4597-b3ae-edc23d66fe50" providerId="ADAL" clId="{BE0B90A6-340B-4CAC-8A0A-326C7B2EBEC1}" dt="2021-11-29T07:47:32.508" v="300" actId="20577"/>
        <pc:sldMkLst>
          <pc:docMk/>
          <pc:sldMk cId="2601048732" sldId="261"/>
        </pc:sldMkLst>
        <pc:spChg chg="mod">
          <ac:chgData name="Bachmann, Lars Vegard" userId="9fade4d3-1629-4597-b3ae-edc23d66fe50" providerId="ADAL" clId="{BE0B90A6-340B-4CAC-8A0A-326C7B2EBEC1}" dt="2021-11-29T07:44:02.559" v="116" actId="20577"/>
          <ac:spMkLst>
            <pc:docMk/>
            <pc:sldMk cId="2601048732" sldId="261"/>
            <ac:spMk id="2" creationId="{E7F8A86C-1F8E-46EE-865E-B56AE00B6CA4}"/>
          </ac:spMkLst>
        </pc:spChg>
        <pc:spChg chg="mod">
          <ac:chgData name="Bachmann, Lars Vegard" userId="9fade4d3-1629-4597-b3ae-edc23d66fe50" providerId="ADAL" clId="{BE0B90A6-340B-4CAC-8A0A-326C7B2EBEC1}" dt="2021-11-29T07:47:32.508" v="300" actId="20577"/>
          <ac:spMkLst>
            <pc:docMk/>
            <pc:sldMk cId="2601048732" sldId="261"/>
            <ac:spMk id="3" creationId="{B775ECB7-F3E6-4D29-81BF-811585D5BA38}"/>
          </ac:spMkLst>
        </pc:spChg>
      </pc:sldChg>
      <pc:sldChg chg="addSp modSp new mod">
        <pc:chgData name="Bachmann, Lars Vegard" userId="9fade4d3-1629-4597-b3ae-edc23d66fe50" providerId="ADAL" clId="{BE0B90A6-340B-4CAC-8A0A-326C7B2EBEC1}" dt="2021-11-29T07:56:40.117" v="626" actId="20577"/>
        <pc:sldMkLst>
          <pc:docMk/>
          <pc:sldMk cId="4039211656" sldId="262"/>
        </pc:sldMkLst>
        <pc:spChg chg="mod">
          <ac:chgData name="Bachmann, Lars Vegard" userId="9fade4d3-1629-4597-b3ae-edc23d66fe50" providerId="ADAL" clId="{BE0B90A6-340B-4CAC-8A0A-326C7B2EBEC1}" dt="2021-11-29T07:48:40.456" v="346" actId="20577"/>
          <ac:spMkLst>
            <pc:docMk/>
            <pc:sldMk cId="4039211656" sldId="262"/>
            <ac:spMk id="2" creationId="{72A10FEB-C8D1-4FBD-BD36-485094788D41}"/>
          </ac:spMkLst>
        </pc:spChg>
        <pc:spChg chg="mod">
          <ac:chgData name="Bachmann, Lars Vegard" userId="9fade4d3-1629-4597-b3ae-edc23d66fe50" providerId="ADAL" clId="{BE0B90A6-340B-4CAC-8A0A-326C7B2EBEC1}" dt="2021-11-29T07:56:40.117" v="626" actId="20577"/>
          <ac:spMkLst>
            <pc:docMk/>
            <pc:sldMk cId="4039211656" sldId="262"/>
            <ac:spMk id="3" creationId="{E6114BD9-1A74-45BB-B12D-857A6E4D8165}"/>
          </ac:spMkLst>
        </pc:spChg>
        <pc:picChg chg="add mod">
          <ac:chgData name="Bachmann, Lars Vegard" userId="9fade4d3-1629-4597-b3ae-edc23d66fe50" providerId="ADAL" clId="{BE0B90A6-340B-4CAC-8A0A-326C7B2EBEC1}" dt="2021-11-29T07:54:08.469" v="472" actId="14100"/>
          <ac:picMkLst>
            <pc:docMk/>
            <pc:sldMk cId="4039211656" sldId="262"/>
            <ac:picMk id="5" creationId="{7BF47102-B099-479F-B97A-7BB375E0A4A1}"/>
          </ac:picMkLst>
        </pc:picChg>
        <pc:picChg chg="add mod">
          <ac:chgData name="Bachmann, Lars Vegard" userId="9fade4d3-1629-4597-b3ae-edc23d66fe50" providerId="ADAL" clId="{BE0B90A6-340B-4CAC-8A0A-326C7B2EBEC1}" dt="2021-11-29T07:54:12.382" v="473" actId="14100"/>
          <ac:picMkLst>
            <pc:docMk/>
            <pc:sldMk cId="4039211656" sldId="262"/>
            <ac:picMk id="1026" creationId="{269A666C-9CD0-4A09-8598-2E9C0D9A8C66}"/>
          </ac:picMkLst>
        </pc:picChg>
      </pc:sldChg>
      <pc:sldChg chg="addSp delSp modSp new mod">
        <pc:chgData name="Bachmann, Lars Vegard" userId="9fade4d3-1629-4597-b3ae-edc23d66fe50" providerId="ADAL" clId="{BE0B90A6-340B-4CAC-8A0A-326C7B2EBEC1}" dt="2021-11-29T10:07:34.106" v="2622" actId="313"/>
        <pc:sldMkLst>
          <pc:docMk/>
          <pc:sldMk cId="925929032" sldId="263"/>
        </pc:sldMkLst>
        <pc:spChg chg="mod">
          <ac:chgData name="Bachmann, Lars Vegard" userId="9fade4d3-1629-4597-b3ae-edc23d66fe50" providerId="ADAL" clId="{BE0B90A6-340B-4CAC-8A0A-326C7B2EBEC1}" dt="2021-11-29T08:17:53.645" v="664" actId="20577"/>
          <ac:spMkLst>
            <pc:docMk/>
            <pc:sldMk cId="925929032" sldId="263"/>
            <ac:spMk id="2" creationId="{A1106C9B-F418-48C3-A9D8-CA0BD1B04025}"/>
          </ac:spMkLst>
        </pc:spChg>
        <pc:spChg chg="del mod">
          <ac:chgData name="Bachmann, Lars Vegard" userId="9fade4d3-1629-4597-b3ae-edc23d66fe50" providerId="ADAL" clId="{BE0B90A6-340B-4CAC-8A0A-326C7B2EBEC1}" dt="2021-11-29T08:18:19.335" v="666" actId="1032"/>
          <ac:spMkLst>
            <pc:docMk/>
            <pc:sldMk cId="925929032" sldId="263"/>
            <ac:spMk id="3" creationId="{795FD07F-F791-4BE8-AC8F-C583CF102E58}"/>
          </ac:spMkLst>
        </pc:spChg>
        <pc:spChg chg="add mod">
          <ac:chgData name="Bachmann, Lars Vegard" userId="9fade4d3-1629-4597-b3ae-edc23d66fe50" providerId="ADAL" clId="{BE0B90A6-340B-4CAC-8A0A-326C7B2EBEC1}" dt="2021-11-29T09:39:27.556" v="2332" actId="20577"/>
          <ac:spMkLst>
            <pc:docMk/>
            <pc:sldMk cId="925929032" sldId="263"/>
            <ac:spMk id="5" creationId="{4578F961-A9BD-4CE7-97F0-E614F5A13D1D}"/>
          </ac:spMkLst>
        </pc:spChg>
        <pc:graphicFrameChg chg="add mod modGraphic">
          <ac:chgData name="Bachmann, Lars Vegard" userId="9fade4d3-1629-4597-b3ae-edc23d66fe50" providerId="ADAL" clId="{BE0B90A6-340B-4CAC-8A0A-326C7B2EBEC1}" dt="2021-11-29T10:07:34.106" v="2622" actId="313"/>
          <ac:graphicFrameMkLst>
            <pc:docMk/>
            <pc:sldMk cId="925929032" sldId="263"/>
            <ac:graphicFrameMk id="4" creationId="{240FECE6-FC1C-483E-A50D-C555BFD2BFD1}"/>
          </ac:graphicFrameMkLst>
        </pc:graphicFrameChg>
      </pc:sldChg>
      <pc:sldChg chg="modSp new mod">
        <pc:chgData name="Bachmann, Lars Vegard" userId="9fade4d3-1629-4597-b3ae-edc23d66fe50" providerId="ADAL" clId="{BE0B90A6-340B-4CAC-8A0A-326C7B2EBEC1}" dt="2021-11-29T08:55:17.419" v="1854" actId="20577"/>
        <pc:sldMkLst>
          <pc:docMk/>
          <pc:sldMk cId="100237939" sldId="264"/>
        </pc:sldMkLst>
        <pc:spChg chg="mod">
          <ac:chgData name="Bachmann, Lars Vegard" userId="9fade4d3-1629-4597-b3ae-edc23d66fe50" providerId="ADAL" clId="{BE0B90A6-340B-4CAC-8A0A-326C7B2EBEC1}" dt="2021-11-29T08:55:17.419" v="1854" actId="20577"/>
          <ac:spMkLst>
            <pc:docMk/>
            <pc:sldMk cId="100237939" sldId="264"/>
            <ac:spMk id="2" creationId="{5170527A-4610-48CF-AD9E-DA698B0C48F4}"/>
          </ac:spMkLst>
        </pc:spChg>
        <pc:spChg chg="mod">
          <ac:chgData name="Bachmann, Lars Vegard" userId="9fade4d3-1629-4597-b3ae-edc23d66fe50" providerId="ADAL" clId="{BE0B90A6-340B-4CAC-8A0A-326C7B2EBEC1}" dt="2021-11-29T08:47:54.631" v="1493" actId="20577"/>
          <ac:spMkLst>
            <pc:docMk/>
            <pc:sldMk cId="100237939" sldId="264"/>
            <ac:spMk id="3" creationId="{94B44C95-EA84-42F4-BCB4-F0576F7D6A2B}"/>
          </ac:spMkLst>
        </pc:spChg>
      </pc:sldChg>
      <pc:sldChg chg="del">
        <pc:chgData name="Bachmann, Lars Vegard" userId="9fade4d3-1629-4597-b3ae-edc23d66fe50" providerId="ADAL" clId="{BE0B90A6-340B-4CAC-8A0A-326C7B2EBEC1}" dt="2021-11-29T07:43:24.284" v="72" actId="47"/>
        <pc:sldMkLst>
          <pc:docMk/>
          <pc:sldMk cId="2797216799" sldId="264"/>
        </pc:sldMkLst>
      </pc:sldChg>
      <pc:sldChg chg="del">
        <pc:chgData name="Bachmann, Lars Vegard" userId="9fade4d3-1629-4597-b3ae-edc23d66fe50" providerId="ADAL" clId="{BE0B90A6-340B-4CAC-8A0A-326C7B2EBEC1}" dt="2021-11-29T07:43:25.236" v="73" actId="47"/>
        <pc:sldMkLst>
          <pc:docMk/>
          <pc:sldMk cId="171810497" sldId="265"/>
        </pc:sldMkLst>
      </pc:sldChg>
      <pc:sldChg chg="modSp new mod">
        <pc:chgData name="Bachmann, Lars Vegard" userId="9fade4d3-1629-4597-b3ae-edc23d66fe50" providerId="ADAL" clId="{BE0B90A6-340B-4CAC-8A0A-326C7B2EBEC1}" dt="2021-11-29T10:04:15.639" v="2530" actId="20577"/>
        <pc:sldMkLst>
          <pc:docMk/>
          <pc:sldMk cId="2097412308" sldId="265"/>
        </pc:sldMkLst>
        <pc:spChg chg="mod">
          <ac:chgData name="Bachmann, Lars Vegard" userId="9fade4d3-1629-4597-b3ae-edc23d66fe50" providerId="ADAL" clId="{BE0B90A6-340B-4CAC-8A0A-326C7B2EBEC1}" dt="2021-11-29T08:54:56.290" v="1844" actId="20577"/>
          <ac:spMkLst>
            <pc:docMk/>
            <pc:sldMk cId="2097412308" sldId="265"/>
            <ac:spMk id="2" creationId="{471AF3E5-42C8-4790-8234-3B3ABBCF11BB}"/>
          </ac:spMkLst>
        </pc:spChg>
        <pc:spChg chg="mod">
          <ac:chgData name="Bachmann, Lars Vegard" userId="9fade4d3-1629-4597-b3ae-edc23d66fe50" providerId="ADAL" clId="{BE0B90A6-340B-4CAC-8A0A-326C7B2EBEC1}" dt="2021-11-29T10:04:15.639" v="2530" actId="20577"/>
          <ac:spMkLst>
            <pc:docMk/>
            <pc:sldMk cId="2097412308" sldId="265"/>
            <ac:spMk id="3" creationId="{128E7102-263F-4C7D-A531-7E321655A560}"/>
          </ac:spMkLst>
        </pc:spChg>
      </pc:sldChg>
      <pc:sldChg chg="addSp delSp modSp new mod setBg">
        <pc:chgData name="Bachmann, Lars Vegard" userId="9fade4d3-1629-4597-b3ae-edc23d66fe50" providerId="ADAL" clId="{BE0B90A6-340B-4CAC-8A0A-326C7B2EBEC1}" dt="2021-11-29T09:43:31.806" v="2510" actId="1076"/>
        <pc:sldMkLst>
          <pc:docMk/>
          <pc:sldMk cId="754628484" sldId="266"/>
        </pc:sldMkLst>
        <pc:spChg chg="mod">
          <ac:chgData name="Bachmann, Lars Vegard" userId="9fade4d3-1629-4597-b3ae-edc23d66fe50" providerId="ADAL" clId="{BE0B90A6-340B-4CAC-8A0A-326C7B2EBEC1}" dt="2021-11-29T09:42:15.696" v="2397" actId="20577"/>
          <ac:spMkLst>
            <pc:docMk/>
            <pc:sldMk cId="754628484" sldId="266"/>
            <ac:spMk id="2" creationId="{B2D7E8B0-737C-4CF3-B299-D9AC02C0982A}"/>
          </ac:spMkLst>
        </pc:spChg>
        <pc:spChg chg="del">
          <ac:chgData name="Bachmann, Lars Vegard" userId="9fade4d3-1629-4597-b3ae-edc23d66fe50" providerId="ADAL" clId="{BE0B90A6-340B-4CAC-8A0A-326C7B2EBEC1}" dt="2021-11-29T09:40:26.511" v="2333" actId="931"/>
          <ac:spMkLst>
            <pc:docMk/>
            <pc:sldMk cId="754628484" sldId="266"/>
            <ac:spMk id="3" creationId="{8C6FD074-112B-4491-B0A8-FA5DDB35004F}"/>
          </ac:spMkLst>
        </pc:spChg>
        <pc:spChg chg="add mod">
          <ac:chgData name="Bachmann, Lars Vegard" userId="9fade4d3-1629-4597-b3ae-edc23d66fe50" providerId="ADAL" clId="{BE0B90A6-340B-4CAC-8A0A-326C7B2EBEC1}" dt="2021-11-29T09:43:31.806" v="2510" actId="1076"/>
          <ac:spMkLst>
            <pc:docMk/>
            <pc:sldMk cId="754628484" sldId="266"/>
            <ac:spMk id="6" creationId="{075F35EC-4AF2-4EB5-87C0-2A238C8BC1D4}"/>
          </ac:spMkLst>
        </pc:spChg>
        <pc:spChg chg="add">
          <ac:chgData name="Bachmann, Lars Vegard" userId="9fade4d3-1629-4597-b3ae-edc23d66fe50" providerId="ADAL" clId="{BE0B90A6-340B-4CAC-8A0A-326C7B2EBEC1}" dt="2021-11-29T09:41:57.928" v="2372" actId="26606"/>
          <ac:spMkLst>
            <pc:docMk/>
            <pc:sldMk cId="754628484" sldId="266"/>
            <ac:spMk id="10" creationId="{72CA733A-8D25-4E63-8273-CC14052E0E8A}"/>
          </ac:spMkLst>
        </pc:spChg>
        <pc:picChg chg="add mod modCrop">
          <ac:chgData name="Bachmann, Lars Vegard" userId="9fade4d3-1629-4597-b3ae-edc23d66fe50" providerId="ADAL" clId="{BE0B90A6-340B-4CAC-8A0A-326C7B2EBEC1}" dt="2021-11-29T09:41:57.928" v="2372" actId="26606"/>
          <ac:picMkLst>
            <pc:docMk/>
            <pc:sldMk cId="754628484" sldId="266"/>
            <ac:picMk id="5" creationId="{26604221-C903-4FF8-B599-5AE17A374610}"/>
          </ac:picMkLst>
        </pc:picChg>
        <pc:picChg chg="add">
          <ac:chgData name="Bachmann, Lars Vegard" userId="9fade4d3-1629-4597-b3ae-edc23d66fe50" providerId="ADAL" clId="{BE0B90A6-340B-4CAC-8A0A-326C7B2EBEC1}" dt="2021-11-29T09:41:57.928" v="2372" actId="26606"/>
          <ac:picMkLst>
            <pc:docMk/>
            <pc:sldMk cId="754628484" sldId="266"/>
            <ac:picMk id="12" creationId="{2BFB581C-2142-4222-9A3B-905AD6C09535}"/>
          </ac:picMkLst>
        </pc:picChg>
      </pc:sldChg>
      <pc:sldChg chg="del">
        <pc:chgData name="Bachmann, Lars Vegard" userId="9fade4d3-1629-4597-b3ae-edc23d66fe50" providerId="ADAL" clId="{BE0B90A6-340B-4CAC-8A0A-326C7B2EBEC1}" dt="2021-11-29T07:43:19.970" v="69" actId="47"/>
        <pc:sldMkLst>
          <pc:docMk/>
          <pc:sldMk cId="2066718920" sldId="267"/>
        </pc:sldMkLst>
      </pc:sldChg>
      <pc:sldChg chg="del">
        <pc:chgData name="Bachmann, Lars Vegard" userId="9fade4d3-1629-4597-b3ae-edc23d66fe50" providerId="ADAL" clId="{BE0B90A6-340B-4CAC-8A0A-326C7B2EBEC1}" dt="2021-11-29T07:43:30.144" v="74" actId="47"/>
        <pc:sldMkLst>
          <pc:docMk/>
          <pc:sldMk cId="1742272511" sldId="271"/>
        </pc:sldMkLst>
      </pc:sldChg>
      <pc:sldChg chg="del">
        <pc:chgData name="Bachmann, Lars Vegard" userId="9fade4d3-1629-4597-b3ae-edc23d66fe50" providerId="ADAL" clId="{BE0B90A6-340B-4CAC-8A0A-326C7B2EBEC1}" dt="2021-11-29T07:43:21.398" v="71" actId="47"/>
        <pc:sldMkLst>
          <pc:docMk/>
          <pc:sldMk cId="1813638176" sldId="27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271BA-E516-4F35-A167-3C65B633658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F3DE9213-87F5-4E6C-98A8-C78A665B2FBF}">
      <dgm:prSet phldrT="[Tekst]"/>
      <dgm:spPr/>
      <dgm:t>
        <a:bodyPr/>
        <a:lstStyle/>
        <a:p>
          <a:r>
            <a:rPr lang="nb-NO" dirty="0"/>
            <a:t>DPV (Digital post til virksomheter)</a:t>
          </a:r>
        </a:p>
      </dgm:t>
    </dgm:pt>
    <dgm:pt modelId="{20F48A17-3211-4C18-8FF3-FAB2000D52E1}" type="parTrans" cxnId="{3A06F573-848F-49CF-BFD3-F8A911ED93F0}">
      <dgm:prSet/>
      <dgm:spPr/>
      <dgm:t>
        <a:bodyPr/>
        <a:lstStyle/>
        <a:p>
          <a:endParaRPr lang="nb-NO"/>
        </a:p>
      </dgm:t>
    </dgm:pt>
    <dgm:pt modelId="{C201FC6E-E99F-45E5-8DA2-991D8A918C6C}" type="sibTrans" cxnId="{3A06F573-848F-49CF-BFD3-F8A911ED93F0}">
      <dgm:prSet/>
      <dgm:spPr/>
      <dgm:t>
        <a:bodyPr/>
        <a:lstStyle/>
        <a:p>
          <a:endParaRPr lang="nb-NO"/>
        </a:p>
      </dgm:t>
    </dgm:pt>
    <dgm:pt modelId="{214CC159-49C0-46BE-B1D7-C434BC7FB347}">
      <dgm:prSet phldrT="[Tekst]"/>
      <dgm:spPr/>
      <dgm:t>
        <a:bodyPr/>
        <a:lstStyle/>
        <a:p>
          <a:r>
            <a:rPr lang="nb-NO" dirty="0"/>
            <a:t>Melding til brukers valgte meldingsboks</a:t>
          </a:r>
        </a:p>
      </dgm:t>
    </dgm:pt>
    <dgm:pt modelId="{1E2EE7CE-3757-4EC9-A543-3DC229611507}" type="parTrans" cxnId="{5B9875A8-894C-4A3C-89A5-8A3554009F31}">
      <dgm:prSet/>
      <dgm:spPr/>
      <dgm:t>
        <a:bodyPr/>
        <a:lstStyle/>
        <a:p>
          <a:endParaRPr lang="nb-NO"/>
        </a:p>
      </dgm:t>
    </dgm:pt>
    <dgm:pt modelId="{7EF8D943-A343-48F7-90B3-7CBE3C7AC079}" type="sibTrans" cxnId="{5B9875A8-894C-4A3C-89A5-8A3554009F31}">
      <dgm:prSet/>
      <dgm:spPr/>
      <dgm:t>
        <a:bodyPr/>
        <a:lstStyle/>
        <a:p>
          <a:endParaRPr lang="nb-NO"/>
        </a:p>
      </dgm:t>
    </dgm:pt>
    <dgm:pt modelId="{62601884-6245-4006-8657-F135AAB87052}">
      <dgm:prSet/>
      <dgm:spPr/>
      <dgm:t>
        <a:bodyPr/>
        <a:lstStyle/>
        <a:p>
          <a:r>
            <a:rPr lang="nb-NO" dirty="0"/>
            <a:t>DPI (Digital post til innbyggere)</a:t>
          </a:r>
        </a:p>
      </dgm:t>
    </dgm:pt>
    <dgm:pt modelId="{A8C278C6-9B3C-4C73-A01D-226CE6B715F9}" type="parTrans" cxnId="{709A74B6-1B1F-468C-AE1B-020AAD38B259}">
      <dgm:prSet/>
      <dgm:spPr/>
      <dgm:t>
        <a:bodyPr/>
        <a:lstStyle/>
        <a:p>
          <a:endParaRPr lang="nb-NO"/>
        </a:p>
      </dgm:t>
    </dgm:pt>
    <dgm:pt modelId="{F5A769E5-B70A-4CF3-A46C-AC186BE18E51}" type="sibTrans" cxnId="{709A74B6-1B1F-468C-AE1B-020AAD38B259}">
      <dgm:prSet/>
      <dgm:spPr/>
      <dgm:t>
        <a:bodyPr/>
        <a:lstStyle/>
        <a:p>
          <a:endParaRPr lang="nb-NO"/>
        </a:p>
      </dgm:t>
    </dgm:pt>
    <dgm:pt modelId="{B17F4A62-95F6-4229-A80A-AD9CDB5FE008}">
      <dgm:prSet phldrT="[Tekst]"/>
      <dgm:spPr/>
      <dgm:t>
        <a:bodyPr/>
        <a:lstStyle/>
        <a:p>
          <a:r>
            <a:rPr lang="nb-NO" dirty="0"/>
            <a:t>Kan brukes via </a:t>
          </a:r>
          <a:r>
            <a:rPr lang="nb-NO" dirty="0" err="1"/>
            <a:t>eFormidling</a:t>
          </a:r>
          <a:endParaRPr lang="nb-NO" dirty="0"/>
        </a:p>
      </dgm:t>
    </dgm:pt>
    <dgm:pt modelId="{C63F2DD0-55D1-4EE9-A273-F37A97754BD3}" type="parTrans" cxnId="{EEA94FB0-B5E7-42C8-B98A-B1CA0D857A75}">
      <dgm:prSet/>
      <dgm:spPr/>
      <dgm:t>
        <a:bodyPr/>
        <a:lstStyle/>
        <a:p>
          <a:endParaRPr lang="nb-NO"/>
        </a:p>
      </dgm:t>
    </dgm:pt>
    <dgm:pt modelId="{20AB4C06-736A-4D35-8B6C-23437CBE0666}" type="sibTrans" cxnId="{EEA94FB0-B5E7-42C8-B98A-B1CA0D857A75}">
      <dgm:prSet/>
      <dgm:spPr/>
      <dgm:t>
        <a:bodyPr/>
        <a:lstStyle/>
        <a:p>
          <a:endParaRPr lang="nb-NO"/>
        </a:p>
      </dgm:t>
    </dgm:pt>
    <dgm:pt modelId="{A7B398FB-B182-41E8-88EB-2CC2FB10171A}">
      <dgm:prSet phldrT="[Tekst]"/>
      <dgm:spPr/>
      <dgm:t>
        <a:bodyPr/>
        <a:lstStyle/>
        <a:p>
          <a:r>
            <a:rPr lang="nb-NO" dirty="0"/>
            <a:t>Melding til meldingsboks i Altinn</a:t>
          </a:r>
        </a:p>
      </dgm:t>
    </dgm:pt>
    <dgm:pt modelId="{BE3CC31D-4531-432A-8011-ABBFD2532170}" type="parTrans" cxnId="{094C95AC-BB7F-44FB-A406-A12E75A62CCB}">
      <dgm:prSet/>
      <dgm:spPr/>
      <dgm:t>
        <a:bodyPr/>
        <a:lstStyle/>
        <a:p>
          <a:endParaRPr lang="nb-NO"/>
        </a:p>
      </dgm:t>
    </dgm:pt>
    <dgm:pt modelId="{0DF95798-2E8F-4ACB-A1E7-465502FD7EF3}" type="sibTrans" cxnId="{094C95AC-BB7F-44FB-A406-A12E75A62CCB}">
      <dgm:prSet/>
      <dgm:spPr/>
      <dgm:t>
        <a:bodyPr/>
        <a:lstStyle/>
        <a:p>
          <a:endParaRPr lang="nb-NO"/>
        </a:p>
      </dgm:t>
    </dgm:pt>
    <dgm:pt modelId="{BA8F1317-A610-40C3-A041-2B8EB1D7F8C8}">
      <dgm:prSet phldrT="[Tekst]"/>
      <dgm:spPr/>
      <dgm:t>
        <a:bodyPr/>
        <a:lstStyle/>
        <a:p>
          <a:r>
            <a:rPr lang="nb-NO" dirty="0"/>
            <a:t>Flere kategorier av meldinger</a:t>
          </a:r>
        </a:p>
      </dgm:t>
    </dgm:pt>
    <dgm:pt modelId="{4842A030-8BFB-436E-BB43-45E591470F3A}" type="parTrans" cxnId="{B5C183D0-312A-43AE-8103-2E0D5822C813}">
      <dgm:prSet/>
      <dgm:spPr/>
      <dgm:t>
        <a:bodyPr/>
        <a:lstStyle/>
        <a:p>
          <a:endParaRPr lang="nb-NO"/>
        </a:p>
      </dgm:t>
    </dgm:pt>
    <dgm:pt modelId="{E006F022-9712-490B-BA3C-EA27BD66091F}" type="sibTrans" cxnId="{B5C183D0-312A-43AE-8103-2E0D5822C813}">
      <dgm:prSet/>
      <dgm:spPr/>
      <dgm:t>
        <a:bodyPr/>
        <a:lstStyle/>
        <a:p>
          <a:endParaRPr lang="nb-NO"/>
        </a:p>
      </dgm:t>
    </dgm:pt>
    <dgm:pt modelId="{4F992CD5-5296-4500-871C-5C6D344FA00E}">
      <dgm:prSet phldrT="[Tekst]"/>
      <dgm:spPr/>
      <dgm:t>
        <a:bodyPr/>
        <a:lstStyle/>
        <a:p>
          <a:r>
            <a:rPr lang="nb-NO" dirty="0"/>
            <a:t>Altinn som fallback-løsning</a:t>
          </a:r>
        </a:p>
      </dgm:t>
    </dgm:pt>
    <dgm:pt modelId="{B7046981-B2A2-4DB8-B746-9E2165313252}" type="parTrans" cxnId="{6758C782-2563-4881-A2B2-A9A47072C302}">
      <dgm:prSet/>
      <dgm:spPr/>
      <dgm:t>
        <a:bodyPr/>
        <a:lstStyle/>
        <a:p>
          <a:endParaRPr lang="nb-NO"/>
        </a:p>
      </dgm:t>
    </dgm:pt>
    <dgm:pt modelId="{29914394-4807-46D4-9723-1BCD91C2FD39}" type="sibTrans" cxnId="{6758C782-2563-4881-A2B2-A9A47072C302}">
      <dgm:prSet/>
      <dgm:spPr/>
      <dgm:t>
        <a:bodyPr/>
        <a:lstStyle/>
        <a:p>
          <a:endParaRPr lang="nb-NO"/>
        </a:p>
      </dgm:t>
    </dgm:pt>
    <dgm:pt modelId="{96317C52-4195-4AF9-9E6E-A963F9068BC9}">
      <dgm:prSet phldrT="[Tekst]"/>
      <dgm:spPr/>
      <dgm:t>
        <a:bodyPr/>
        <a:lstStyle/>
        <a:p>
          <a:r>
            <a:rPr lang="nb-NO" dirty="0"/>
            <a:t>Kan brukes via </a:t>
          </a:r>
          <a:r>
            <a:rPr lang="nb-NO" dirty="0" err="1"/>
            <a:t>eFormidling</a:t>
          </a:r>
          <a:endParaRPr lang="nb-NO" dirty="0"/>
        </a:p>
      </dgm:t>
    </dgm:pt>
    <dgm:pt modelId="{775BA44C-2469-4EF3-87EB-FF3A6F345725}" type="parTrans" cxnId="{417F7E69-9AB4-42F5-ADD3-5A7937BD1A31}">
      <dgm:prSet/>
      <dgm:spPr/>
      <dgm:t>
        <a:bodyPr/>
        <a:lstStyle/>
        <a:p>
          <a:endParaRPr lang="nb-NO"/>
        </a:p>
      </dgm:t>
    </dgm:pt>
    <dgm:pt modelId="{92FD58CA-12F8-4AB6-8B33-AAD081476C16}" type="sibTrans" cxnId="{417F7E69-9AB4-42F5-ADD3-5A7937BD1A31}">
      <dgm:prSet/>
      <dgm:spPr/>
      <dgm:t>
        <a:bodyPr/>
        <a:lstStyle/>
        <a:p>
          <a:endParaRPr lang="nb-NO"/>
        </a:p>
      </dgm:t>
    </dgm:pt>
    <dgm:pt modelId="{E7C5736B-9467-4D46-9B8A-0C6F2B818AF7}">
      <dgm:prSet phldrT="[Tekst]"/>
      <dgm:spPr/>
      <dgm:t>
        <a:bodyPr/>
        <a:lstStyle/>
        <a:p>
          <a:r>
            <a:rPr lang="nb-NO" dirty="0"/>
            <a:t>Støtte for «Lenke utenfor brev»</a:t>
          </a:r>
        </a:p>
      </dgm:t>
    </dgm:pt>
    <dgm:pt modelId="{8EDDCA73-C50D-4C26-9586-5DFA5CBD5196}" type="parTrans" cxnId="{B1831CD4-F172-40E7-844D-011EC198AD7F}">
      <dgm:prSet/>
      <dgm:spPr/>
    </dgm:pt>
    <dgm:pt modelId="{7E00A71A-4A21-4549-8718-C12CF63256A6}" type="sibTrans" cxnId="{B1831CD4-F172-40E7-844D-011EC198AD7F}">
      <dgm:prSet/>
      <dgm:spPr/>
    </dgm:pt>
    <dgm:pt modelId="{E994A6C8-D500-4657-8E95-D6D9367BBC23}">
      <dgm:prSet phldrT="[Tekst]"/>
      <dgm:spPr/>
      <dgm:t>
        <a:bodyPr/>
        <a:lstStyle/>
        <a:p>
          <a:r>
            <a:rPr lang="nb-NO" dirty="0"/>
            <a:t>Inkludert «taushetsbelagt post»</a:t>
          </a:r>
        </a:p>
      </dgm:t>
    </dgm:pt>
    <dgm:pt modelId="{7AEA7536-FA1A-4122-9F3A-B15F6D48A8F4}" type="parTrans" cxnId="{10F417FB-7A29-41CD-A0D8-2403E13EB9D8}">
      <dgm:prSet/>
      <dgm:spPr/>
    </dgm:pt>
    <dgm:pt modelId="{B3D1F71B-9DED-45D9-856C-4B4CA9AA5112}" type="sibTrans" cxnId="{10F417FB-7A29-41CD-A0D8-2403E13EB9D8}">
      <dgm:prSet/>
      <dgm:spPr/>
    </dgm:pt>
    <dgm:pt modelId="{9218CE8F-C9B1-4580-B649-F9B724B17A4D}" type="pres">
      <dgm:prSet presAssocID="{2FD271BA-E516-4F35-A167-3C65B6336584}" presName="Name0" presStyleCnt="0">
        <dgm:presLayoutVars>
          <dgm:dir/>
          <dgm:animLvl val="lvl"/>
          <dgm:resizeHandles val="exact"/>
        </dgm:presLayoutVars>
      </dgm:prSet>
      <dgm:spPr/>
    </dgm:pt>
    <dgm:pt modelId="{A587E5FF-AA87-43F2-88BE-38D585BC934D}" type="pres">
      <dgm:prSet presAssocID="{F3DE9213-87F5-4E6C-98A8-C78A665B2FBF}" presName="composite" presStyleCnt="0"/>
      <dgm:spPr/>
    </dgm:pt>
    <dgm:pt modelId="{2CBF0F30-3AE3-4A6F-A4CA-68C6B66AE09E}" type="pres">
      <dgm:prSet presAssocID="{F3DE9213-87F5-4E6C-98A8-C78A665B2FB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FEB4F5C-6F0D-4146-9EF7-8B91194F4776}" type="pres">
      <dgm:prSet presAssocID="{F3DE9213-87F5-4E6C-98A8-C78A665B2FBF}" presName="desTx" presStyleLbl="alignAccFollowNode1" presStyleIdx="0" presStyleCnt="2">
        <dgm:presLayoutVars>
          <dgm:bulletEnabled val="1"/>
        </dgm:presLayoutVars>
      </dgm:prSet>
      <dgm:spPr/>
    </dgm:pt>
    <dgm:pt modelId="{9A08F4E0-F6DF-449F-8D1B-74FA636F74E8}" type="pres">
      <dgm:prSet presAssocID="{C201FC6E-E99F-45E5-8DA2-991D8A918C6C}" presName="space" presStyleCnt="0"/>
      <dgm:spPr/>
    </dgm:pt>
    <dgm:pt modelId="{E9AA28A3-EA93-4DA7-ADF0-0B55FBD3A269}" type="pres">
      <dgm:prSet presAssocID="{62601884-6245-4006-8657-F135AAB87052}" presName="composite" presStyleCnt="0"/>
      <dgm:spPr/>
    </dgm:pt>
    <dgm:pt modelId="{5323DA7E-3BFD-4A0A-AB34-D08CB1F866A0}" type="pres">
      <dgm:prSet presAssocID="{62601884-6245-4006-8657-F135AAB870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E672B47-7C32-451C-833A-48ECC6FA8F5D}" type="pres">
      <dgm:prSet presAssocID="{62601884-6245-4006-8657-F135AAB8705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F9360114-966A-4308-96A6-6BFF3D0C07E1}" type="presOf" srcId="{62601884-6245-4006-8657-F135AAB87052}" destId="{5323DA7E-3BFD-4A0A-AB34-D08CB1F866A0}" srcOrd="0" destOrd="0" presId="urn:microsoft.com/office/officeart/2005/8/layout/hList1"/>
    <dgm:cxn modelId="{B7CC751B-D284-4A01-AFD2-83CEB0D9D93D}" type="presOf" srcId="{A7B398FB-B182-41E8-88EB-2CC2FB10171A}" destId="{0FEB4F5C-6F0D-4146-9EF7-8B91194F4776}" srcOrd="0" destOrd="0" presId="urn:microsoft.com/office/officeart/2005/8/layout/hList1"/>
    <dgm:cxn modelId="{417F7E69-9AB4-42F5-ADD3-5A7937BD1A31}" srcId="{62601884-6245-4006-8657-F135AAB87052}" destId="{96317C52-4195-4AF9-9E6E-A963F9068BC9}" srcOrd="2" destOrd="0" parTransId="{775BA44C-2469-4EF3-87EB-FF3A6F345725}" sibTransId="{92FD58CA-12F8-4AB6-8B33-AAD081476C16}"/>
    <dgm:cxn modelId="{04039969-9C54-40AA-92D5-8CD6561418E6}" type="presOf" srcId="{E994A6C8-D500-4657-8E95-D6D9367BBC23}" destId="{0FEB4F5C-6F0D-4146-9EF7-8B91194F4776}" srcOrd="0" destOrd="2" presId="urn:microsoft.com/office/officeart/2005/8/layout/hList1"/>
    <dgm:cxn modelId="{5A702252-81B5-441F-9E5A-2ECD867A8B4B}" type="presOf" srcId="{F3DE9213-87F5-4E6C-98A8-C78A665B2FBF}" destId="{2CBF0F30-3AE3-4A6F-A4CA-68C6B66AE09E}" srcOrd="0" destOrd="0" presId="urn:microsoft.com/office/officeart/2005/8/layout/hList1"/>
    <dgm:cxn modelId="{3A06F573-848F-49CF-BFD3-F8A911ED93F0}" srcId="{2FD271BA-E516-4F35-A167-3C65B6336584}" destId="{F3DE9213-87F5-4E6C-98A8-C78A665B2FBF}" srcOrd="0" destOrd="0" parTransId="{20F48A17-3211-4C18-8FF3-FAB2000D52E1}" sibTransId="{C201FC6E-E99F-45E5-8DA2-991D8A918C6C}"/>
    <dgm:cxn modelId="{6758C782-2563-4881-A2B2-A9A47072C302}" srcId="{214CC159-49C0-46BE-B1D7-C434BC7FB347}" destId="{4F992CD5-5296-4500-871C-5C6D344FA00E}" srcOrd="0" destOrd="0" parTransId="{B7046981-B2A2-4DB8-B746-9E2165313252}" sibTransId="{29914394-4807-46D4-9723-1BCD91C2FD39}"/>
    <dgm:cxn modelId="{066D6E89-6D09-4AE0-BB73-4274E2B7CF78}" type="presOf" srcId="{2FD271BA-E516-4F35-A167-3C65B6336584}" destId="{9218CE8F-C9B1-4580-B649-F9B724B17A4D}" srcOrd="0" destOrd="0" presId="urn:microsoft.com/office/officeart/2005/8/layout/hList1"/>
    <dgm:cxn modelId="{17719489-A087-4774-894B-F9A37C61A4B9}" type="presOf" srcId="{BA8F1317-A610-40C3-A041-2B8EB1D7F8C8}" destId="{0FEB4F5C-6F0D-4146-9EF7-8B91194F4776}" srcOrd="0" destOrd="1" presId="urn:microsoft.com/office/officeart/2005/8/layout/hList1"/>
    <dgm:cxn modelId="{FB47308F-A4C9-46F9-B4A9-E0AE5A2E1D0A}" type="presOf" srcId="{214CC159-49C0-46BE-B1D7-C434BC7FB347}" destId="{1E672B47-7C32-451C-833A-48ECC6FA8F5D}" srcOrd="0" destOrd="0" presId="urn:microsoft.com/office/officeart/2005/8/layout/hList1"/>
    <dgm:cxn modelId="{5B9875A8-894C-4A3C-89A5-8A3554009F31}" srcId="{62601884-6245-4006-8657-F135AAB87052}" destId="{214CC159-49C0-46BE-B1D7-C434BC7FB347}" srcOrd="0" destOrd="0" parTransId="{1E2EE7CE-3757-4EC9-A543-3DC229611507}" sibTransId="{7EF8D943-A343-48F7-90B3-7CBE3C7AC079}"/>
    <dgm:cxn modelId="{094C95AC-BB7F-44FB-A406-A12E75A62CCB}" srcId="{F3DE9213-87F5-4E6C-98A8-C78A665B2FBF}" destId="{A7B398FB-B182-41E8-88EB-2CC2FB10171A}" srcOrd="0" destOrd="0" parTransId="{BE3CC31D-4531-432A-8011-ABBFD2532170}" sibTransId="{0DF95798-2E8F-4ACB-A1E7-465502FD7EF3}"/>
    <dgm:cxn modelId="{EEA94FB0-B5E7-42C8-B98A-B1CA0D857A75}" srcId="{F3DE9213-87F5-4E6C-98A8-C78A665B2FBF}" destId="{B17F4A62-95F6-4229-A80A-AD9CDB5FE008}" srcOrd="2" destOrd="0" parTransId="{C63F2DD0-55D1-4EE9-A273-F37A97754BD3}" sibTransId="{20AB4C06-736A-4D35-8B6C-23437CBE0666}"/>
    <dgm:cxn modelId="{C0DE2CB6-FA38-473F-9C2F-9A5587978AB4}" type="presOf" srcId="{96317C52-4195-4AF9-9E6E-A963F9068BC9}" destId="{1E672B47-7C32-451C-833A-48ECC6FA8F5D}" srcOrd="0" destOrd="3" presId="urn:microsoft.com/office/officeart/2005/8/layout/hList1"/>
    <dgm:cxn modelId="{709A74B6-1B1F-468C-AE1B-020AAD38B259}" srcId="{2FD271BA-E516-4F35-A167-3C65B6336584}" destId="{62601884-6245-4006-8657-F135AAB87052}" srcOrd="1" destOrd="0" parTransId="{A8C278C6-9B3C-4C73-A01D-226CE6B715F9}" sibTransId="{F5A769E5-B70A-4CF3-A46C-AC186BE18E51}"/>
    <dgm:cxn modelId="{C6A867C3-5B22-41A2-AE35-A38793DEBD7A}" type="presOf" srcId="{E7C5736B-9467-4D46-9B8A-0C6F2B818AF7}" destId="{1E672B47-7C32-451C-833A-48ECC6FA8F5D}" srcOrd="0" destOrd="2" presId="urn:microsoft.com/office/officeart/2005/8/layout/hList1"/>
    <dgm:cxn modelId="{B5C183D0-312A-43AE-8103-2E0D5822C813}" srcId="{F3DE9213-87F5-4E6C-98A8-C78A665B2FBF}" destId="{BA8F1317-A610-40C3-A041-2B8EB1D7F8C8}" srcOrd="1" destOrd="0" parTransId="{4842A030-8BFB-436E-BB43-45E591470F3A}" sibTransId="{E006F022-9712-490B-BA3C-EA27BD66091F}"/>
    <dgm:cxn modelId="{B1831CD4-F172-40E7-844D-011EC198AD7F}" srcId="{62601884-6245-4006-8657-F135AAB87052}" destId="{E7C5736B-9467-4D46-9B8A-0C6F2B818AF7}" srcOrd="1" destOrd="0" parTransId="{8EDDCA73-C50D-4C26-9586-5DFA5CBD5196}" sibTransId="{7E00A71A-4A21-4549-8718-C12CF63256A6}"/>
    <dgm:cxn modelId="{7A1471F0-876B-4C11-9ADB-882D8A4C12DC}" type="presOf" srcId="{4F992CD5-5296-4500-871C-5C6D344FA00E}" destId="{1E672B47-7C32-451C-833A-48ECC6FA8F5D}" srcOrd="0" destOrd="1" presId="urn:microsoft.com/office/officeart/2005/8/layout/hList1"/>
    <dgm:cxn modelId="{E0EF1FF8-12CC-466D-A8A4-0C47850EA558}" type="presOf" srcId="{B17F4A62-95F6-4229-A80A-AD9CDB5FE008}" destId="{0FEB4F5C-6F0D-4146-9EF7-8B91194F4776}" srcOrd="0" destOrd="3" presId="urn:microsoft.com/office/officeart/2005/8/layout/hList1"/>
    <dgm:cxn modelId="{10F417FB-7A29-41CD-A0D8-2403E13EB9D8}" srcId="{BA8F1317-A610-40C3-A041-2B8EB1D7F8C8}" destId="{E994A6C8-D500-4657-8E95-D6D9367BBC23}" srcOrd="0" destOrd="0" parTransId="{7AEA7536-FA1A-4122-9F3A-B15F6D48A8F4}" sibTransId="{B3D1F71B-9DED-45D9-856C-4B4CA9AA5112}"/>
    <dgm:cxn modelId="{F1BAB658-77A3-411F-824D-06EEEABEEEBC}" type="presParOf" srcId="{9218CE8F-C9B1-4580-B649-F9B724B17A4D}" destId="{A587E5FF-AA87-43F2-88BE-38D585BC934D}" srcOrd="0" destOrd="0" presId="urn:microsoft.com/office/officeart/2005/8/layout/hList1"/>
    <dgm:cxn modelId="{E10853C6-FA42-45E7-9EC6-8C9CF4AB50E4}" type="presParOf" srcId="{A587E5FF-AA87-43F2-88BE-38D585BC934D}" destId="{2CBF0F30-3AE3-4A6F-A4CA-68C6B66AE09E}" srcOrd="0" destOrd="0" presId="urn:microsoft.com/office/officeart/2005/8/layout/hList1"/>
    <dgm:cxn modelId="{EE89FA72-71D2-4FC2-8605-6FC58B1128D5}" type="presParOf" srcId="{A587E5FF-AA87-43F2-88BE-38D585BC934D}" destId="{0FEB4F5C-6F0D-4146-9EF7-8B91194F4776}" srcOrd="1" destOrd="0" presId="urn:microsoft.com/office/officeart/2005/8/layout/hList1"/>
    <dgm:cxn modelId="{1644384A-5CCA-4C70-B1D1-144C8FA61035}" type="presParOf" srcId="{9218CE8F-C9B1-4580-B649-F9B724B17A4D}" destId="{9A08F4E0-F6DF-449F-8D1B-74FA636F74E8}" srcOrd="1" destOrd="0" presId="urn:microsoft.com/office/officeart/2005/8/layout/hList1"/>
    <dgm:cxn modelId="{731B8DAE-B041-4D9F-99D7-9B4407339C3E}" type="presParOf" srcId="{9218CE8F-C9B1-4580-B649-F9B724B17A4D}" destId="{E9AA28A3-EA93-4DA7-ADF0-0B55FBD3A269}" srcOrd="2" destOrd="0" presId="urn:microsoft.com/office/officeart/2005/8/layout/hList1"/>
    <dgm:cxn modelId="{BD51040E-CE81-4D7B-B6C6-2EC8C41D2304}" type="presParOf" srcId="{E9AA28A3-EA93-4DA7-ADF0-0B55FBD3A269}" destId="{5323DA7E-3BFD-4A0A-AB34-D08CB1F866A0}" srcOrd="0" destOrd="0" presId="urn:microsoft.com/office/officeart/2005/8/layout/hList1"/>
    <dgm:cxn modelId="{801940A5-E70F-4410-8E3B-925DE9C32665}" type="presParOf" srcId="{E9AA28A3-EA93-4DA7-ADF0-0B55FBD3A269}" destId="{1E672B47-7C32-451C-833A-48ECC6FA8F5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F0F30-3AE3-4A6F-A4CA-68C6B66AE09E}">
      <dsp:nvSpPr>
        <dsp:cNvPr id="0" name=""/>
        <dsp:cNvSpPr/>
      </dsp:nvSpPr>
      <dsp:spPr>
        <a:xfrm>
          <a:off x="50" y="44063"/>
          <a:ext cx="4838118" cy="958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 dirty="0"/>
            <a:t>DPV (Digital post til virksomheter)</a:t>
          </a:r>
        </a:p>
      </dsp:txBody>
      <dsp:txXfrm>
        <a:off x="50" y="44063"/>
        <a:ext cx="4838118" cy="958482"/>
      </dsp:txXfrm>
    </dsp:sp>
    <dsp:sp modelId="{0FEB4F5C-6F0D-4146-9EF7-8B91194F4776}">
      <dsp:nvSpPr>
        <dsp:cNvPr id="0" name=""/>
        <dsp:cNvSpPr/>
      </dsp:nvSpPr>
      <dsp:spPr>
        <a:xfrm>
          <a:off x="50" y="1002546"/>
          <a:ext cx="4838118" cy="2668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Melding til meldingsboks i Altinn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Flere kategorier av meldinger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Inkludert «taushetsbelagt post»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Kan brukes via </a:t>
          </a:r>
          <a:r>
            <a:rPr lang="nb-NO" sz="2700" kern="1200" dirty="0" err="1"/>
            <a:t>eFormidling</a:t>
          </a:r>
          <a:endParaRPr lang="nb-NO" sz="2700" kern="1200" dirty="0"/>
        </a:p>
      </dsp:txBody>
      <dsp:txXfrm>
        <a:off x="50" y="1002546"/>
        <a:ext cx="4838118" cy="2668140"/>
      </dsp:txXfrm>
    </dsp:sp>
    <dsp:sp modelId="{5323DA7E-3BFD-4A0A-AB34-D08CB1F866A0}">
      <dsp:nvSpPr>
        <dsp:cNvPr id="0" name=""/>
        <dsp:cNvSpPr/>
      </dsp:nvSpPr>
      <dsp:spPr>
        <a:xfrm>
          <a:off x="5515505" y="44063"/>
          <a:ext cx="4838118" cy="958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700" kern="1200" dirty="0"/>
            <a:t>DPI (Digital post til innbyggere)</a:t>
          </a:r>
        </a:p>
      </dsp:txBody>
      <dsp:txXfrm>
        <a:off x="5515505" y="44063"/>
        <a:ext cx="4838118" cy="958482"/>
      </dsp:txXfrm>
    </dsp:sp>
    <dsp:sp modelId="{1E672B47-7C32-451C-833A-48ECC6FA8F5D}">
      <dsp:nvSpPr>
        <dsp:cNvPr id="0" name=""/>
        <dsp:cNvSpPr/>
      </dsp:nvSpPr>
      <dsp:spPr>
        <a:xfrm>
          <a:off x="5515505" y="1002546"/>
          <a:ext cx="4838118" cy="26681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Melding til brukers valgte meldingsboks</a:t>
          </a:r>
        </a:p>
        <a:p>
          <a:pPr marL="457200" lvl="2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Altinn som fallback-løsning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Støtte for «Lenke utenfor brev»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700" kern="1200" dirty="0"/>
            <a:t>Kan brukes via </a:t>
          </a:r>
          <a:r>
            <a:rPr lang="nb-NO" sz="2700" kern="1200" dirty="0" err="1"/>
            <a:t>eFormidling</a:t>
          </a:r>
          <a:endParaRPr lang="nb-NO" sz="2700" kern="1200" dirty="0"/>
        </a:p>
      </dsp:txBody>
      <dsp:txXfrm>
        <a:off x="5515505" y="1002546"/>
        <a:ext cx="4838118" cy="266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F8BA-03F5-4D8E-A803-AD4F0EC24C84}" type="datetimeFigureOut">
              <a:rPr lang="nb-NO" smtClean="0"/>
              <a:t>29.11.2021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AC07-DFDD-439E-868F-A6586D333A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8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24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tinnstudio.slack.com/" TargetMode="External"/><Relationship Id="rId4" Type="http://schemas.openxmlformats.org/officeDocument/2006/relationships/hyperlink" Target="mailto:lvb@digdir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 fontScale="90000"/>
          </a:bodyPr>
          <a:lstStyle/>
          <a:p>
            <a:pPr algn="l"/>
            <a:r>
              <a:rPr lang="nb-NO" sz="4400" dirty="0"/>
              <a:t>Altinn-kaffe: Hva skjer med meldings-tjenestene?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18. november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F8A86C-1F8E-46EE-865E-B56AE00B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legger vi i meldingstjeneste?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775ECB7-F3E6-4D29-81BF-811585D5B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 Altinn II: Tjenesteeier sender data til sluttbruker</a:t>
            </a:r>
          </a:p>
          <a:p>
            <a:pPr lvl="1"/>
            <a:r>
              <a:rPr lang="nb-NO" dirty="0"/>
              <a:t>Tilpasset eller generell</a:t>
            </a:r>
          </a:p>
          <a:p>
            <a:pPr lvl="1"/>
            <a:r>
              <a:rPr lang="nb-NO" dirty="0"/>
              <a:t>Med eller uten vedlegg</a:t>
            </a:r>
          </a:p>
          <a:p>
            <a:pPr lvl="1"/>
            <a:r>
              <a:rPr lang="nb-NO" dirty="0"/>
              <a:t>Ofte (men ikke alltid) i forbindelse med en utfylling</a:t>
            </a:r>
          </a:p>
          <a:p>
            <a:pPr lvl="1"/>
            <a:r>
              <a:rPr lang="nb-NO" dirty="0"/>
              <a:t>Kan ha tilhørende varsel</a:t>
            </a:r>
          </a:p>
        </p:txBody>
      </p:sp>
    </p:spTree>
    <p:extLst>
      <p:ext uri="{BB962C8B-B14F-4D97-AF65-F5344CB8AC3E}">
        <p14:creationId xmlns:p14="http://schemas.microsoft.com/office/powerpoint/2010/main" val="260104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A10FEB-C8D1-4FBD-BD36-48509478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Meldinger i forbindelse med en innsending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114BD9-1A74-45BB-B12D-857A6E4D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176880" cy="3714749"/>
          </a:xfrm>
        </p:spPr>
        <p:txBody>
          <a:bodyPr/>
          <a:lstStyle/>
          <a:p>
            <a:r>
              <a:rPr lang="nb-NO" dirty="0"/>
              <a:t>Foreslått løsning: Melding i Altinn 3</a:t>
            </a:r>
          </a:p>
          <a:p>
            <a:pPr lvl="1"/>
            <a:r>
              <a:rPr lang="nb-NO" dirty="0"/>
              <a:t>Ekstra data-steg i prosessen</a:t>
            </a:r>
          </a:p>
          <a:p>
            <a:pPr lvl="1"/>
            <a:r>
              <a:rPr lang="nb-NO" dirty="0"/>
              <a:t>Kan legges hvor som helst</a:t>
            </a:r>
          </a:p>
          <a:p>
            <a:pPr lvl="1"/>
            <a:r>
              <a:rPr lang="nb-NO" dirty="0"/>
              <a:t>Standardisert meldings-</a:t>
            </a:r>
            <a:r>
              <a:rPr lang="nb-NO" dirty="0" err="1"/>
              <a:t>widget</a:t>
            </a:r>
            <a:endParaRPr lang="nb-NO" dirty="0"/>
          </a:p>
          <a:p>
            <a:pPr lvl="1"/>
            <a:r>
              <a:rPr lang="nb-NO" dirty="0"/>
              <a:t>Støtter flere vedlegg</a:t>
            </a:r>
          </a:p>
          <a:p>
            <a:pPr lvl="1"/>
            <a:r>
              <a:rPr lang="nb-NO" dirty="0"/>
              <a:t>… men kan kanskje trenge noen justeringer/utvidelser</a:t>
            </a:r>
            <a:br>
              <a:rPr lang="nb-NO" dirty="0"/>
            </a:br>
            <a:endParaRPr lang="nb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9A666C-9CD0-4A09-8598-2E9C0D9A8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677" y="2076450"/>
            <a:ext cx="5645372" cy="70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e 4" descr="Et bilde som inneholder tekst&#10;&#10;Automatisk generert beskrivelse">
            <a:extLst>
              <a:ext uri="{FF2B5EF4-FFF2-40B4-BE49-F238E27FC236}">
                <a16:creationId xmlns:a16="http://schemas.microsoft.com/office/drawing/2014/main" id="{7BF47102-B099-479F-B97A-7BB375E0A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5" y="3000375"/>
            <a:ext cx="5645373" cy="300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1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106C9B-F418-48C3-A9D8-CA0BD1B0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Generiske meldinger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240FECE6-FC1C-483E-A50D-C555BFD2B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55822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ktangel 4">
            <a:extLst>
              <a:ext uri="{FF2B5EF4-FFF2-40B4-BE49-F238E27FC236}">
                <a16:creationId xmlns:a16="http://schemas.microsoft.com/office/drawing/2014/main" id="{4578F961-A9BD-4CE7-97F0-E614F5A13D1D}"/>
              </a:ext>
            </a:extLst>
          </p:cNvPr>
          <p:cNvSpPr/>
          <p:nvPr/>
        </p:nvSpPr>
        <p:spPr>
          <a:xfrm>
            <a:off x="913795" y="6033655"/>
            <a:ext cx="10353675" cy="46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/>
              <a:t>Evt. utvidelser og endringer på disse tjenestene håndteres av et annet team</a:t>
            </a:r>
          </a:p>
        </p:txBody>
      </p:sp>
    </p:spTree>
    <p:extLst>
      <p:ext uri="{BB962C8B-B14F-4D97-AF65-F5344CB8AC3E}">
        <p14:creationId xmlns:p14="http://schemas.microsoft.com/office/powerpoint/2010/main" val="92592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1AF3E5-42C8-4790-8234-3B3ABBCF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Gjenstår det noe?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28E7102-263F-4C7D-A531-7E321655A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Meldinger som </a:t>
            </a:r>
            <a:r>
              <a:rPr lang="nb-NO" b="1" dirty="0"/>
              <a:t>ikke </a:t>
            </a:r>
            <a:r>
              <a:rPr lang="nb-NO" dirty="0"/>
              <a:t>er i forbindelse med en innsending, men der de generiske meldingstjenestene ikke er egnet</a:t>
            </a:r>
          </a:p>
          <a:p>
            <a:endParaRPr lang="nb-NO" dirty="0"/>
          </a:p>
          <a:p>
            <a:r>
              <a:rPr lang="nb-NO" dirty="0"/>
              <a:t>Potensielt eksempel: Melding til virksomhet der man trenger å sette autorisasjonsregler som ikke er støttet i de generiske meldingstjenestene</a:t>
            </a:r>
          </a:p>
          <a:p>
            <a:endParaRPr lang="nb-NO" dirty="0"/>
          </a:p>
          <a:p>
            <a:r>
              <a:rPr lang="nb-NO" dirty="0" err="1"/>
              <a:t>Tjenesteeiere</a:t>
            </a:r>
            <a:r>
              <a:rPr lang="nb-NO" dirty="0"/>
              <a:t> som evt. har denne typen tjenester: Gi oss gjerne beskjed på </a:t>
            </a:r>
            <a:r>
              <a:rPr lang="nb-NO" dirty="0" err="1"/>
              <a:t>Slack</a:t>
            </a:r>
            <a:r>
              <a:rPr lang="nb-NO" dirty="0"/>
              <a:t>, så finner vi ut</a:t>
            </a:r>
          </a:p>
        </p:txBody>
      </p:sp>
    </p:spTree>
    <p:extLst>
      <p:ext uri="{BB962C8B-B14F-4D97-AF65-F5344CB8AC3E}">
        <p14:creationId xmlns:p14="http://schemas.microsoft.com/office/powerpoint/2010/main" val="20974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170527A-4610-48CF-AD9E-DA698B0C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... og hva gjør vi i så fall med det?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4B44C95-EA84-42F4-BCB4-F0576F7D6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Hypotese 1: Dagens meldingstjenester kan leve videre</a:t>
            </a:r>
          </a:p>
          <a:p>
            <a:pPr lvl="1"/>
            <a:r>
              <a:rPr lang="nb-NO" dirty="0"/>
              <a:t>TUL </a:t>
            </a:r>
            <a:r>
              <a:rPr lang="nb-NO" b="1" dirty="0"/>
              <a:t>kan</a:t>
            </a:r>
            <a:r>
              <a:rPr lang="nb-NO" dirty="0"/>
              <a:t> leve videre lenger enn 2026, men da uten støtte for innsendings- og innsynstjenester</a:t>
            </a:r>
          </a:p>
          <a:p>
            <a:pPr lvl="1"/>
            <a:r>
              <a:rPr lang="nb-NO" dirty="0"/>
              <a:t>Det </a:t>
            </a:r>
            <a:r>
              <a:rPr lang="nb-NO" b="1" dirty="0"/>
              <a:t>kan </a:t>
            </a:r>
            <a:r>
              <a:rPr lang="nb-NO" dirty="0"/>
              <a:t>også være mulig å gi Altinn Studio støtte for å vedlikeholde meldingstjenester på TUL-format</a:t>
            </a:r>
          </a:p>
          <a:p>
            <a:r>
              <a:rPr lang="nb-NO" dirty="0"/>
              <a:t>Hypotese 2: Dagens meldingstjenester kan automatisk konverteres til nye meldingstjenester i Altinn 3</a:t>
            </a:r>
          </a:p>
          <a:p>
            <a:pPr lvl="1"/>
            <a:r>
              <a:rPr lang="nb-NO" dirty="0"/>
              <a:t>Dette </a:t>
            </a:r>
            <a:r>
              <a:rPr lang="nb-NO" b="1" dirty="0"/>
              <a:t>kan </a:t>
            </a:r>
            <a:r>
              <a:rPr lang="nb-NO" dirty="0"/>
              <a:t>innebære at sending av meldinger skjer mot nye endepunkter, men vi antar kall og format ellers vil kunne være uforandret</a:t>
            </a:r>
          </a:p>
        </p:txBody>
      </p:sp>
    </p:spTree>
    <p:extLst>
      <p:ext uri="{BB962C8B-B14F-4D97-AF65-F5344CB8AC3E}">
        <p14:creationId xmlns:p14="http://schemas.microsoft.com/office/powerpoint/2010/main" val="10023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B2D7E8B0-737C-4CF3-B299-D9AC02C0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Uansett</a:t>
            </a:r>
            <a:r>
              <a:rPr lang="en-US" sz="4800" dirty="0"/>
              <a:t>: Det er </a:t>
            </a:r>
            <a:r>
              <a:rPr lang="en-US" sz="4800" dirty="0" err="1"/>
              <a:t>lenge</a:t>
            </a:r>
            <a:r>
              <a:rPr lang="en-US" sz="4800" dirty="0"/>
              <a:t> </a:t>
            </a:r>
            <a:r>
              <a:rPr lang="en-US" sz="4800" dirty="0" err="1"/>
              <a:t>til</a:t>
            </a:r>
            <a:r>
              <a:rPr lang="en-US" sz="4800" dirty="0"/>
              <a:t> </a:t>
            </a:r>
            <a:r>
              <a:rPr lang="en-US" sz="4800" dirty="0" err="1"/>
              <a:t>dette</a:t>
            </a:r>
            <a:r>
              <a:rPr lang="en-US" sz="4800" dirty="0"/>
              <a:t> </a:t>
            </a:r>
            <a:r>
              <a:rPr lang="en-US" sz="4800" dirty="0" err="1"/>
              <a:t>haster</a:t>
            </a:r>
            <a:endParaRPr lang="en-US" sz="4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5" name="Plassholder for innhold 4" descr="Klokke og kalender på tabell">
            <a:extLst>
              <a:ext uri="{FF2B5EF4-FFF2-40B4-BE49-F238E27FC236}">
                <a16:creationId xmlns:a16="http://schemas.microsoft.com/office/drawing/2014/main" id="{26604221-C903-4FF8-B599-5AE17A374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22" r="-1" b="3544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075F35EC-4AF2-4EB5-87C0-2A238C8BC1D4}"/>
              </a:ext>
            </a:extLst>
          </p:cNvPr>
          <p:cNvSpPr txBox="1"/>
          <p:nvPr/>
        </p:nvSpPr>
        <p:spPr>
          <a:xfrm>
            <a:off x="1835727" y="5807104"/>
            <a:ext cx="6518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Lite sannsynlig at dette vil få konsekvenser før tidligst 2024/2025</a:t>
            </a:r>
          </a:p>
        </p:txBody>
      </p:sp>
    </p:spTree>
    <p:extLst>
      <p:ext uri="{BB962C8B-B14F-4D97-AF65-F5344CB8AC3E}">
        <p14:creationId xmlns:p14="http://schemas.microsoft.com/office/powerpoint/2010/main" val="75462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4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5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342</Words>
  <Application>Microsoft Office PowerPoint</Application>
  <PresentationFormat>Widescreen</PresentationFormat>
  <Paragraphs>47</Paragraphs>
  <Slides>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Wingdings 2</vt:lpstr>
      <vt:lpstr>SlateVTI</vt:lpstr>
      <vt:lpstr>Altinn-kaffe: Hva skjer med meldings-tjenestene?</vt:lpstr>
      <vt:lpstr>Hva legger vi i meldingstjeneste?</vt:lpstr>
      <vt:lpstr>Meldinger i forbindelse med en innsending</vt:lpstr>
      <vt:lpstr>Generiske meldinger</vt:lpstr>
      <vt:lpstr>Gjenstår det noe?</vt:lpstr>
      <vt:lpstr>... og hva gjør vi i så fall med det?</vt:lpstr>
      <vt:lpstr>Uansett: Det er lenge til dette haster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19</cp:revision>
  <dcterms:created xsi:type="dcterms:W3CDTF">2021-01-06T12:11:45Z</dcterms:created>
  <dcterms:modified xsi:type="dcterms:W3CDTF">2021-11-29T10:07:41Z</dcterms:modified>
</cp:coreProperties>
</file>