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7" r:id="rId3"/>
    <p:sldId id="259" r:id="rId4"/>
    <p:sldId id="264" r:id="rId5"/>
    <p:sldId id="265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C2A1A-A6D5-4711-AFF9-43FA1303CBD4}" v="6" dt="2021-06-09T10:48:51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F45C2A1A-A6D5-4711-AFF9-43FA1303CBD4}"/>
    <pc:docChg chg="custSel delSld modSld">
      <pc:chgData name="Bachmann, Lars Vegard" userId="9fade4d3-1629-4597-b3ae-edc23d66fe50" providerId="ADAL" clId="{F45C2A1A-A6D5-4711-AFF9-43FA1303CBD4}" dt="2021-06-09T11:47:31.806" v="691" actId="20577"/>
      <pc:docMkLst>
        <pc:docMk/>
      </pc:docMkLst>
      <pc:sldChg chg="modSp mod">
        <pc:chgData name="Bachmann, Lars Vegard" userId="9fade4d3-1629-4597-b3ae-edc23d66fe50" providerId="ADAL" clId="{F45C2A1A-A6D5-4711-AFF9-43FA1303CBD4}" dt="2021-06-09T09:56:50.734" v="5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F45C2A1A-A6D5-4711-AFF9-43FA1303CBD4}" dt="2021-06-09T09:56:50.734" v="5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del">
        <pc:chgData name="Bachmann, Lars Vegard" userId="9fade4d3-1629-4597-b3ae-edc23d66fe50" providerId="ADAL" clId="{F45C2A1A-A6D5-4711-AFF9-43FA1303CBD4}" dt="2021-06-09T10:47:53.236" v="682" actId="47"/>
        <pc:sldMkLst>
          <pc:docMk/>
          <pc:sldMk cId="3682933089" sldId="257"/>
        </pc:sldMkLst>
      </pc:sldChg>
      <pc:sldChg chg="modSp mod">
        <pc:chgData name="Bachmann, Lars Vegard" userId="9fade4d3-1629-4597-b3ae-edc23d66fe50" providerId="ADAL" clId="{F45C2A1A-A6D5-4711-AFF9-43FA1303CBD4}" dt="2021-06-09T10:47:40.691" v="681" actId="27636"/>
        <pc:sldMkLst>
          <pc:docMk/>
          <pc:sldMk cId="3448598731" sldId="259"/>
        </pc:sldMkLst>
        <pc:spChg chg="mod">
          <ac:chgData name="Bachmann, Lars Vegard" userId="9fade4d3-1629-4597-b3ae-edc23d66fe50" providerId="ADAL" clId="{F45C2A1A-A6D5-4711-AFF9-43FA1303CBD4}" dt="2021-06-09T10:47:40.691" v="681" actId="27636"/>
          <ac:spMkLst>
            <pc:docMk/>
            <pc:sldMk cId="3448598731" sldId="259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F45C2A1A-A6D5-4711-AFF9-43FA1303CBD4}" dt="2021-06-09T10:47:23.798" v="637" actId="20577"/>
        <pc:sldMkLst>
          <pc:docMk/>
          <pc:sldMk cId="2797216799" sldId="264"/>
        </pc:sldMkLst>
        <pc:spChg chg="mod">
          <ac:chgData name="Bachmann, Lars Vegard" userId="9fade4d3-1629-4597-b3ae-edc23d66fe50" providerId="ADAL" clId="{F45C2A1A-A6D5-4711-AFF9-43FA1303CBD4}" dt="2021-06-09T10:47:23.798" v="637" actId="20577"/>
          <ac:spMkLst>
            <pc:docMk/>
            <pc:sldMk cId="2797216799" sldId="264"/>
            <ac:spMk id="3" creationId="{C4565361-2B07-4EDC-858D-83FCE81C1783}"/>
          </ac:spMkLst>
        </pc:spChg>
        <pc:spChg chg="mod">
          <ac:chgData name="Bachmann, Lars Vegard" userId="9fade4d3-1629-4597-b3ae-edc23d66fe50" providerId="ADAL" clId="{F45C2A1A-A6D5-4711-AFF9-43FA1303CBD4}" dt="2021-06-09T10:46:25.230" v="604" actId="27636"/>
          <ac:spMkLst>
            <pc:docMk/>
            <pc:sldMk cId="2797216799" sldId="264"/>
            <ac:spMk id="4" creationId="{F91D6D6A-2FE8-4B40-8756-D6127AC2C537}"/>
          </ac:spMkLst>
        </pc:spChg>
        <pc:spChg chg="mod">
          <ac:chgData name="Bachmann, Lars Vegard" userId="9fade4d3-1629-4597-b3ae-edc23d66fe50" providerId="ADAL" clId="{F45C2A1A-A6D5-4711-AFF9-43FA1303CBD4}" dt="2021-06-09T10:47:16.560" v="635" actId="20577"/>
          <ac:spMkLst>
            <pc:docMk/>
            <pc:sldMk cId="2797216799" sldId="264"/>
            <ac:spMk id="5" creationId="{4392BB8A-D0AD-40B6-A188-438884AF0911}"/>
          </ac:spMkLst>
        </pc:spChg>
      </pc:sldChg>
      <pc:sldChg chg="addSp modSp mod">
        <pc:chgData name="Bachmann, Lars Vegard" userId="9fade4d3-1629-4597-b3ae-edc23d66fe50" providerId="ADAL" clId="{F45C2A1A-A6D5-4711-AFF9-43FA1303CBD4}" dt="2021-06-09T11:47:31.806" v="691" actId="20577"/>
        <pc:sldMkLst>
          <pc:docMk/>
          <pc:sldMk cId="171810497" sldId="265"/>
        </pc:sldMkLst>
        <pc:spChg chg="mod">
          <ac:chgData name="Bachmann, Lars Vegard" userId="9fade4d3-1629-4597-b3ae-edc23d66fe50" providerId="ADAL" clId="{F45C2A1A-A6D5-4711-AFF9-43FA1303CBD4}" dt="2021-06-09T10:24:31.765" v="44" actId="20577"/>
          <ac:spMkLst>
            <pc:docMk/>
            <pc:sldMk cId="171810497" sldId="265"/>
            <ac:spMk id="5" creationId="{5642AB98-9788-4F98-B7EA-80C23BD5EA4D}"/>
          </ac:spMkLst>
        </pc:spChg>
        <pc:spChg chg="mod">
          <ac:chgData name="Bachmann, Lars Vegard" userId="9fade4d3-1629-4597-b3ae-edc23d66fe50" providerId="ADAL" clId="{F45C2A1A-A6D5-4711-AFF9-43FA1303CBD4}" dt="2021-06-09T10:28:36.883" v="267" actId="20577"/>
          <ac:spMkLst>
            <pc:docMk/>
            <pc:sldMk cId="171810497" sldId="265"/>
            <ac:spMk id="9" creationId="{3A691D5D-59E9-4200-BE09-E830F5F9136B}"/>
          </ac:spMkLst>
        </pc:spChg>
        <pc:spChg chg="mod">
          <ac:chgData name="Bachmann, Lars Vegard" userId="9fade4d3-1629-4597-b3ae-edc23d66fe50" providerId="ADAL" clId="{F45C2A1A-A6D5-4711-AFF9-43FA1303CBD4}" dt="2021-06-09T10:28:23.106" v="265" actId="20577"/>
          <ac:spMkLst>
            <pc:docMk/>
            <pc:sldMk cId="171810497" sldId="265"/>
            <ac:spMk id="10" creationId="{D45778E2-2156-4C68-82A8-96B10AE3F1A6}"/>
          </ac:spMkLst>
        </pc:spChg>
        <pc:spChg chg="mod">
          <ac:chgData name="Bachmann, Lars Vegard" userId="9fade4d3-1629-4597-b3ae-edc23d66fe50" providerId="ADAL" clId="{F45C2A1A-A6D5-4711-AFF9-43FA1303CBD4}" dt="2021-06-09T10:24:29.421" v="43" actId="113"/>
          <ac:spMkLst>
            <pc:docMk/>
            <pc:sldMk cId="171810497" sldId="265"/>
            <ac:spMk id="11" creationId="{663922B4-B42B-4308-8FC3-2C5F459D54F3}"/>
          </ac:spMkLst>
        </pc:spChg>
        <pc:spChg chg="mod">
          <ac:chgData name="Bachmann, Lars Vegard" userId="9fade4d3-1629-4597-b3ae-edc23d66fe50" providerId="ADAL" clId="{F45C2A1A-A6D5-4711-AFF9-43FA1303CBD4}" dt="2021-06-09T10:25:50.204" v="126" actId="20577"/>
          <ac:spMkLst>
            <pc:docMk/>
            <pc:sldMk cId="171810497" sldId="265"/>
            <ac:spMk id="12" creationId="{78879780-FE13-45B0-947E-43A710A36910}"/>
          </ac:spMkLst>
        </pc:spChg>
        <pc:spChg chg="mod">
          <ac:chgData name="Bachmann, Lars Vegard" userId="9fade4d3-1629-4597-b3ae-edc23d66fe50" providerId="ADAL" clId="{F45C2A1A-A6D5-4711-AFF9-43FA1303CBD4}" dt="2021-06-09T11:47:31.806" v="691" actId="20577"/>
          <ac:spMkLst>
            <pc:docMk/>
            <pc:sldMk cId="171810497" sldId="265"/>
            <ac:spMk id="13" creationId="{3280B5D9-CC2A-4150-BB8E-E1DDE6716D84}"/>
          </ac:spMkLst>
        </pc:spChg>
        <pc:spChg chg="add mod">
          <ac:chgData name="Bachmann, Lars Vegard" userId="9fade4d3-1629-4597-b3ae-edc23d66fe50" providerId="ADAL" clId="{F45C2A1A-A6D5-4711-AFF9-43FA1303CBD4}" dt="2021-06-09T10:31:16.718" v="330" actId="404"/>
          <ac:spMkLst>
            <pc:docMk/>
            <pc:sldMk cId="171810497" sldId="265"/>
            <ac:spMk id="15" creationId="{22A8717A-5465-491C-B25A-EA231AF0CC6C}"/>
          </ac:spMkLst>
        </pc:spChg>
      </pc:sldChg>
      <pc:sldChg chg="delSp del mod">
        <pc:chgData name="Bachmann, Lars Vegard" userId="9fade4d3-1629-4597-b3ae-edc23d66fe50" providerId="ADAL" clId="{F45C2A1A-A6D5-4711-AFF9-43FA1303CBD4}" dt="2021-06-09T10:47:59.874" v="685" actId="47"/>
        <pc:sldMkLst>
          <pc:docMk/>
          <pc:sldMk cId="604573116" sldId="266"/>
        </pc:sldMkLst>
        <pc:spChg chg="del">
          <ac:chgData name="Bachmann, Lars Vegard" userId="9fade4d3-1629-4597-b3ae-edc23d66fe50" providerId="ADAL" clId="{F45C2A1A-A6D5-4711-AFF9-43FA1303CBD4}" dt="2021-06-09T10:47:57.593" v="683" actId="478"/>
          <ac:spMkLst>
            <pc:docMk/>
            <pc:sldMk cId="604573116" sldId="266"/>
            <ac:spMk id="5" creationId="{0A51F06F-670A-40FA-BC9B-C9B3E710F17F}"/>
          </ac:spMkLst>
        </pc:spChg>
        <pc:picChg chg="del">
          <ac:chgData name="Bachmann, Lars Vegard" userId="9fade4d3-1629-4597-b3ae-edc23d66fe50" providerId="ADAL" clId="{F45C2A1A-A6D5-4711-AFF9-43FA1303CBD4}" dt="2021-06-09T10:47:58.254" v="684" actId="478"/>
          <ac:picMkLst>
            <pc:docMk/>
            <pc:sldMk cId="604573116" sldId="266"/>
            <ac:picMk id="4" creationId="{FA4BB66C-34BA-46E3-BFD7-15165DA2D20C}"/>
          </ac:picMkLst>
        </pc:picChg>
      </pc:sldChg>
      <pc:sldChg chg="modSp mod">
        <pc:chgData name="Bachmann, Lars Vegard" userId="9fade4d3-1629-4597-b3ae-edc23d66fe50" providerId="ADAL" clId="{F45C2A1A-A6D5-4711-AFF9-43FA1303CBD4}" dt="2021-06-09T10:42:00.156" v="441" actId="20577"/>
        <pc:sldMkLst>
          <pc:docMk/>
          <pc:sldMk cId="2066718920" sldId="267"/>
        </pc:sldMkLst>
        <pc:spChg chg="mod">
          <ac:chgData name="Bachmann, Lars Vegard" userId="9fade4d3-1629-4597-b3ae-edc23d66fe50" providerId="ADAL" clId="{F45C2A1A-A6D5-4711-AFF9-43FA1303CBD4}" dt="2021-06-09T10:42:00.156" v="441" actId="20577"/>
          <ac:spMkLst>
            <pc:docMk/>
            <pc:sldMk cId="2066718920" sldId="267"/>
            <ac:spMk id="3" creationId="{FAB98DA4-DEEB-46AF-BA62-88595A4E0D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tinn/altinn-studio/issues/597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9. juni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92500"/>
          </a:bodyPr>
          <a:lstStyle/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Import av datamodeller fra Altinn II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Ferdigstille basisfunksjonalitet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Tjenesteutvikling og feilretting (hasteoppdrag) for UDI</a:t>
            </a:r>
          </a:p>
          <a:p>
            <a:r>
              <a:rPr lang="nb-NO" dirty="0">
                <a:sym typeface="Wingdings" panose="05000000000000000000" pitchFamily="2" charset="2"/>
              </a:rPr>
              <a:t>Tilleggsfunksjonalitet/forbedringer for Valgkort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  <a:hlinkClick r:id="rId2"/>
              </a:rPr>
              <a:t>Støtte for tallformatteringsregler</a:t>
            </a:r>
            <a:endParaRPr lang="nb-NO" dirty="0">
              <a:sym typeface="Wingdings" panose="05000000000000000000" pitchFamily="2" charset="2"/>
            </a:endParaRP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Rettet 11 </a:t>
            </a:r>
            <a:r>
              <a:rPr lang="nb-NO" dirty="0" err="1">
                <a:sym typeface="Wingdings" panose="05000000000000000000" pitchFamily="2" charset="2"/>
              </a:rPr>
              <a:t>bugs</a:t>
            </a:r>
            <a:r>
              <a:rPr lang="nb-NO" dirty="0">
                <a:sym typeface="Wingdings" panose="05000000000000000000" pitchFamily="2" charset="2"/>
              </a:rPr>
              <a:t>/svakheter</a:t>
            </a:r>
          </a:p>
        </p:txBody>
      </p:sp>
    </p:spTree>
    <p:extLst>
      <p:ext uri="{BB962C8B-B14F-4D97-AF65-F5344CB8AC3E}">
        <p14:creationId xmlns:p14="http://schemas.microsoft.com/office/powerpoint/2010/main" val="206671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92500"/>
          </a:bodyPr>
          <a:lstStyle/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Import av datamodeller fra Altinn II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Ferdigstille basisfunksjonalitet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Tilleggsfunksjonalitet/forbedringer for apper med innsynsfunksjonalitet (Valgkort + Transportløyvegarantier)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Sikkerhetsmekanismer for </a:t>
            </a:r>
            <a:r>
              <a:rPr lang="nb-NO" dirty="0" err="1">
                <a:sym typeface="Wingdings" panose="05000000000000000000" pitchFamily="2" charset="2"/>
              </a:rPr>
              <a:t>eFormidling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Referanse-mottakssystem</a:t>
            </a:r>
          </a:p>
          <a:p>
            <a:r>
              <a:rPr lang="nb-NO" dirty="0">
                <a:sym typeface="Wingdings" panose="05000000000000000000" pitchFamily="2" charset="2"/>
              </a:rPr>
              <a:t>Ny logo</a:t>
            </a:r>
          </a:p>
          <a:p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Q2 2021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565361-2B07-4EDC-858D-83FCE81C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630" y="2453950"/>
            <a:ext cx="3322704" cy="4077053"/>
          </a:xfrm>
          <a:solidFill>
            <a:schemeClr val="tx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 err="1">
                <a:solidFill>
                  <a:schemeClr val="bg1"/>
                </a:solidFill>
                <a:effectLst/>
              </a:rPr>
              <a:t>eFormidling</a:t>
            </a:r>
            <a:r>
              <a:rPr lang="nb-NO" dirty="0">
                <a:solidFill>
                  <a:schemeClr val="bg1"/>
                </a:solidFill>
                <a:effectLst/>
              </a:rPr>
              <a:t> som oversendingsmåte til tjenesteeier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strike="sngStrike" dirty="0">
                <a:solidFill>
                  <a:schemeClr val="bg1"/>
                </a:solidFill>
                <a:effectLst/>
              </a:rPr>
              <a:t>Push av </a:t>
            </a:r>
            <a:r>
              <a:rPr lang="nb-NO" strike="sngStrike" dirty="0" err="1">
                <a:solidFill>
                  <a:schemeClr val="bg1"/>
                </a:solidFill>
                <a:effectLst/>
              </a:rPr>
              <a:t>events</a:t>
            </a:r>
            <a:endParaRPr lang="nb-NO" strike="sngStrike" dirty="0">
              <a:solidFill>
                <a:schemeClr val="bg1"/>
              </a:solidFill>
              <a:effectLst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strike="sngStrike" dirty="0">
                <a:solidFill>
                  <a:schemeClr val="bg1"/>
                </a:solidFill>
                <a:effectLst/>
              </a:rPr>
              <a:t>Fylle ut gruppe over flere sider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strike="sngStrike" dirty="0">
                <a:solidFill>
                  <a:schemeClr val="bg1"/>
                </a:solidFill>
                <a:effectLst/>
              </a:rPr>
              <a:t>Presentasjonsfelter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Datamodellering i Altinn Studio 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D6D6A-2FE8-4B40-8756-D6127AC2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8949" y="2457974"/>
            <a:ext cx="3322704" cy="4077053"/>
          </a:xfrm>
          <a:solidFill>
            <a:schemeClr val="tx1">
              <a:lumMod val="9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strike="sngStrike" dirty="0">
                <a:solidFill>
                  <a:schemeClr val="bg1"/>
                </a:solidFill>
                <a:effectLst/>
              </a:rPr>
              <a:t>Skjemadata som metadata på instans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Innsynsfunksjonalitet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Fjerne app fra miljø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Lage kopi av eksisterende app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Velge om man vil ha ny instans ved åpning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 err="1">
                <a:solidFill>
                  <a:schemeClr val="tx1">
                    <a:lumMod val="85000"/>
                  </a:schemeClr>
                </a:solidFill>
                <a:effectLst/>
              </a:rPr>
              <a:t>Branching</a:t>
            </a:r>
            <a:r>
              <a:rPr lang="nb-NO" dirty="0">
                <a:solidFill>
                  <a:schemeClr val="tx1">
                    <a:lumMod val="85000"/>
                  </a:schemeClr>
                </a:solidFill>
                <a:effectLst/>
              </a:rPr>
              <a:t>-støtte i Altinn Studio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tx1">
                    <a:lumMod val="85000"/>
                  </a:schemeClr>
                </a:solidFill>
                <a:effectLst/>
              </a:rPr>
              <a:t>Ny instans med gjenbruk av data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nb-NO" dirty="0">
              <a:solidFill>
                <a:schemeClr val="bg1"/>
              </a:solidFill>
              <a:effectLst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nb-NO" dirty="0">
              <a:solidFill>
                <a:schemeClr val="bg1"/>
              </a:solidFill>
              <a:effectLst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4392BB8A-D0AD-40B6-A188-438884AF0911}"/>
              </a:ext>
            </a:extLst>
          </p:cNvPr>
          <p:cNvSpPr txBox="1">
            <a:spLocks/>
          </p:cNvSpPr>
          <p:nvPr/>
        </p:nvSpPr>
        <p:spPr>
          <a:xfrm>
            <a:off x="8330268" y="2457971"/>
            <a:ext cx="3322704" cy="4077053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lvl="1" indent="-270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/>
              </a:defRPr>
            </a:lvl2pPr>
            <a:lvl3pPr marL="1026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i="1" dirty="0"/>
              <a:t>Delegering på app- og instansnivå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Autorisasjon av organisasjon (ikke-personlig)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Navigering mellom steg i prosess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i="1" dirty="0"/>
              <a:t>Retningslinjer for skjemadesign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Fortelle bruker at data </a:t>
            </a:r>
            <a:r>
              <a:rPr lang="nb-NO" dirty="0" err="1">
                <a:solidFill>
                  <a:schemeClr val="bg1"/>
                </a:solidFill>
                <a:effectLst/>
              </a:rPr>
              <a:t>autolagres</a:t>
            </a:r>
            <a:r>
              <a:rPr lang="nb-NO" dirty="0">
                <a:solidFill>
                  <a:schemeClr val="bg1"/>
                </a:solidFill>
                <a:effectLst/>
              </a:rPr>
              <a:t> </a:t>
            </a:r>
            <a:endParaRPr lang="nb-NO" dirty="0"/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 err="1">
                <a:solidFill>
                  <a:schemeClr val="tx1">
                    <a:lumMod val="85000"/>
                  </a:schemeClr>
                </a:solidFill>
              </a:rPr>
              <a:t>Virusscanning</a:t>
            </a:r>
            <a:r>
              <a:rPr lang="nb-NO" dirty="0">
                <a:solidFill>
                  <a:schemeClr val="tx1">
                    <a:lumMod val="85000"/>
                  </a:schemeClr>
                </a:solidFill>
              </a:rPr>
              <a:t> av filvedlegg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tx1">
                    <a:lumMod val="85000"/>
                  </a:schemeClr>
                </a:solidFill>
              </a:rPr>
              <a:t>Forbedringer av PDF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tx1">
                    <a:lumMod val="85000"/>
                  </a:schemeClr>
                </a:solidFill>
              </a:rPr>
              <a:t>Tabeller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tx1">
                    <a:lumMod val="85000"/>
                  </a:schemeClr>
                </a:solidFill>
              </a:rPr>
              <a:t>Forbedringer av </a:t>
            </a:r>
            <a:r>
              <a:rPr lang="nb-NO" dirty="0" err="1">
                <a:solidFill>
                  <a:schemeClr val="tx1">
                    <a:lumMod val="85000"/>
                  </a:schemeClr>
                </a:solidFill>
              </a:rPr>
              <a:t>dashboard</a:t>
            </a:r>
            <a:r>
              <a:rPr lang="nb-NO" dirty="0">
                <a:solidFill>
                  <a:schemeClr val="tx1">
                    <a:lumMod val="85000"/>
                  </a:schemeClr>
                </a:solidFill>
              </a:rPr>
              <a:t> i Altinn Studio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nb-NO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A5A6FC0-4117-4E13-A87F-463A1C4BC908}"/>
              </a:ext>
            </a:extLst>
          </p:cNvPr>
          <p:cNvSpPr/>
          <p:nvPr/>
        </p:nvSpPr>
        <p:spPr>
          <a:xfrm>
            <a:off x="707630" y="1871472"/>
            <a:ext cx="3322704" cy="5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Ferdigstilling av arbeid påbegynt i første kvartal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F1D63B2-007C-497C-B32F-D430A0729EA7}"/>
              </a:ext>
            </a:extLst>
          </p:cNvPr>
          <p:cNvSpPr/>
          <p:nvPr/>
        </p:nvSpPr>
        <p:spPr>
          <a:xfrm>
            <a:off x="4518949" y="1873597"/>
            <a:ext cx="3322704" cy="5864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Ny funksjonalitet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3181592-8524-4858-9765-A8EB5320803B}"/>
              </a:ext>
            </a:extLst>
          </p:cNvPr>
          <p:cNvSpPr/>
          <p:nvPr/>
        </p:nvSpPr>
        <p:spPr>
          <a:xfrm>
            <a:off x="8330268" y="1871471"/>
            <a:ext cx="3322704" cy="5864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Analyser/utredninger</a:t>
            </a:r>
            <a:br>
              <a:rPr lang="nb-NO" dirty="0"/>
            </a:br>
            <a:r>
              <a:rPr lang="nb-NO" dirty="0"/>
              <a:t>(utvikling kan påbegynnes)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08A1648-0CEB-4364-956E-D9B97C390653}"/>
              </a:ext>
            </a:extLst>
          </p:cNvPr>
          <p:cNvSpPr txBox="1"/>
          <p:nvPr/>
        </p:nvSpPr>
        <p:spPr>
          <a:xfrm>
            <a:off x="5430005" y="6531003"/>
            <a:ext cx="664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trike="sngStrike" dirty="0" err="1"/>
              <a:t>Gjennomstreket</a:t>
            </a:r>
            <a:r>
              <a:rPr lang="nb-NO" strike="sngStrike" dirty="0"/>
              <a:t> </a:t>
            </a:r>
            <a:r>
              <a:rPr lang="nb-NO" dirty="0"/>
              <a:t>= levert</a:t>
            </a:r>
            <a:r>
              <a:rPr lang="nb-NO" b="1" dirty="0"/>
              <a:t> | Fet=under utvikling </a:t>
            </a:r>
            <a:r>
              <a:rPr lang="nb-NO" dirty="0"/>
              <a:t>|</a:t>
            </a:r>
            <a:r>
              <a:rPr lang="nb-NO" b="1" dirty="0"/>
              <a:t> </a:t>
            </a:r>
            <a:r>
              <a:rPr lang="nb-NO" i="1" dirty="0"/>
              <a:t>kursiv=under analyse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279721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B46BF9-C0EF-4F7A-A507-6B55BD8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Tjenesteeiere</a:t>
            </a:r>
            <a:r>
              <a:rPr lang="nb-NO" dirty="0"/>
              <a:t> i Altinn 3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2AB98-9788-4F98-B7EA-80C23BD5E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Minst en tjeneste </a:t>
            </a:r>
            <a:br>
              <a:rPr lang="nb-NO" dirty="0"/>
            </a:br>
            <a:r>
              <a:rPr lang="nb-NO" dirty="0"/>
              <a:t>i produksjon (7)</a:t>
            </a:r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63922B4-B42B-4308-8FC3-2C5F459D54F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48028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Digitaliseringsdirektoratet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Statistisk sentralbyrå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Kartverket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Nasjonalbiblioteket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Skatteetaten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Utlendingsdirektoratet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3A691D5D-59E9-4200-BE09-E830F5F91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Testmiljø etablert (15)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78879780-FE13-45B0-947E-43A710A3691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480288"/>
          </a:xfrm>
        </p:spPr>
        <p:txBody>
          <a:bodyPr>
            <a:normAutofit fontScale="6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Barne-, ungdoms- og familiedirektoratet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Brønnøysundregistrene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</a:t>
            </a:r>
            <a:r>
              <a:rPr lang="nb-NO" dirty="0" err="1"/>
              <a:t>byggkvalitet</a:t>
            </a:r>
            <a:endParaRPr lang="nb-N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Digitale Helgeland v/Brønnøy kommune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mineralforvaltning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Gjenopptakelseskommisjonen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 Møre og Romsdal HF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Kulturrådet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Miljødirektoratet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Arbeids- og velferdsetaten (NAV)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 sikkerhetsmyndighet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Statens arbeidsmiljøinstitutt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Utdanningsdirektoratet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Valgdirektoratet</a:t>
            </a:r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D45778E2-2156-4C68-82A8-96B10AE3F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Organisasjon i </a:t>
            </a:r>
            <a:br>
              <a:rPr lang="nb-NO" dirty="0"/>
            </a:br>
            <a:r>
              <a:rPr lang="nb-NO" dirty="0"/>
              <a:t>Altinn Studio (13)</a:t>
            </a:r>
          </a:p>
        </p:txBody>
      </p:sp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3280B5D9-CC2A-4150-BB8E-E1DDE6716D8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480288"/>
          </a:xfrm>
        </p:spPr>
        <p:txBody>
          <a:bodyPr>
            <a:normAutofit fontScale="7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Direktoratet for samfunnssikkerhet og beredskap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Felleskontoret for AFP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Finanstilsynet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Fiskeridirektoratet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Norges vassdrags- og energidirektorat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Politiet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Sjøfartsdirektoratet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Statens legemiddelverk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Statens havarikommisjon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sivilrettsforvaltning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vegvesen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Tolletaten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Økokrim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AABA520-8ECA-49B5-AEF7-2E2D6A1DE670}"/>
              </a:ext>
            </a:extLst>
          </p:cNvPr>
          <p:cNvSpPr txBox="1"/>
          <p:nvPr/>
        </p:nvSpPr>
        <p:spPr>
          <a:xfrm>
            <a:off x="8655302" y="6531003"/>
            <a:ext cx="261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Fet=etablert siste periode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22A8717A-5465-491C-B25A-EA231AF0CC6C}"/>
              </a:ext>
            </a:extLst>
          </p:cNvPr>
          <p:cNvSpPr txBox="1"/>
          <p:nvPr/>
        </p:nvSpPr>
        <p:spPr>
          <a:xfrm>
            <a:off x="7966572" y="6088777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+11 </a:t>
            </a:r>
            <a:r>
              <a:rPr lang="nb-NO" sz="1100" dirty="0" err="1"/>
              <a:t>tjenesteeiere</a:t>
            </a:r>
            <a:r>
              <a:rPr lang="nb-NO" sz="1100" dirty="0"/>
              <a:t> som ikke ennå har valgt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7181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/>
              <a:t>?</a:t>
            </a:r>
            <a:endParaRPr lang="en-US" sz="5400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337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2" baseType="lpstr">
      <vt:lpstr>Arial</vt:lpstr>
      <vt:lpstr>Georgia Pro Cond Light</vt:lpstr>
      <vt:lpstr>Speak Pro</vt:lpstr>
      <vt:lpstr>Wingdings</vt:lpstr>
      <vt:lpstr>Wingdings 2</vt:lpstr>
      <vt:lpstr>SlateVTI</vt:lpstr>
      <vt:lpstr>Altinn-kaffe</vt:lpstr>
      <vt:lpstr>Jobbet med siden sist</vt:lpstr>
      <vt:lpstr>Jobber med nå</vt:lpstr>
      <vt:lpstr>Planer for Q2 2021</vt:lpstr>
      <vt:lpstr>Tjenesteeiere i Altinn 3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10</cp:revision>
  <dcterms:created xsi:type="dcterms:W3CDTF">2021-01-06T12:11:45Z</dcterms:created>
  <dcterms:modified xsi:type="dcterms:W3CDTF">2021-06-09T11:47:59Z</dcterms:modified>
</cp:coreProperties>
</file>