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8" r:id="rId3"/>
    <p:sldId id="267" r:id="rId4"/>
    <p:sldId id="259" r:id="rId5"/>
    <p:sldId id="270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A2FFB-A107-4B99-B03E-3E0EB8AA5F53}" v="4" dt="2021-09-23T06:38:28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AD4A2FFB-A107-4B99-B03E-3E0EB8AA5F53}"/>
    <pc:docChg chg="undo custSel addSld delSld modSld">
      <pc:chgData name="Bachmann, Lars Vegard" userId="9fade4d3-1629-4597-b3ae-edc23d66fe50" providerId="ADAL" clId="{AD4A2FFB-A107-4B99-B03E-3E0EB8AA5F53}" dt="2021-09-23T06:45:23.952" v="1303" actId="21"/>
      <pc:docMkLst>
        <pc:docMk/>
      </pc:docMkLst>
      <pc:sldChg chg="modSp mod">
        <pc:chgData name="Bachmann, Lars Vegard" userId="9fade4d3-1629-4597-b3ae-edc23d66fe50" providerId="ADAL" clId="{AD4A2FFB-A107-4B99-B03E-3E0EB8AA5F53}" dt="2021-08-26T07:14:24.544" v="1227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AD4A2FFB-A107-4B99-B03E-3E0EB8AA5F53}" dt="2021-08-26T07:14:24.544" v="1227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modSp mod">
        <pc:chgData name="Bachmann, Lars Vegard" userId="9fade4d3-1629-4597-b3ae-edc23d66fe50" providerId="ADAL" clId="{AD4A2FFB-A107-4B99-B03E-3E0EB8AA5F53}" dt="2021-08-26T06:05:06.434" v="292" actId="27636"/>
        <pc:sldMkLst>
          <pc:docMk/>
          <pc:sldMk cId="3448598731" sldId="259"/>
        </pc:sldMkLst>
        <pc:spChg chg="mod">
          <ac:chgData name="Bachmann, Lars Vegard" userId="9fade4d3-1629-4597-b3ae-edc23d66fe50" providerId="ADAL" clId="{AD4A2FFB-A107-4B99-B03E-3E0EB8AA5F53}" dt="2021-08-26T06:05:06.434" v="292" actId="27636"/>
          <ac:spMkLst>
            <pc:docMk/>
            <pc:sldMk cId="3448598731" sldId="259"/>
            <ac:spMk id="3" creationId="{FAB98DA4-DEEB-46AF-BA62-88595A4E0D9C}"/>
          </ac:spMkLst>
        </pc:spChg>
      </pc:sldChg>
      <pc:sldChg chg="addSp delSp modSp mod">
        <pc:chgData name="Bachmann, Lars Vegard" userId="9fade4d3-1629-4597-b3ae-edc23d66fe50" providerId="ADAL" clId="{AD4A2FFB-A107-4B99-B03E-3E0EB8AA5F53}" dt="2021-08-26T06:20:03.751" v="1072" actId="27636"/>
        <pc:sldMkLst>
          <pc:docMk/>
          <pc:sldMk cId="2797216799" sldId="264"/>
        </pc:sldMkLst>
        <pc:spChg chg="mod">
          <ac:chgData name="Bachmann, Lars Vegard" userId="9fade4d3-1629-4597-b3ae-edc23d66fe50" providerId="ADAL" clId="{AD4A2FFB-A107-4B99-B03E-3E0EB8AA5F53}" dt="2021-08-26T06:12:19.741" v="567" actId="20577"/>
          <ac:spMkLst>
            <pc:docMk/>
            <pc:sldMk cId="2797216799" sldId="264"/>
            <ac:spMk id="2" creationId="{81AA2F4D-4237-4A39-B866-7876674C95B1}"/>
          </ac:spMkLst>
        </pc:spChg>
        <pc:spChg chg="del">
          <ac:chgData name="Bachmann, Lars Vegard" userId="9fade4d3-1629-4597-b3ae-edc23d66fe50" providerId="ADAL" clId="{AD4A2FFB-A107-4B99-B03E-3E0EB8AA5F53}" dt="2021-08-26T06:12:26.252" v="569" actId="478"/>
          <ac:spMkLst>
            <pc:docMk/>
            <pc:sldMk cId="2797216799" sldId="264"/>
            <ac:spMk id="3" creationId="{C4565361-2B07-4EDC-858D-83FCE81C1783}"/>
          </ac:spMkLst>
        </pc:spChg>
        <pc:spChg chg="del">
          <ac:chgData name="Bachmann, Lars Vegard" userId="9fade4d3-1629-4597-b3ae-edc23d66fe50" providerId="ADAL" clId="{AD4A2FFB-A107-4B99-B03E-3E0EB8AA5F53}" dt="2021-08-26T06:12:28.950" v="571" actId="478"/>
          <ac:spMkLst>
            <pc:docMk/>
            <pc:sldMk cId="2797216799" sldId="264"/>
            <ac:spMk id="4" creationId="{F91D6D6A-2FE8-4B40-8756-D6127AC2C537}"/>
          </ac:spMkLst>
        </pc:spChg>
        <pc:spChg chg="del">
          <ac:chgData name="Bachmann, Lars Vegard" userId="9fade4d3-1629-4597-b3ae-edc23d66fe50" providerId="ADAL" clId="{AD4A2FFB-A107-4B99-B03E-3E0EB8AA5F53}" dt="2021-08-26T06:12:31.164" v="573" actId="478"/>
          <ac:spMkLst>
            <pc:docMk/>
            <pc:sldMk cId="2797216799" sldId="264"/>
            <ac:spMk id="5" creationId="{4392BB8A-D0AD-40B6-A188-438884AF0911}"/>
          </ac:spMkLst>
        </pc:spChg>
        <pc:spChg chg="del">
          <ac:chgData name="Bachmann, Lars Vegard" userId="9fade4d3-1629-4597-b3ae-edc23d66fe50" providerId="ADAL" clId="{AD4A2FFB-A107-4B99-B03E-3E0EB8AA5F53}" dt="2021-08-26T06:12:24.679" v="568" actId="478"/>
          <ac:spMkLst>
            <pc:docMk/>
            <pc:sldMk cId="2797216799" sldId="264"/>
            <ac:spMk id="6" creationId="{7A5A6FC0-4117-4E13-A87F-463A1C4BC908}"/>
          </ac:spMkLst>
        </pc:spChg>
        <pc:spChg chg="del">
          <ac:chgData name="Bachmann, Lars Vegard" userId="9fade4d3-1629-4597-b3ae-edc23d66fe50" providerId="ADAL" clId="{AD4A2FFB-A107-4B99-B03E-3E0EB8AA5F53}" dt="2021-08-26T06:12:27.404" v="570" actId="478"/>
          <ac:spMkLst>
            <pc:docMk/>
            <pc:sldMk cId="2797216799" sldId="264"/>
            <ac:spMk id="7" creationId="{4F1D63B2-007C-497C-B32F-D430A0729EA7}"/>
          </ac:spMkLst>
        </pc:spChg>
        <pc:spChg chg="del">
          <ac:chgData name="Bachmann, Lars Vegard" userId="9fade4d3-1629-4597-b3ae-edc23d66fe50" providerId="ADAL" clId="{AD4A2FFB-A107-4B99-B03E-3E0EB8AA5F53}" dt="2021-08-26T06:12:30.198" v="572" actId="478"/>
          <ac:spMkLst>
            <pc:docMk/>
            <pc:sldMk cId="2797216799" sldId="264"/>
            <ac:spMk id="8" creationId="{03181592-8524-4858-9765-A8EB5320803B}"/>
          </ac:spMkLst>
        </pc:spChg>
        <pc:spChg chg="del">
          <ac:chgData name="Bachmann, Lars Vegard" userId="9fade4d3-1629-4597-b3ae-edc23d66fe50" providerId="ADAL" clId="{AD4A2FFB-A107-4B99-B03E-3E0EB8AA5F53}" dt="2021-08-26T06:13:35.732" v="620" actId="478"/>
          <ac:spMkLst>
            <pc:docMk/>
            <pc:sldMk cId="2797216799" sldId="264"/>
            <ac:spMk id="9" creationId="{B08A1648-0CEB-4364-956E-D9B97C390653}"/>
          </ac:spMkLst>
        </pc:spChg>
        <pc:spChg chg="add mod">
          <ac:chgData name="Bachmann, Lars Vegard" userId="9fade4d3-1629-4597-b3ae-edc23d66fe50" providerId="ADAL" clId="{AD4A2FFB-A107-4B99-B03E-3E0EB8AA5F53}" dt="2021-08-26T06:20:03.751" v="1072" actId="27636"/>
          <ac:spMkLst>
            <pc:docMk/>
            <pc:sldMk cId="2797216799" sldId="264"/>
            <ac:spMk id="11" creationId="{BB13017E-3405-4CDF-B006-C1DBE6CDAB05}"/>
          </ac:spMkLst>
        </pc:spChg>
        <pc:spChg chg="add mod">
          <ac:chgData name="Bachmann, Lars Vegard" userId="9fade4d3-1629-4597-b3ae-edc23d66fe50" providerId="ADAL" clId="{AD4A2FFB-A107-4B99-B03E-3E0EB8AA5F53}" dt="2021-08-26T06:20:03.747" v="1071" actId="27636"/>
          <ac:spMkLst>
            <pc:docMk/>
            <pc:sldMk cId="2797216799" sldId="264"/>
            <ac:spMk id="13" creationId="{95560F77-80B3-4719-BCFF-8DC7C36B5DBB}"/>
          </ac:spMkLst>
        </pc:spChg>
      </pc:sldChg>
      <pc:sldChg chg="modSp mod">
        <pc:chgData name="Bachmann, Lars Vegard" userId="9fade4d3-1629-4597-b3ae-edc23d66fe50" providerId="ADAL" clId="{AD4A2FFB-A107-4B99-B03E-3E0EB8AA5F53}" dt="2021-08-26T06:26:58.335" v="1199" actId="20577"/>
        <pc:sldMkLst>
          <pc:docMk/>
          <pc:sldMk cId="171810497" sldId="265"/>
        </pc:sldMkLst>
        <pc:spChg chg="mod">
          <ac:chgData name="Bachmann, Lars Vegard" userId="9fade4d3-1629-4597-b3ae-edc23d66fe50" providerId="ADAL" clId="{AD4A2FFB-A107-4B99-B03E-3E0EB8AA5F53}" dt="2021-08-26T06:26:34.501" v="1198" actId="20577"/>
          <ac:spMkLst>
            <pc:docMk/>
            <pc:sldMk cId="171810497" sldId="265"/>
            <ac:spMk id="5" creationId="{5642AB98-9788-4F98-B7EA-80C23BD5EA4D}"/>
          </ac:spMkLst>
        </pc:spChg>
        <pc:spChg chg="mod">
          <ac:chgData name="Bachmann, Lars Vegard" userId="9fade4d3-1629-4597-b3ae-edc23d66fe50" providerId="ADAL" clId="{AD4A2FFB-A107-4B99-B03E-3E0EB8AA5F53}" dt="2021-08-26T06:26:58.335" v="1199" actId="20577"/>
          <ac:spMkLst>
            <pc:docMk/>
            <pc:sldMk cId="171810497" sldId="265"/>
            <ac:spMk id="10" creationId="{D45778E2-2156-4C68-82A8-96B10AE3F1A6}"/>
          </ac:spMkLst>
        </pc:spChg>
        <pc:spChg chg="mod">
          <ac:chgData name="Bachmann, Lars Vegard" userId="9fade4d3-1629-4597-b3ae-edc23d66fe50" providerId="ADAL" clId="{AD4A2FFB-A107-4B99-B03E-3E0EB8AA5F53}" dt="2021-08-26T06:23:43.424" v="1152" actId="113"/>
          <ac:spMkLst>
            <pc:docMk/>
            <pc:sldMk cId="171810497" sldId="265"/>
            <ac:spMk id="11" creationId="{663922B4-B42B-4308-8FC3-2C5F459D54F3}"/>
          </ac:spMkLst>
        </pc:spChg>
        <pc:spChg chg="mod">
          <ac:chgData name="Bachmann, Lars Vegard" userId="9fade4d3-1629-4597-b3ae-edc23d66fe50" providerId="ADAL" clId="{AD4A2FFB-A107-4B99-B03E-3E0EB8AA5F53}" dt="2021-08-26T06:26:14.138" v="1197" actId="27636"/>
          <ac:spMkLst>
            <pc:docMk/>
            <pc:sldMk cId="171810497" sldId="265"/>
            <ac:spMk id="12" creationId="{78879780-FE13-45B0-947E-43A710A36910}"/>
          </ac:spMkLst>
        </pc:spChg>
        <pc:spChg chg="mod">
          <ac:chgData name="Bachmann, Lars Vegard" userId="9fade4d3-1629-4597-b3ae-edc23d66fe50" providerId="ADAL" clId="{AD4A2FFB-A107-4B99-B03E-3E0EB8AA5F53}" dt="2021-08-26T06:26:04.488" v="1195" actId="27636"/>
          <ac:spMkLst>
            <pc:docMk/>
            <pc:sldMk cId="171810497" sldId="265"/>
            <ac:spMk id="13" creationId="{3280B5D9-CC2A-4150-BB8E-E1DDE6716D84}"/>
          </ac:spMkLst>
        </pc:spChg>
        <pc:spChg chg="mod">
          <ac:chgData name="Bachmann, Lars Vegard" userId="9fade4d3-1629-4597-b3ae-edc23d66fe50" providerId="ADAL" clId="{AD4A2FFB-A107-4B99-B03E-3E0EB8AA5F53}" dt="2021-08-26T06:25:18.946" v="1193" actId="20577"/>
          <ac:spMkLst>
            <pc:docMk/>
            <pc:sldMk cId="171810497" sldId="265"/>
            <ac:spMk id="15" creationId="{22A8717A-5465-491C-B25A-EA231AF0CC6C}"/>
          </ac:spMkLst>
        </pc:spChg>
      </pc:sldChg>
      <pc:sldChg chg="modSp mod">
        <pc:chgData name="Bachmann, Lars Vegard" userId="9fade4d3-1629-4597-b3ae-edc23d66fe50" providerId="ADAL" clId="{AD4A2FFB-A107-4B99-B03E-3E0EB8AA5F53}" dt="2021-08-26T06:02:23.304" v="148" actId="20577"/>
        <pc:sldMkLst>
          <pc:docMk/>
          <pc:sldMk cId="2066718920" sldId="267"/>
        </pc:sldMkLst>
        <pc:spChg chg="mod">
          <ac:chgData name="Bachmann, Lars Vegard" userId="9fade4d3-1629-4597-b3ae-edc23d66fe50" providerId="ADAL" clId="{AD4A2FFB-A107-4B99-B03E-3E0EB8AA5F53}" dt="2021-08-26T06:01:23.906" v="105" actId="20577"/>
          <ac:spMkLst>
            <pc:docMk/>
            <pc:sldMk cId="2066718920" sldId="267"/>
            <ac:spMk id="2" creationId="{DB596897-2A3A-4B9D-9958-DBB0BC2B3381}"/>
          </ac:spMkLst>
        </pc:spChg>
        <pc:spChg chg="mod">
          <ac:chgData name="Bachmann, Lars Vegard" userId="9fade4d3-1629-4597-b3ae-edc23d66fe50" providerId="ADAL" clId="{AD4A2FFB-A107-4B99-B03E-3E0EB8AA5F53}" dt="2021-08-26T06:02:23.304" v="148" actId="20577"/>
          <ac:spMkLst>
            <pc:docMk/>
            <pc:sldMk cId="2066718920" sldId="267"/>
            <ac:spMk id="3" creationId="{FAB98DA4-DEEB-46AF-BA62-88595A4E0D9C}"/>
          </ac:spMkLst>
        </pc:spChg>
      </pc:sldChg>
      <pc:sldChg chg="addSp delSp modSp mod setBg addAnim">
        <pc:chgData name="Bachmann, Lars Vegard" userId="9fade4d3-1629-4597-b3ae-edc23d66fe50" providerId="ADAL" clId="{AD4A2FFB-A107-4B99-B03E-3E0EB8AA5F53}" dt="2021-08-26T07:14:11.201" v="1220" actId="207"/>
        <pc:sldMkLst>
          <pc:docMk/>
          <pc:sldMk cId="1591860675" sldId="268"/>
        </pc:sldMkLst>
        <pc:spChg chg="add del mod">
          <ac:chgData name="Bachmann, Lars Vegard" userId="9fade4d3-1629-4597-b3ae-edc23d66fe50" providerId="ADAL" clId="{AD4A2FFB-A107-4B99-B03E-3E0EB8AA5F53}" dt="2021-08-26T05:54:16.354" v="7"/>
          <ac:spMkLst>
            <pc:docMk/>
            <pc:sldMk cId="1591860675" sldId="268"/>
            <ac:spMk id="5" creationId="{25239E58-85E6-4D23-BE48-D9AB2859233B}"/>
          </ac:spMkLst>
        </pc:spChg>
        <pc:spChg chg="mod">
          <ac:chgData name="Bachmann, Lars Vegard" userId="9fade4d3-1629-4597-b3ae-edc23d66fe50" providerId="ADAL" clId="{AD4A2FFB-A107-4B99-B03E-3E0EB8AA5F53}" dt="2021-08-26T05:55:04.258" v="31" actId="26606"/>
          <ac:spMkLst>
            <pc:docMk/>
            <pc:sldMk cId="1591860675" sldId="268"/>
            <ac:spMk id="6" creationId="{7E4579A7-2B7D-43F7-8E0A-C5126DE617F4}"/>
          </ac:spMkLst>
        </pc:spChg>
        <pc:spChg chg="mod">
          <ac:chgData name="Bachmann, Lars Vegard" userId="9fade4d3-1629-4597-b3ae-edc23d66fe50" providerId="ADAL" clId="{AD4A2FFB-A107-4B99-B03E-3E0EB8AA5F53}" dt="2021-08-26T07:14:11.201" v="1220" actId="207"/>
          <ac:spMkLst>
            <pc:docMk/>
            <pc:sldMk cId="1591860675" sldId="268"/>
            <ac:spMk id="8" creationId="{D1A4815E-961B-4F01-A27B-1EA496560569}"/>
          </ac:spMkLst>
        </pc:spChg>
        <pc:spChg chg="add del">
          <ac:chgData name="Bachmann, Lars Vegard" userId="9fade4d3-1629-4597-b3ae-edc23d66fe50" providerId="ADAL" clId="{AD4A2FFB-A107-4B99-B03E-3E0EB8AA5F53}" dt="2021-08-26T05:54:59.004" v="26" actId="26606"/>
          <ac:spMkLst>
            <pc:docMk/>
            <pc:sldMk cId="1591860675" sldId="268"/>
            <ac:spMk id="14" creationId="{886D4A05-AFD9-4D13-98E7-B23E4C9D785A}"/>
          </ac:spMkLst>
        </pc:spChg>
        <pc:spChg chg="add del">
          <ac:chgData name="Bachmann, Lars Vegard" userId="9fade4d3-1629-4597-b3ae-edc23d66fe50" providerId="ADAL" clId="{AD4A2FFB-A107-4B99-B03E-3E0EB8AA5F53}" dt="2021-08-26T05:55:02.607" v="28" actId="26606"/>
          <ac:spMkLst>
            <pc:docMk/>
            <pc:sldMk cId="1591860675" sldId="268"/>
            <ac:spMk id="16" creationId="{A6D87845-294F-40CB-BC48-46455460D292}"/>
          </ac:spMkLst>
        </pc:spChg>
        <pc:spChg chg="add del">
          <ac:chgData name="Bachmann, Lars Vegard" userId="9fade4d3-1629-4597-b3ae-edc23d66fe50" providerId="ADAL" clId="{AD4A2FFB-A107-4B99-B03E-3E0EB8AA5F53}" dt="2021-08-26T05:55:02.607" v="28" actId="26606"/>
          <ac:spMkLst>
            <pc:docMk/>
            <pc:sldMk cId="1591860675" sldId="268"/>
            <ac:spMk id="17" creationId="{1E70A317-DCED-4E80-AA2D-467D8702E5CB}"/>
          </ac:spMkLst>
        </pc:spChg>
        <pc:spChg chg="add del">
          <ac:chgData name="Bachmann, Lars Vegard" userId="9fade4d3-1629-4597-b3ae-edc23d66fe50" providerId="ADAL" clId="{AD4A2FFB-A107-4B99-B03E-3E0EB8AA5F53}" dt="2021-08-26T05:55:04.204" v="30" actId="26606"/>
          <ac:spMkLst>
            <pc:docMk/>
            <pc:sldMk cId="1591860675" sldId="268"/>
            <ac:spMk id="19" creationId="{8E482A67-6CD8-49D7-9F85-52ECF99152D0}"/>
          </ac:spMkLst>
        </pc:spChg>
        <pc:spChg chg="add del">
          <ac:chgData name="Bachmann, Lars Vegard" userId="9fade4d3-1629-4597-b3ae-edc23d66fe50" providerId="ADAL" clId="{AD4A2FFB-A107-4B99-B03E-3E0EB8AA5F53}" dt="2021-08-26T05:55:04.204" v="30" actId="26606"/>
          <ac:spMkLst>
            <pc:docMk/>
            <pc:sldMk cId="1591860675" sldId="268"/>
            <ac:spMk id="20" creationId="{418F941B-B7E9-44F2-9A2C-5D35ACF9A678}"/>
          </ac:spMkLst>
        </pc:spChg>
        <pc:spChg chg="add">
          <ac:chgData name="Bachmann, Lars Vegard" userId="9fade4d3-1629-4597-b3ae-edc23d66fe50" providerId="ADAL" clId="{AD4A2FFB-A107-4B99-B03E-3E0EB8AA5F53}" dt="2021-08-26T05:55:04.258" v="31" actId="26606"/>
          <ac:spMkLst>
            <pc:docMk/>
            <pc:sldMk cId="1591860675" sldId="268"/>
            <ac:spMk id="22" creationId="{72CA733A-8D25-4E63-8273-CC14052E0E8A}"/>
          </ac:spMkLst>
        </pc:spChg>
        <pc:picChg chg="add del mod">
          <ac:chgData name="Bachmann, Lars Vegard" userId="9fade4d3-1629-4597-b3ae-edc23d66fe50" providerId="ADAL" clId="{AD4A2FFB-A107-4B99-B03E-3E0EB8AA5F53}" dt="2021-08-26T05:54:12.736" v="4" actId="931"/>
          <ac:picMkLst>
            <pc:docMk/>
            <pc:sldMk cId="1591860675" sldId="268"/>
            <ac:picMk id="3" creationId="{7A7A41B0-E917-44CA-94E3-7176254A4C43}"/>
          </ac:picMkLst>
        </pc:picChg>
        <pc:picChg chg="add mod ord">
          <ac:chgData name="Bachmann, Lars Vegard" userId="9fade4d3-1629-4597-b3ae-edc23d66fe50" providerId="ADAL" clId="{AD4A2FFB-A107-4B99-B03E-3E0EB8AA5F53}" dt="2021-08-26T05:55:04.258" v="31" actId="26606"/>
          <ac:picMkLst>
            <pc:docMk/>
            <pc:sldMk cId="1591860675" sldId="268"/>
            <ac:picMk id="9" creationId="{40441BA5-B0DD-4995-A35D-1E87AD209B0B}"/>
          </ac:picMkLst>
        </pc:picChg>
        <pc:picChg chg="del mod">
          <ac:chgData name="Bachmann, Lars Vegard" userId="9fade4d3-1629-4597-b3ae-edc23d66fe50" providerId="ADAL" clId="{AD4A2FFB-A107-4B99-B03E-3E0EB8AA5F53}" dt="2021-08-26T05:54:14.104" v="5" actId="478"/>
          <ac:picMkLst>
            <pc:docMk/>
            <pc:sldMk cId="1591860675" sldId="268"/>
            <ac:picMk id="10" creationId="{CE3BDC32-3183-46AD-BE0C-C52D83D63B7F}"/>
          </ac:picMkLst>
        </pc:picChg>
        <pc:picChg chg="add">
          <ac:chgData name="Bachmann, Lars Vegard" userId="9fade4d3-1629-4597-b3ae-edc23d66fe50" providerId="ADAL" clId="{AD4A2FFB-A107-4B99-B03E-3E0EB8AA5F53}" dt="2021-08-26T05:55:04.258" v="31" actId="26606"/>
          <ac:picMkLst>
            <pc:docMk/>
            <pc:sldMk cId="1591860675" sldId="268"/>
            <ac:picMk id="23" creationId="{2BFB581C-2142-4222-9A3B-905AD6C09535}"/>
          </ac:picMkLst>
        </pc:picChg>
      </pc:sldChg>
      <pc:sldChg chg="new del">
        <pc:chgData name="Bachmann, Lars Vegard" userId="9fade4d3-1629-4597-b3ae-edc23d66fe50" providerId="ADAL" clId="{AD4A2FFB-A107-4B99-B03E-3E0EB8AA5F53}" dt="2021-08-26T06:05:34.616" v="295" actId="47"/>
        <pc:sldMkLst>
          <pc:docMk/>
          <pc:sldMk cId="700991842" sldId="269"/>
        </pc:sldMkLst>
      </pc:sldChg>
      <pc:sldChg chg="modSp add mod">
        <pc:chgData name="Bachmann, Lars Vegard" userId="9fade4d3-1629-4597-b3ae-edc23d66fe50" providerId="ADAL" clId="{AD4A2FFB-A107-4B99-B03E-3E0EB8AA5F53}" dt="2021-09-23T06:45:23.952" v="1303" actId="21"/>
        <pc:sldMkLst>
          <pc:docMk/>
          <pc:sldMk cId="163416377" sldId="270"/>
        </pc:sldMkLst>
        <pc:spChg chg="mod">
          <ac:chgData name="Bachmann, Lars Vegard" userId="9fade4d3-1629-4597-b3ae-edc23d66fe50" providerId="ADAL" clId="{AD4A2FFB-A107-4B99-B03E-3E0EB8AA5F53}" dt="2021-08-26T06:05:50.535" v="333" actId="20577"/>
          <ac:spMkLst>
            <pc:docMk/>
            <pc:sldMk cId="163416377" sldId="270"/>
            <ac:spMk id="2" creationId="{DB596897-2A3A-4B9D-9958-DBB0BC2B3381}"/>
          </ac:spMkLst>
        </pc:spChg>
        <pc:spChg chg="mod">
          <ac:chgData name="Bachmann, Lars Vegard" userId="9fade4d3-1629-4597-b3ae-edc23d66fe50" providerId="ADAL" clId="{AD4A2FFB-A107-4B99-B03E-3E0EB8AA5F53}" dt="2021-09-23T06:45:23.952" v="1303" actId="21"/>
          <ac:spMkLst>
            <pc:docMk/>
            <pc:sldMk cId="163416377" sldId="270"/>
            <ac:spMk id="3" creationId="{FAB98DA4-DEEB-46AF-BA62-88595A4E0D9C}"/>
          </ac:spMkLst>
        </pc:spChg>
      </pc:sldChg>
      <pc:sldChg chg="new del">
        <pc:chgData name="Bachmann, Lars Vegard" userId="9fade4d3-1629-4597-b3ae-edc23d66fe50" providerId="ADAL" clId="{AD4A2FFB-A107-4B99-B03E-3E0EB8AA5F53}" dt="2021-08-26T06:06:06.007" v="336" actId="47"/>
        <pc:sldMkLst>
          <pc:docMk/>
          <pc:sldMk cId="314124659" sldId="271"/>
        </pc:sldMkLst>
      </pc:sldChg>
      <pc:sldChg chg="add del">
        <pc:chgData name="Bachmann, Lars Vegard" userId="9fade4d3-1629-4597-b3ae-edc23d66fe50" providerId="ADAL" clId="{AD4A2FFB-A107-4B99-B03E-3E0EB8AA5F53}" dt="2021-08-26T06:06:13.822" v="337" actId="47"/>
        <pc:sldMkLst>
          <pc:docMk/>
          <pc:sldMk cId="484544744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tinn/altinn-studio/blob/master/CONTRIBUTING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tinnstudio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26. august 2021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tel 5">
            <a:extLst>
              <a:ext uri="{FF2B5EF4-FFF2-40B4-BE49-F238E27FC236}">
                <a16:creationId xmlns:a16="http://schemas.microsoft.com/office/drawing/2014/main" id="{7E4579A7-2B7D-43F7-8E0A-C5126DE6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Gratulerer Valgdirektoratet!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D1A4815E-961B-4F01-A27B-1EA496560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0693" y="5494872"/>
            <a:ext cx="9440034" cy="6216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Ny </a:t>
            </a:r>
            <a:r>
              <a:rPr lang="en-US" sz="2000" dirty="0" err="1">
                <a:solidFill>
                  <a:schemeClr val="tx1"/>
                </a:solidFill>
              </a:rPr>
              <a:t>tjeneste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på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lufta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3" name="Picture 15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40441BA5-B0DD-4995-A35D-1E87AD209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34" r="-1" b="15781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6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 (utvalgte høydepunkter)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Reimplementere/ferdigstille basisfunksjonalitet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Import av datamodeller fra Altinn II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Lage kopi av eksisterende app (i Altinn Studio)</a:t>
            </a:r>
          </a:p>
          <a:p>
            <a:r>
              <a:rPr lang="nb-NO" dirty="0">
                <a:sym typeface="Wingdings" panose="05000000000000000000" pitchFamily="2" charset="2"/>
              </a:rPr>
              <a:t>Referanse-mottakssystem</a:t>
            </a:r>
          </a:p>
          <a:p>
            <a:r>
              <a:rPr lang="nb-NO" dirty="0">
                <a:sym typeface="Wingdings" panose="05000000000000000000" pitchFamily="2" charset="2"/>
              </a:rPr>
              <a:t>Tilleggsfunksjonalitet/forbedringer for apper med innsynsfunksjonalitet (Valgkort + Transportløyvegarantier)</a:t>
            </a:r>
          </a:p>
          <a:p>
            <a:pPr marL="36900" indent="0">
              <a:buNone/>
            </a:pPr>
            <a:endParaRPr lang="nb-NO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6671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Reimplementere/ferdigstille basisfunksjonalitet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Tilleggsfunksjonalitet/forbedringer for apper med innsynsfunksjonalitet (Valgkort + Transportløyvegarantier)</a:t>
            </a:r>
          </a:p>
          <a:p>
            <a:r>
              <a:rPr lang="nb-NO" dirty="0">
                <a:sym typeface="Wingdings" panose="05000000000000000000" pitchFamily="2" charset="2"/>
              </a:rPr>
              <a:t>OIDC-støtte (støtte alternative påloggingsmekanismer)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(Brøytekjøring </a:t>
            </a:r>
            <a:r>
              <a:rPr lang="nb-NO" dirty="0" err="1">
                <a:sym typeface="Wingdings" panose="05000000000000000000" pitchFamily="2" charset="2"/>
              </a:rPr>
              <a:t>eFormidling</a:t>
            </a:r>
            <a:r>
              <a:rPr lang="nb-NO" dirty="0">
                <a:sym typeface="Wingdings" panose="05000000000000000000" pitchFamily="2" charset="2"/>
              </a:rPr>
              <a:t>)</a:t>
            </a:r>
          </a:p>
          <a:p>
            <a:endParaRPr lang="nb-NO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Kjente (potensielle) eksterne bidrag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>
                <a:sym typeface="Wingdings" panose="05000000000000000000" pitchFamily="2" charset="2"/>
              </a:rPr>
              <a:t>Navigering </a:t>
            </a:r>
            <a:r>
              <a:rPr lang="nb-NO" dirty="0">
                <a:sym typeface="Wingdings" panose="05000000000000000000" pitchFamily="2" charset="2"/>
              </a:rPr>
              <a:t>mellom sider i et utfyllingssteg (Martin, SSB)</a:t>
            </a:r>
          </a:p>
          <a:p>
            <a:r>
              <a:rPr lang="nb-NO" dirty="0">
                <a:sym typeface="Wingdings" panose="05000000000000000000" pitchFamily="2" charset="2"/>
              </a:rPr>
              <a:t>Trekkspill-komponent (Tonja, Accenture)</a:t>
            </a:r>
          </a:p>
          <a:p>
            <a:r>
              <a:rPr lang="nb-NO" dirty="0">
                <a:sym typeface="Wingdings" panose="05000000000000000000" pitchFamily="2" charset="2"/>
              </a:rPr>
              <a:t>Bilde-komponent (Alexandra, Accenture)</a:t>
            </a:r>
          </a:p>
          <a:p>
            <a:r>
              <a:rPr lang="nb-NO" dirty="0">
                <a:sym typeface="Wingdings" panose="05000000000000000000" pitchFamily="2" charset="2"/>
              </a:rPr>
              <a:t>Tagging av filvedlegg (Sindre, Nasjonalbiblioteket)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nb-NO" dirty="0">
                <a:sym typeface="Wingdings" panose="05000000000000000000" pitchFamily="2" charset="2"/>
                <a:hlinkClick r:id="rId2"/>
              </a:rPr>
              <a:t>Slik kan du bidra</a:t>
            </a:r>
            <a:endParaRPr lang="nb-NO" dirty="0">
              <a:sym typeface="Wingdings" panose="05000000000000000000" pitchFamily="2" charset="2"/>
            </a:endParaRPr>
          </a:p>
          <a:p>
            <a:endParaRPr lang="nb-NO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41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Planer for Q3 2021</a:t>
            </a:r>
          </a:p>
        </p:txBody>
      </p:sp>
      <p:sp>
        <p:nvSpPr>
          <p:cNvPr id="11" name="Plassholder for innhold 10">
            <a:extLst>
              <a:ext uri="{FF2B5EF4-FFF2-40B4-BE49-F238E27FC236}">
                <a16:creationId xmlns:a16="http://schemas.microsoft.com/office/drawing/2014/main" id="{BB13017E-3405-4CDF-B006-C1DBE6CDAB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nb-NO" b="1" dirty="0"/>
              <a:t>Ferdigstilt</a:t>
            </a:r>
          </a:p>
          <a:p>
            <a:r>
              <a:rPr lang="nb-NO" dirty="0"/>
              <a:t>Lage kopi av app (i Altinn Studio)</a:t>
            </a:r>
          </a:p>
          <a:p>
            <a:pPr marL="36900" indent="0">
              <a:buNone/>
            </a:pPr>
            <a:br>
              <a:rPr lang="nb-NO" b="1" dirty="0"/>
            </a:br>
            <a:r>
              <a:rPr lang="nb-NO" b="1" dirty="0"/>
              <a:t>Igangsatt</a:t>
            </a:r>
          </a:p>
          <a:p>
            <a:r>
              <a:rPr lang="nb-NO" dirty="0"/>
              <a:t>Datamodelleringsfunksjonalitet</a:t>
            </a:r>
          </a:p>
          <a:p>
            <a:r>
              <a:rPr lang="nb-NO" dirty="0"/>
              <a:t>Innsynsfunksjonalitet</a:t>
            </a:r>
          </a:p>
          <a:p>
            <a:r>
              <a:rPr lang="nb-NO" dirty="0" err="1"/>
              <a:t>eFormidling</a:t>
            </a:r>
            <a:endParaRPr lang="nb-NO" dirty="0"/>
          </a:p>
          <a:p>
            <a:r>
              <a:rPr lang="nb-NO" dirty="0"/>
              <a:t>Delegering på app-nivå</a:t>
            </a:r>
            <a:br>
              <a:rPr lang="nb-NO" dirty="0"/>
            </a:br>
            <a:r>
              <a:rPr lang="nb-NO" sz="1400" dirty="0"/>
              <a:t>(håndteres av autorisasjons-teamet)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13" name="Plassholder for innhold 12">
            <a:extLst>
              <a:ext uri="{FF2B5EF4-FFF2-40B4-BE49-F238E27FC236}">
                <a16:creationId xmlns:a16="http://schemas.microsoft.com/office/drawing/2014/main" id="{95560F77-80B3-4719-BCFF-8DC7C36B5D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nb-NO" b="1" dirty="0"/>
              <a:t>Gjenstår</a:t>
            </a:r>
          </a:p>
          <a:p>
            <a:r>
              <a:rPr lang="nb-NO" dirty="0"/>
              <a:t>Velge om man vil ha ny instans ved åpning</a:t>
            </a:r>
          </a:p>
          <a:p>
            <a:r>
              <a:rPr lang="nb-NO" dirty="0"/>
              <a:t>Ny utfylling med grunnlag i tidligere innsending (Lag ny kopi)</a:t>
            </a:r>
          </a:p>
          <a:p>
            <a:r>
              <a:rPr lang="nb-NO" dirty="0" err="1"/>
              <a:t>Branching</a:t>
            </a:r>
            <a:r>
              <a:rPr lang="nb-NO" dirty="0"/>
              <a:t> i Altinn Studio</a:t>
            </a:r>
          </a:p>
          <a:p>
            <a:r>
              <a:rPr lang="nb-NO" dirty="0"/>
              <a:t>Info til bruker om at data </a:t>
            </a:r>
            <a:r>
              <a:rPr lang="nb-NO" dirty="0" err="1"/>
              <a:t>autolagres</a:t>
            </a:r>
            <a:endParaRPr lang="nb-NO" dirty="0"/>
          </a:p>
          <a:p>
            <a:r>
              <a:rPr lang="nb-NO" dirty="0"/>
              <a:t>Analyse: Friere navigering mellom steg i prosess</a:t>
            </a:r>
          </a:p>
          <a:p>
            <a:pPr marL="3690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721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B46BF9-C0EF-4F7A-A507-6B55BD80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Tjenesteeiere</a:t>
            </a:r>
            <a:r>
              <a:rPr lang="nb-NO" dirty="0"/>
              <a:t> i Altinn 3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642AB98-9788-4F98-B7EA-80C23BD5E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Minst en tjeneste </a:t>
            </a:r>
            <a:br>
              <a:rPr lang="nb-NO" dirty="0"/>
            </a:br>
            <a:r>
              <a:rPr lang="nb-NO" dirty="0"/>
              <a:t>i produksjon (8)</a:t>
            </a:r>
          </a:p>
        </p:txBody>
      </p:sp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663922B4-B42B-4308-8FC3-2C5F459D54F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48028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Digitaliseringsdirektoratet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Statistisk sentralbyrå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Kartverket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Nasjonalbiblioteket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Skatteetaten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Utlendingsdirektoratet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Valgdirektoratet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3A691D5D-59E9-4200-BE09-E830F5F91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Testmiljø etablert (16)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78879780-FE13-45B0-947E-43A710A3691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480288"/>
          </a:xfrm>
        </p:spPr>
        <p:txBody>
          <a:bodyPr>
            <a:normAutofit fontScale="5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Barne-, ungdoms- og familiedirektoratet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Brønnøysundregistrene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</a:t>
            </a:r>
            <a:r>
              <a:rPr lang="nb-NO" dirty="0" err="1"/>
              <a:t>byggkvalitet</a:t>
            </a:r>
            <a:endParaRPr lang="nb-NO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Digitale Helgeland v/Brønnøy kommune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mineralforvaltning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Gjenopptakelseskommisjonen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 Møre og Romsdal HF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Kulturrådet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Miljødirektoratet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Arbeids- og velferdsetaten (NAV)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 sikkerhetsmyndighet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Norsk pasientskadeerstatning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arbeidsmiljøinstitutt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sivilrettsforvaltning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Utdanningsdirektoratet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D45778E2-2156-4C68-82A8-96B10AE3F1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Organisasjon i </a:t>
            </a:r>
            <a:br>
              <a:rPr lang="nb-NO" dirty="0"/>
            </a:br>
            <a:r>
              <a:rPr lang="nb-NO" dirty="0"/>
              <a:t>Altinn Studio (15)</a:t>
            </a:r>
          </a:p>
        </p:txBody>
      </p:sp>
      <p:sp>
        <p:nvSpPr>
          <p:cNvPr id="13" name="Plassholder for tekst 12">
            <a:extLst>
              <a:ext uri="{FF2B5EF4-FFF2-40B4-BE49-F238E27FC236}">
                <a16:creationId xmlns:a16="http://schemas.microsoft.com/office/drawing/2014/main" id="{3280B5D9-CC2A-4150-BB8E-E1DDE6716D8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480288"/>
          </a:xfrm>
        </p:spPr>
        <p:txBody>
          <a:bodyPr>
            <a:normAutofit fontScale="6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Datatilsynet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samfunnssikkerhet og beredskap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Felleskontoret for AFP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Finanstilsynet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Fiskeridirektoratet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Lotteri- og stiftelsestilsynet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Norges vassdrags- og energidirektorat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Politiet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Sjøfartsdirektoratet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legemiddelverk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havarikommisjon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vegvesen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Tolletaten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Tilsynsrådet for advokatvirksomhet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Økokrim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4AABA520-8ECA-49B5-AEF7-2E2D6A1DE670}"/>
              </a:ext>
            </a:extLst>
          </p:cNvPr>
          <p:cNvSpPr txBox="1"/>
          <p:nvPr/>
        </p:nvSpPr>
        <p:spPr>
          <a:xfrm>
            <a:off x="8655302" y="6531003"/>
            <a:ext cx="261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Fet=etablert siste periode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22A8717A-5465-491C-B25A-EA231AF0CC6C}"/>
              </a:ext>
            </a:extLst>
          </p:cNvPr>
          <p:cNvSpPr txBox="1"/>
          <p:nvPr/>
        </p:nvSpPr>
        <p:spPr>
          <a:xfrm>
            <a:off x="7966572" y="6088777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+8 </a:t>
            </a:r>
            <a:r>
              <a:rPr lang="nb-NO" sz="1100" dirty="0" err="1"/>
              <a:t>tjenesteeiere</a:t>
            </a:r>
            <a:r>
              <a:rPr lang="nb-NO" sz="1100" dirty="0"/>
              <a:t> som ikke ennå har valgt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7181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Spørsmål</a:t>
            </a:r>
            <a:r>
              <a:rPr lang="en-US" sz="5400" dirty="0"/>
              <a:t>? </a:t>
            </a:r>
            <a:r>
              <a:rPr lang="en-US" sz="5400" dirty="0" err="1"/>
              <a:t>Kommentarer</a:t>
            </a:r>
            <a:r>
              <a:rPr lang="en-US" sz="5400"/>
              <a:t>?</a:t>
            </a:r>
            <a:endParaRPr lang="en-US" sz="5400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4"/>
              </a:rPr>
              <a:t>https://altinnstudio.slack.com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346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3" baseType="lpstr">
      <vt:lpstr>Arial</vt:lpstr>
      <vt:lpstr>Georgia Pro Cond Light</vt:lpstr>
      <vt:lpstr>Speak Pro</vt:lpstr>
      <vt:lpstr>Wingdings 2</vt:lpstr>
      <vt:lpstr>SlateVTI</vt:lpstr>
      <vt:lpstr>Altinn-kaffe</vt:lpstr>
      <vt:lpstr>Gratulerer Valgdirektoratet!</vt:lpstr>
      <vt:lpstr>Jobbet med siden sist (utvalgte høydepunkter)</vt:lpstr>
      <vt:lpstr>Jobber med nå</vt:lpstr>
      <vt:lpstr>Kjente (potensielle) eksterne bidrag</vt:lpstr>
      <vt:lpstr>Planer for Q3 2021</vt:lpstr>
      <vt:lpstr>Tjenesteeiere i Altinn 3</vt:lpstr>
      <vt:lpstr>Spørsmål? Kommentarer?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12</cp:revision>
  <dcterms:created xsi:type="dcterms:W3CDTF">2021-01-06T12:11:45Z</dcterms:created>
  <dcterms:modified xsi:type="dcterms:W3CDTF">2021-09-23T06:45:50Z</dcterms:modified>
</cp:coreProperties>
</file>