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>
      <p:cViewPr varScale="1">
        <p:scale>
          <a:sx n="125" d="100"/>
          <a:sy n="125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97B-F399-C282-827E-DA09684E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3D84-40C9-567B-8CC5-55E6C028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FAF9-B362-826B-E578-D08B5BE1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6085-5B53-749C-A087-236D54D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DC83-4B61-756B-5C64-D425110F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30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F6DF-3A52-045C-95B3-131DC1AB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B1E0-791A-AB8E-3E9B-D28C90A8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61AF-199D-1F9C-81AC-5CB18B19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C2A5-BB54-F52A-545E-A09CA28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68BE-DAD4-6E7A-7E2D-07F28584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3780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3E2EA-2D2A-1512-E0CC-AAC064D75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D28F-F788-1964-35DF-F10476A95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7A74-05F3-D4AD-B495-0A970FA5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149B-C755-0465-BF12-B08DB629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8ADF-F604-A552-55D6-5ACF3F62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39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B4AF-292A-6699-CF19-0BD9F068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8A72-9AB8-0695-4A4C-C02D4A80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FF0C9-0491-6017-A338-09ACA7AE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F1A1-6972-B1B5-6FD7-A9827191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37CA-7030-EEAB-3EC4-8D9821A4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8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79D4-92EE-8F60-A095-CD809BEB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F69A-CEC8-6723-F21D-FCDB39031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84A9-61BB-C84C-AECC-7B6931E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96B2-BA42-9E23-4348-073E324F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CEE85-1689-E1F1-2B1C-ADD2F744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82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C746-CAB4-267E-84DF-F42A3BAF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83FC-8685-76DA-D945-21C4709FE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4DF9-A6DA-8C88-6757-058988C8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8F66-1907-5D34-8C4D-90599649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52E5-4ED1-43A3-0E28-4D4F9BFE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5E87-948B-2C85-86FA-A0F4A5D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3454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7553-5462-FC53-5923-97DDE569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A6D7-18B7-7F82-0155-0DDE4C02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3359-BB86-0116-D83C-4A530711E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DAF32-7D93-9B21-CF88-14CD975D7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F491F-4668-D52F-9134-C8CC3FB7E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3E345-D21D-C432-BA9A-945C0416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1153C-1D34-B83E-F658-92FE0AB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B4843-97F8-3C68-B4E5-8D83BE4C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8332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E9A-E865-17CA-FCDC-0125924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0174-6AB4-B031-922E-E9361F13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856E4-5538-92B1-654F-8D98DDB3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B0A2C-7833-9873-7EED-1F7A5253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387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65DE7-A6BE-BDE7-09A9-50F07827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2D249-C11F-85EC-6CE0-E18A749A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D590-435B-2701-DB6B-5A6DC36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31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C213-5866-55DF-8413-8DF91701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8D6-CD02-53FA-A9DD-523E5447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D8DBA-D8EC-B8D2-FCA7-0D7351A7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F322-3D7E-A9D0-C40E-6B634F65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FF58-C138-08A8-8D96-1979855D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3AE23-D275-86E4-072E-08209339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523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E93C-446C-7C22-51B7-0EC8D6C8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2F109-EC58-2B16-B067-56859A3D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18994-DB7E-719B-6B4C-80F5C808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68988-CA81-BD94-8FD2-6C2471F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C4FD2-760F-B50E-7397-713B0A88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65A3-9DC6-FB06-E647-2C18ABC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49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E7D84-C5EC-E1A0-537B-8EF80317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32A0-5263-9287-279A-FDCCE875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B9A7-417C-5E43-DC28-15B6E2F5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E25B-AA82-4C44-8E19-2BE52C4871CE}" type="datetimeFigureOut">
              <a:rPr lang="en-NO" smtClean="0"/>
              <a:t>12/09/2023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8BB2-48C4-96B8-9634-153E5F7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0AFC-BC50-05EB-8443-1CD67174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87729-D5C0-BD4B-BE2A-C1028A02CEF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589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A7F17375-8194-37E4-2CAA-F527533A9548}"/>
              </a:ext>
            </a:extLst>
          </p:cNvPr>
          <p:cNvGrpSpPr/>
          <p:nvPr/>
        </p:nvGrpSpPr>
        <p:grpSpPr>
          <a:xfrm>
            <a:off x="1226196" y="722949"/>
            <a:ext cx="597425" cy="315531"/>
            <a:chOff x="1226196" y="722949"/>
            <a:chExt cx="597425" cy="31553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5F45F4C-19CD-C94D-26DF-3A3DB884A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870363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58A67B-B4AA-239A-B57B-5939F10BF3D5}"/>
                </a:ext>
              </a:extLst>
            </p:cNvPr>
            <p:cNvSpPr/>
            <p:nvPr/>
          </p:nvSpPr>
          <p:spPr>
            <a:xfrm>
              <a:off x="1226196" y="722949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1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972D1C-B15A-E13C-A217-8988EC6C6089}"/>
              </a:ext>
            </a:extLst>
          </p:cNvPr>
          <p:cNvGrpSpPr/>
          <p:nvPr/>
        </p:nvGrpSpPr>
        <p:grpSpPr>
          <a:xfrm>
            <a:off x="1226196" y="1298135"/>
            <a:ext cx="597425" cy="315531"/>
            <a:chOff x="1226196" y="1298135"/>
            <a:chExt cx="597425" cy="3155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B1769A7-53D3-1ADB-9726-78FB6BEC7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445549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E032BB-1939-E700-5D80-5BFD26E8FC31}"/>
                </a:ext>
              </a:extLst>
            </p:cNvPr>
            <p:cNvSpPr/>
            <p:nvPr/>
          </p:nvSpPr>
          <p:spPr>
            <a:xfrm>
              <a:off x="1226196" y="1298135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89C577-37FB-4A80-40B1-D71A65CADB66}"/>
              </a:ext>
            </a:extLst>
          </p:cNvPr>
          <p:cNvGrpSpPr/>
          <p:nvPr/>
        </p:nvGrpSpPr>
        <p:grpSpPr>
          <a:xfrm>
            <a:off x="1226196" y="1842318"/>
            <a:ext cx="597425" cy="315531"/>
            <a:chOff x="1226196" y="1842318"/>
            <a:chExt cx="597425" cy="3155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15A3796-07AC-A3BD-FD34-F6050C643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198973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678720-08D5-1879-694B-44659E0F891E}"/>
                </a:ext>
              </a:extLst>
            </p:cNvPr>
            <p:cNvSpPr/>
            <p:nvPr/>
          </p:nvSpPr>
          <p:spPr>
            <a:xfrm>
              <a:off x="1226196" y="184231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3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19F97A4-A031-A37B-9E05-973BF97A1B55}"/>
              </a:ext>
            </a:extLst>
          </p:cNvPr>
          <p:cNvGrpSpPr/>
          <p:nvPr/>
        </p:nvGrpSpPr>
        <p:grpSpPr>
          <a:xfrm>
            <a:off x="1226196" y="2435088"/>
            <a:ext cx="597425" cy="315531"/>
            <a:chOff x="1226196" y="2435088"/>
            <a:chExt cx="597425" cy="31553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BF01B-57BA-DB0F-5ED7-C7444B368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258250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0EDC54-445D-D19B-39EB-09E30CF9A49B}"/>
                </a:ext>
              </a:extLst>
            </p:cNvPr>
            <p:cNvSpPr/>
            <p:nvPr/>
          </p:nvSpPr>
          <p:spPr>
            <a:xfrm>
              <a:off x="1226196" y="243508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4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984BE3-B4E7-1EA0-4C5E-9FF5AA3E1022}"/>
              </a:ext>
            </a:extLst>
          </p:cNvPr>
          <p:cNvGrpSpPr/>
          <p:nvPr/>
        </p:nvGrpSpPr>
        <p:grpSpPr>
          <a:xfrm>
            <a:off x="1226196" y="3021470"/>
            <a:ext cx="597425" cy="315531"/>
            <a:chOff x="1226196" y="3021470"/>
            <a:chExt cx="597425" cy="31553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D0DDEE-F723-7174-EDD4-45738A287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168884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98C320-9A2E-671A-BADB-5C7869F4665D}"/>
                </a:ext>
              </a:extLst>
            </p:cNvPr>
            <p:cNvSpPr/>
            <p:nvPr/>
          </p:nvSpPr>
          <p:spPr>
            <a:xfrm>
              <a:off x="1226196" y="3021470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5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BB56BC-A9EE-FD78-CC92-6F2B3723B652}"/>
              </a:ext>
            </a:extLst>
          </p:cNvPr>
          <p:cNvGrpSpPr/>
          <p:nvPr/>
        </p:nvGrpSpPr>
        <p:grpSpPr>
          <a:xfrm>
            <a:off x="1226196" y="3584108"/>
            <a:ext cx="597425" cy="315531"/>
            <a:chOff x="1226196" y="3584108"/>
            <a:chExt cx="597425" cy="3155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5E10D8-F3B0-FC2A-9277-410E0B721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3731522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F79F12-8596-AF71-0AEA-1ACF8FA19493}"/>
                </a:ext>
              </a:extLst>
            </p:cNvPr>
            <p:cNvSpPr/>
            <p:nvPr/>
          </p:nvSpPr>
          <p:spPr>
            <a:xfrm>
              <a:off x="1226196" y="3584108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4BADFB-6AB9-491A-3128-C96AE2EF17C2}"/>
              </a:ext>
            </a:extLst>
          </p:cNvPr>
          <p:cNvGrpSpPr/>
          <p:nvPr/>
        </p:nvGrpSpPr>
        <p:grpSpPr>
          <a:xfrm>
            <a:off x="1226196" y="4121004"/>
            <a:ext cx="597425" cy="315531"/>
            <a:chOff x="1226196" y="4121004"/>
            <a:chExt cx="597425" cy="31553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52A16D2-CF96-72D7-5835-FEC10015B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268418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2D53C0-CBEB-CEAF-3B15-56C3A1FA8C56}"/>
                </a:ext>
              </a:extLst>
            </p:cNvPr>
            <p:cNvSpPr/>
            <p:nvPr/>
          </p:nvSpPr>
          <p:spPr>
            <a:xfrm>
              <a:off x="1226196" y="4121004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108DFC-EA81-E986-A4C6-7FC13D08E75A}"/>
              </a:ext>
            </a:extLst>
          </p:cNvPr>
          <p:cNvGrpSpPr/>
          <p:nvPr/>
        </p:nvGrpSpPr>
        <p:grpSpPr>
          <a:xfrm>
            <a:off x="1226196" y="4698093"/>
            <a:ext cx="597425" cy="315531"/>
            <a:chOff x="1226196" y="4698093"/>
            <a:chExt cx="597425" cy="31553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7C788A-9528-611E-0EC6-E18A80125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4856116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10B6F8-FAE7-CA00-7AE6-23E96F16D323}"/>
                </a:ext>
              </a:extLst>
            </p:cNvPr>
            <p:cNvSpPr/>
            <p:nvPr/>
          </p:nvSpPr>
          <p:spPr>
            <a:xfrm>
              <a:off x="1226196" y="4698093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E1987C-DE2C-FDD9-A770-723D65BCB921}"/>
              </a:ext>
            </a:extLst>
          </p:cNvPr>
          <p:cNvGrpSpPr/>
          <p:nvPr/>
        </p:nvGrpSpPr>
        <p:grpSpPr>
          <a:xfrm>
            <a:off x="1226196" y="5350032"/>
            <a:ext cx="597425" cy="315531"/>
            <a:chOff x="1226196" y="5350032"/>
            <a:chExt cx="597425" cy="3155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119A4C-E3A8-3962-6D6F-43CA01632F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21" y="5508055"/>
              <a:ext cx="432000" cy="0"/>
            </a:xfrm>
            <a:prstGeom prst="straightConnector1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4EFAD8-1051-42AB-D176-6D64A0B9A57F}"/>
                </a:ext>
              </a:extLst>
            </p:cNvPr>
            <p:cNvSpPr/>
            <p:nvPr/>
          </p:nvSpPr>
          <p:spPr>
            <a:xfrm>
              <a:off x="1226196" y="5350032"/>
              <a:ext cx="315531" cy="31553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62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solidFill>
                    <a:srgbClr val="0062BA"/>
                  </a:solidFill>
                  <a:latin typeface="DIN Condensed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66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DAA194F-3509-103D-3C2A-1106CAE18507}"/>
              </a:ext>
            </a:extLst>
          </p:cNvPr>
          <p:cNvGrpSpPr/>
          <p:nvPr/>
        </p:nvGrpSpPr>
        <p:grpSpPr>
          <a:xfrm>
            <a:off x="1646404" y="-10441"/>
            <a:ext cx="7862047" cy="3258050"/>
            <a:chOff x="1646404" y="-10441"/>
            <a:chExt cx="7862047" cy="3258050"/>
          </a:xfrm>
        </p:grpSpPr>
        <p:pic>
          <p:nvPicPr>
            <p:cNvPr id="18" name="Picture 17" descr="A close-up of a sign&#10;&#10;Description automatically generated">
              <a:extLst>
                <a:ext uri="{FF2B5EF4-FFF2-40B4-BE49-F238E27FC236}">
                  <a16:creationId xmlns:a16="http://schemas.microsoft.com/office/drawing/2014/main" id="{DC2893C7-7671-C84E-5758-F3456CC1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8413" y="723225"/>
              <a:ext cx="1816100" cy="1638300"/>
            </a:xfrm>
            <a:prstGeom prst="rect">
              <a:avLst/>
            </a:prstGeom>
          </p:spPr>
        </p:pic>
        <p:pic>
          <p:nvPicPr>
            <p:cNvPr id="19" name="Picture 18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BF68FD36-5D58-7EB1-27AC-F0B096280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417768"/>
              <a:ext cx="2287866" cy="2249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27503-334F-CE83-9A54-E3D99E43DE1F}"/>
                </a:ext>
              </a:extLst>
            </p:cNvPr>
            <p:cNvSpPr/>
            <p:nvPr/>
          </p:nvSpPr>
          <p:spPr>
            <a:xfrm>
              <a:off x="1646404" y="-10441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EC9F8B-8D30-0AEB-5E5D-B51DBFFCC95F}"/>
                </a:ext>
              </a:extLst>
            </p:cNvPr>
            <p:cNvGrpSpPr/>
            <p:nvPr/>
          </p:nvGrpSpPr>
          <p:grpSpPr>
            <a:xfrm>
              <a:off x="2797290" y="1384609"/>
              <a:ext cx="597425" cy="315531"/>
              <a:chOff x="1226196" y="722949"/>
              <a:chExt cx="597425" cy="315531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BA6EAC6-51FD-30D1-F0E9-AAC102911C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DC0535-D054-2694-F06C-C5DB46AE02C4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1C1E6A-635D-07B2-BEFA-80D4F279BC4C}"/>
                </a:ext>
              </a:extLst>
            </p:cNvPr>
            <p:cNvGrpSpPr/>
            <p:nvPr/>
          </p:nvGrpSpPr>
          <p:grpSpPr>
            <a:xfrm>
              <a:off x="6242344" y="1384609"/>
              <a:ext cx="597425" cy="315531"/>
              <a:chOff x="1226196" y="1298135"/>
              <a:chExt cx="597425" cy="3155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1850788-70CF-1C20-E5DB-B52ECE46A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CE97F7-3957-EB79-E104-B1EB98318B1C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3FCE56-A527-9493-3D62-967730B64F10}"/>
              </a:ext>
            </a:extLst>
          </p:cNvPr>
          <p:cNvGrpSpPr/>
          <p:nvPr/>
        </p:nvGrpSpPr>
        <p:grpSpPr>
          <a:xfrm>
            <a:off x="1981200" y="2706323"/>
            <a:ext cx="7862047" cy="3258050"/>
            <a:chOff x="1981200" y="2706323"/>
            <a:chExt cx="7862047" cy="3258050"/>
          </a:xfrm>
        </p:grpSpPr>
        <p:pic>
          <p:nvPicPr>
            <p:cNvPr id="7" name="Picture 6" descr="A close-up of a sign&#10;&#10;Description automatically generated">
              <a:extLst>
                <a:ext uri="{FF2B5EF4-FFF2-40B4-BE49-F238E27FC236}">
                  <a16:creationId xmlns:a16="http://schemas.microsoft.com/office/drawing/2014/main" id="{EF87EF7F-E419-BA57-A86D-89CD774AA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413" y="3528898"/>
              <a:ext cx="2133600" cy="1612900"/>
            </a:xfrm>
            <a:prstGeom prst="rect">
              <a:avLst/>
            </a:prstGeom>
          </p:spPr>
        </p:pic>
        <p:pic>
          <p:nvPicPr>
            <p:cNvPr id="8" name="Picture 7" descr="A blue shield with a white logo&#10;&#10;Description automatically generated">
              <a:extLst>
                <a:ext uri="{FF2B5EF4-FFF2-40B4-BE49-F238E27FC236}">
                  <a16:creationId xmlns:a16="http://schemas.microsoft.com/office/drawing/2014/main" id="{F53DBCF5-1BBC-647A-042D-C33FDA72C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226" r="2094" b="3010"/>
            <a:stretch/>
          </p:blipFill>
          <p:spPr>
            <a:xfrm>
              <a:off x="3244814" y="3210741"/>
              <a:ext cx="2287866" cy="2249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0540-A53C-FDAF-C43D-8CDB7903FEEA}"/>
                </a:ext>
              </a:extLst>
            </p:cNvPr>
            <p:cNvSpPr/>
            <p:nvPr/>
          </p:nvSpPr>
          <p:spPr>
            <a:xfrm>
              <a:off x="1981200" y="2706323"/>
              <a:ext cx="7862047" cy="325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0556D-27E4-20DF-84AB-D7AEC002CC6D}"/>
                </a:ext>
              </a:extLst>
            </p:cNvPr>
            <p:cNvGrpSpPr/>
            <p:nvPr/>
          </p:nvGrpSpPr>
          <p:grpSpPr>
            <a:xfrm>
              <a:off x="2797290" y="4248788"/>
              <a:ext cx="597425" cy="315531"/>
              <a:chOff x="1226196" y="722949"/>
              <a:chExt cx="597425" cy="31553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E3FBEEF-5199-6E72-5CE6-74CB6D0222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ADF33B7-8F55-074F-D016-680900CAD02D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67CFC3-F019-FF60-821A-0A481569BE67}"/>
                </a:ext>
              </a:extLst>
            </p:cNvPr>
            <p:cNvGrpSpPr/>
            <p:nvPr/>
          </p:nvGrpSpPr>
          <p:grpSpPr>
            <a:xfrm>
              <a:off x="6242344" y="4238436"/>
              <a:ext cx="597425" cy="315531"/>
              <a:chOff x="1226196" y="1298135"/>
              <a:chExt cx="597425" cy="31553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0CA5536-E82F-C105-3093-60217BBA8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9D1E219-BC98-DD67-EF90-95AA8A24994F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39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9D15694-FACF-E6B9-B5FC-9BA650BCE575}"/>
              </a:ext>
            </a:extLst>
          </p:cNvPr>
          <p:cNvGrpSpPr/>
          <p:nvPr/>
        </p:nvGrpSpPr>
        <p:grpSpPr>
          <a:xfrm>
            <a:off x="1248576" y="1969874"/>
            <a:ext cx="8221680" cy="2328812"/>
            <a:chOff x="1248576" y="1969874"/>
            <a:chExt cx="8221680" cy="2328812"/>
          </a:xfrm>
        </p:grpSpPr>
        <p:pic>
          <p:nvPicPr>
            <p:cNvPr id="5" name="Picture 4" descr="A screenshot of a chat&#10;&#10;Description automatically generated with medium confidence">
              <a:extLst>
                <a:ext uri="{FF2B5EF4-FFF2-40B4-BE49-F238E27FC236}">
                  <a16:creationId xmlns:a16="http://schemas.microsoft.com/office/drawing/2014/main" id="{E458AD07-0285-89B6-F55E-0CF3E2AE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3" t="32264" r="7082" b="4363"/>
            <a:stretch/>
          </p:blipFill>
          <p:spPr>
            <a:xfrm>
              <a:off x="1404256" y="1969874"/>
              <a:ext cx="8066000" cy="23288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D5F6B78-F4C9-415B-32D4-D0CC5F126EC5}"/>
                </a:ext>
              </a:extLst>
            </p:cNvPr>
            <p:cNvGrpSpPr/>
            <p:nvPr/>
          </p:nvGrpSpPr>
          <p:grpSpPr>
            <a:xfrm>
              <a:off x="1248576" y="2206629"/>
              <a:ext cx="597425" cy="315531"/>
              <a:chOff x="1226196" y="722949"/>
              <a:chExt cx="597425" cy="315531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4C41ED5-C3BA-86E0-A465-78593E8CAC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2C4165-F556-384C-8258-A536CDB3053E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EC4BA-BFC6-56BF-B133-921D7018031A}"/>
                </a:ext>
              </a:extLst>
            </p:cNvPr>
            <p:cNvGrpSpPr/>
            <p:nvPr/>
          </p:nvGrpSpPr>
          <p:grpSpPr>
            <a:xfrm>
              <a:off x="1265394" y="2819930"/>
              <a:ext cx="597425" cy="315531"/>
              <a:chOff x="1226196" y="1298135"/>
              <a:chExt cx="597425" cy="31553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1CB4990-822B-155C-91F5-8542889C9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180E95-95A4-3569-9EB8-153DFE385D6D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05ACE02-A4C8-E26C-7A30-3CF281527F65}"/>
                </a:ext>
              </a:extLst>
            </p:cNvPr>
            <p:cNvGrpSpPr/>
            <p:nvPr/>
          </p:nvGrpSpPr>
          <p:grpSpPr>
            <a:xfrm>
              <a:off x="2971800" y="3865222"/>
              <a:ext cx="585801" cy="315531"/>
              <a:chOff x="955926" y="1842318"/>
              <a:chExt cx="585801" cy="315531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D56E14-128D-01D8-2C48-7E22095CC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926" y="1989732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250B4F2-4D85-04F6-84C2-E50B1D0EE12E}"/>
                  </a:ext>
                </a:extLst>
              </p:cNvPr>
              <p:cNvSpPr/>
              <p:nvPr/>
            </p:nvSpPr>
            <p:spPr>
              <a:xfrm>
                <a:off x="1226196" y="184231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2C2395-6C99-40C9-D107-FACC694AD773}"/>
                </a:ext>
              </a:extLst>
            </p:cNvPr>
            <p:cNvGrpSpPr/>
            <p:nvPr/>
          </p:nvGrpSpPr>
          <p:grpSpPr>
            <a:xfrm>
              <a:off x="3816333" y="2819930"/>
              <a:ext cx="315531" cy="591129"/>
              <a:chOff x="1226196" y="2159490"/>
              <a:chExt cx="315531" cy="591129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F77DB2-9994-8FB2-8C10-91604A420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159490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BF3E941-BA1A-CA49-3F6E-098C6C1FE44A}"/>
                  </a:ext>
                </a:extLst>
              </p:cNvPr>
              <p:cNvSpPr/>
              <p:nvPr/>
            </p:nvSpPr>
            <p:spPr>
              <a:xfrm>
                <a:off x="1226196" y="243508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F03346-33A2-86A1-2785-4C3850BBFB2B}"/>
                </a:ext>
              </a:extLst>
            </p:cNvPr>
            <p:cNvGrpSpPr/>
            <p:nvPr/>
          </p:nvGrpSpPr>
          <p:grpSpPr>
            <a:xfrm>
              <a:off x="6367272" y="2682240"/>
              <a:ext cx="315531" cy="571053"/>
              <a:chOff x="1226196" y="2765948"/>
              <a:chExt cx="315531" cy="571053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D338F01-081A-DF7A-7316-C5925C567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621" y="2765948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3CFBBE-7D03-EAB3-8C6E-B377AE25CEC4}"/>
                  </a:ext>
                </a:extLst>
              </p:cNvPr>
              <p:cNvSpPr/>
              <p:nvPr/>
            </p:nvSpPr>
            <p:spPr>
              <a:xfrm>
                <a:off x="1226196" y="3021470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350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9647EAE-D0AE-3A2C-C909-4948BBD99EA4}"/>
              </a:ext>
            </a:extLst>
          </p:cNvPr>
          <p:cNvGrpSpPr/>
          <p:nvPr/>
        </p:nvGrpSpPr>
        <p:grpSpPr>
          <a:xfrm>
            <a:off x="1085248" y="749300"/>
            <a:ext cx="8313873" cy="841652"/>
            <a:chOff x="1085248" y="749300"/>
            <a:chExt cx="8313873" cy="841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7BF731-48AC-EEEB-6E91-A6D106CED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6721" y="749300"/>
              <a:ext cx="7772400" cy="84165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9938EEB-A0AB-CFB1-979A-CBF61A49267B}"/>
                </a:ext>
              </a:extLst>
            </p:cNvPr>
            <p:cNvGrpSpPr/>
            <p:nvPr/>
          </p:nvGrpSpPr>
          <p:grpSpPr>
            <a:xfrm>
              <a:off x="1085248" y="1012360"/>
              <a:ext cx="597425" cy="315531"/>
              <a:chOff x="1226196" y="722949"/>
              <a:chExt cx="597425" cy="315531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2BE0A1F-B14C-A6AF-1DA8-098873C6F4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B27218E-7580-C2C1-1A8F-BAC071FC7BA2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23288D-7F34-A668-BB32-D8D7D3F55A0A}"/>
              </a:ext>
            </a:extLst>
          </p:cNvPr>
          <p:cNvGrpSpPr/>
          <p:nvPr/>
        </p:nvGrpSpPr>
        <p:grpSpPr>
          <a:xfrm>
            <a:off x="1085248" y="2603500"/>
            <a:ext cx="8313873" cy="2044012"/>
            <a:chOff x="1085248" y="2603500"/>
            <a:chExt cx="8313873" cy="2044012"/>
          </a:xfrm>
        </p:grpSpPr>
        <p:pic>
          <p:nvPicPr>
            <p:cNvPr id="5" name="Picture 4" descr="A screenshot of a message&#10;&#10;Description automatically generated">
              <a:extLst>
                <a:ext uri="{FF2B5EF4-FFF2-40B4-BE49-F238E27FC236}">
                  <a16:creationId xmlns:a16="http://schemas.microsoft.com/office/drawing/2014/main" id="{3171C17C-B40E-E795-D032-3007ACE8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6721" y="2603500"/>
              <a:ext cx="7772400" cy="204401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ADA7BF-2AEF-0FEA-BF6F-BEAC848E3777}"/>
                </a:ext>
              </a:extLst>
            </p:cNvPr>
            <p:cNvGrpSpPr/>
            <p:nvPr/>
          </p:nvGrpSpPr>
          <p:grpSpPr>
            <a:xfrm>
              <a:off x="1085248" y="3732053"/>
              <a:ext cx="597425" cy="315531"/>
              <a:chOff x="1226196" y="1298135"/>
              <a:chExt cx="597425" cy="31553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D8F842-5ECA-91AB-F6FC-E5F0FB5AE2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F5981BD-FE0A-1AD8-976B-643E70466312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625D30-07ED-7796-DE7C-B5BCB7F8AB5E}"/>
                </a:ext>
              </a:extLst>
            </p:cNvPr>
            <p:cNvGrpSpPr/>
            <p:nvPr/>
          </p:nvGrpSpPr>
          <p:grpSpPr>
            <a:xfrm>
              <a:off x="1085248" y="2899897"/>
              <a:ext cx="597425" cy="315531"/>
              <a:chOff x="1226196" y="722949"/>
              <a:chExt cx="597425" cy="315531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07BD5B6-9612-F5E6-725F-87330B505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870363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BB76E6A-15FD-B252-940F-6745329C14DB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32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C8BD3-1230-2486-C1D7-E4EF62C6AA3F}"/>
              </a:ext>
            </a:extLst>
          </p:cNvPr>
          <p:cNvGrpSpPr/>
          <p:nvPr/>
        </p:nvGrpSpPr>
        <p:grpSpPr>
          <a:xfrm>
            <a:off x="2388046" y="2544509"/>
            <a:ext cx="6990904" cy="1767260"/>
            <a:chOff x="2388046" y="2544509"/>
            <a:chExt cx="6990904" cy="1767260"/>
          </a:xfrm>
        </p:grpSpPr>
        <p:pic>
          <p:nvPicPr>
            <p:cNvPr id="5" name="Picture 4" descr="A close up of a text&#10;&#10;Description automatically generated">
              <a:extLst>
                <a:ext uri="{FF2B5EF4-FFF2-40B4-BE49-F238E27FC236}">
                  <a16:creationId xmlns:a16="http://schemas.microsoft.com/office/drawing/2014/main" id="{2B4F2DB1-226F-02B8-316C-F49441349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050" y="3009900"/>
              <a:ext cx="6565900" cy="8382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2E0399-E64C-74EC-FA26-3FDAC4984B1F}"/>
                </a:ext>
              </a:extLst>
            </p:cNvPr>
            <p:cNvGrpSpPr/>
            <p:nvPr/>
          </p:nvGrpSpPr>
          <p:grpSpPr>
            <a:xfrm>
              <a:off x="3908436" y="2544509"/>
              <a:ext cx="315531" cy="574611"/>
              <a:chOff x="1226196" y="722949"/>
              <a:chExt cx="315531" cy="574611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A4E115-E57A-98B2-1E50-139E194494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621" y="870363"/>
                <a:ext cx="0" cy="427197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FECFE4F-C759-813F-1BAF-BEE7DD667118}"/>
                  </a:ext>
                </a:extLst>
              </p:cNvPr>
              <p:cNvSpPr/>
              <p:nvPr/>
            </p:nvSpPr>
            <p:spPr>
              <a:xfrm>
                <a:off x="1226196" y="722949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D4DCD1-C85E-D2CA-FDFC-088F52E0C63C}"/>
                </a:ext>
              </a:extLst>
            </p:cNvPr>
            <p:cNvGrpSpPr/>
            <p:nvPr/>
          </p:nvGrpSpPr>
          <p:grpSpPr>
            <a:xfrm>
              <a:off x="2388046" y="3145101"/>
              <a:ext cx="597425" cy="315531"/>
              <a:chOff x="1226196" y="1298135"/>
              <a:chExt cx="597425" cy="315531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BF0E1DB-AFCE-7BCE-E403-4ABB18521C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21" y="1445549"/>
                <a:ext cx="432000" cy="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23DA8CD-993E-6C0B-8AE2-6540C0F53922}"/>
                  </a:ext>
                </a:extLst>
              </p:cNvPr>
              <p:cNvSpPr/>
              <p:nvPr/>
            </p:nvSpPr>
            <p:spPr>
              <a:xfrm>
                <a:off x="1226196" y="1298135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ABD151-60C7-D922-27A4-BA3679EEDD39}"/>
                </a:ext>
              </a:extLst>
            </p:cNvPr>
            <p:cNvGrpSpPr/>
            <p:nvPr/>
          </p:nvGrpSpPr>
          <p:grpSpPr>
            <a:xfrm>
              <a:off x="4883796" y="3746500"/>
              <a:ext cx="315531" cy="565269"/>
              <a:chOff x="1226196" y="1592580"/>
              <a:chExt cx="315531" cy="565269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D825BF4-2A6E-B80C-5193-E21AAFE4CE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1621" y="1592580"/>
                <a:ext cx="0" cy="432000"/>
              </a:xfrm>
              <a:prstGeom prst="straightConnector1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5C4CED-1D6D-20AF-6945-6E60DD67DE85}"/>
                  </a:ext>
                </a:extLst>
              </p:cNvPr>
              <p:cNvSpPr/>
              <p:nvPr/>
            </p:nvSpPr>
            <p:spPr>
              <a:xfrm>
                <a:off x="1226196" y="1842318"/>
                <a:ext cx="315531" cy="3155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62B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O" sz="1400" dirty="0">
                    <a:solidFill>
                      <a:srgbClr val="0062BA"/>
                    </a:solidFill>
                    <a:latin typeface="DIN Condensed" pitchFamily="2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33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24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Stokkan, Therese</dc:creator>
  <cp:lastModifiedBy>Stokkan, Therese</cp:lastModifiedBy>
  <cp:revision>4</cp:revision>
  <dcterms:created xsi:type="dcterms:W3CDTF">2023-09-04T11:57:43Z</dcterms:created>
  <dcterms:modified xsi:type="dcterms:W3CDTF">2023-09-12T14:01:44Z</dcterms:modified>
</cp:coreProperties>
</file>