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8" r:id="rId1"/>
  </p:sldMasterIdLst>
  <p:notesMasterIdLst>
    <p:notesMasterId r:id="rId10"/>
  </p:notesMasterIdLst>
  <p:sldIdLst>
    <p:sldId id="256" r:id="rId2"/>
    <p:sldId id="267" r:id="rId3"/>
    <p:sldId id="259" r:id="rId4"/>
    <p:sldId id="274" r:id="rId5"/>
    <p:sldId id="264" r:id="rId6"/>
    <p:sldId id="265" r:id="rId7"/>
    <p:sldId id="271" r:id="rId8"/>
    <p:sldId id="260" r:id="rId9"/>
  </p:sldIdLst>
  <p:sldSz cx="12192000" cy="6858000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98F87B1-749B-448F-854D-7AFB4A69612B}" v="2" dt="2021-11-17T15:06:15.23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6715" autoAdjust="0"/>
  </p:normalViewPr>
  <p:slideViewPr>
    <p:cSldViewPr snapToGrid="0">
      <p:cViewPr varScale="1">
        <p:scale>
          <a:sx n="139" d="100"/>
          <a:sy n="139" d="100"/>
        </p:scale>
        <p:origin x="3288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achmann, Lars Vegard" userId="9fade4d3-1629-4597-b3ae-edc23d66fe50" providerId="ADAL" clId="{D98F87B1-749B-448F-854D-7AFB4A69612B}"/>
    <pc:docChg chg="undo custSel addSld delSld modSld sldOrd">
      <pc:chgData name="Bachmann, Lars Vegard" userId="9fade4d3-1629-4597-b3ae-edc23d66fe50" providerId="ADAL" clId="{D98F87B1-749B-448F-854D-7AFB4A69612B}" dt="2021-11-18T08:29:32.319" v="257" actId="20577"/>
      <pc:docMkLst>
        <pc:docMk/>
      </pc:docMkLst>
      <pc:sldChg chg="modSp mod">
        <pc:chgData name="Bachmann, Lars Vegard" userId="9fade4d3-1629-4597-b3ae-edc23d66fe50" providerId="ADAL" clId="{D98F87B1-749B-448F-854D-7AFB4A69612B}" dt="2021-11-18T08:29:32.319" v="257" actId="20577"/>
        <pc:sldMkLst>
          <pc:docMk/>
          <pc:sldMk cId="1303579872" sldId="256"/>
        </pc:sldMkLst>
        <pc:spChg chg="mod">
          <ac:chgData name="Bachmann, Lars Vegard" userId="9fade4d3-1629-4597-b3ae-edc23d66fe50" providerId="ADAL" clId="{D98F87B1-749B-448F-854D-7AFB4A69612B}" dt="2021-11-18T08:29:32.319" v="257" actId="20577"/>
          <ac:spMkLst>
            <pc:docMk/>
            <pc:sldMk cId="1303579872" sldId="256"/>
            <ac:spMk id="3" creationId="{027DEB9F-9A04-4C62-AD38-8D588C4A3B75}"/>
          </ac:spMkLst>
        </pc:spChg>
      </pc:sldChg>
      <pc:sldChg chg="modSp mod">
        <pc:chgData name="Bachmann, Lars Vegard" userId="9fade4d3-1629-4597-b3ae-edc23d66fe50" providerId="ADAL" clId="{D98F87B1-749B-448F-854D-7AFB4A69612B}" dt="2021-11-17T15:01:55.672" v="131" actId="20577"/>
        <pc:sldMkLst>
          <pc:docMk/>
          <pc:sldMk cId="3448598731" sldId="259"/>
        </pc:sldMkLst>
        <pc:spChg chg="mod">
          <ac:chgData name="Bachmann, Lars Vegard" userId="9fade4d3-1629-4597-b3ae-edc23d66fe50" providerId="ADAL" clId="{D98F87B1-749B-448F-854D-7AFB4A69612B}" dt="2021-11-17T15:01:55.672" v="131" actId="20577"/>
          <ac:spMkLst>
            <pc:docMk/>
            <pc:sldMk cId="3448598731" sldId="259"/>
            <ac:spMk id="3" creationId="{FAB98DA4-DEEB-46AF-BA62-88595A4E0D9C}"/>
          </ac:spMkLst>
        </pc:spChg>
      </pc:sldChg>
      <pc:sldChg chg="modSp mod">
        <pc:chgData name="Bachmann, Lars Vegard" userId="9fade4d3-1629-4597-b3ae-edc23d66fe50" providerId="ADAL" clId="{D98F87B1-749B-448F-854D-7AFB4A69612B}" dt="2021-11-17T15:05:03.792" v="172" actId="20577"/>
        <pc:sldMkLst>
          <pc:docMk/>
          <pc:sldMk cId="171810497" sldId="265"/>
        </pc:sldMkLst>
        <pc:spChg chg="mod">
          <ac:chgData name="Bachmann, Lars Vegard" userId="9fade4d3-1629-4597-b3ae-edc23d66fe50" providerId="ADAL" clId="{D98F87B1-749B-448F-854D-7AFB4A69612B}" dt="2021-11-17T15:03:02.192" v="169" actId="20577"/>
          <ac:spMkLst>
            <pc:docMk/>
            <pc:sldMk cId="171810497" sldId="265"/>
            <ac:spMk id="9" creationId="{3A691D5D-59E9-4200-BE09-E830F5F9136B}"/>
          </ac:spMkLst>
        </pc:spChg>
        <pc:spChg chg="mod">
          <ac:chgData name="Bachmann, Lars Vegard" userId="9fade4d3-1629-4597-b3ae-edc23d66fe50" providerId="ADAL" clId="{D98F87B1-749B-448F-854D-7AFB4A69612B}" dt="2021-11-17T15:05:03.792" v="172" actId="20577"/>
          <ac:spMkLst>
            <pc:docMk/>
            <pc:sldMk cId="171810497" sldId="265"/>
            <ac:spMk id="10" creationId="{D45778E2-2156-4C68-82A8-96B10AE3F1A6}"/>
          </ac:spMkLst>
        </pc:spChg>
        <pc:spChg chg="mod">
          <ac:chgData name="Bachmann, Lars Vegard" userId="9fade4d3-1629-4597-b3ae-edc23d66fe50" providerId="ADAL" clId="{D98F87B1-749B-448F-854D-7AFB4A69612B}" dt="2021-11-17T15:03:06.521" v="170" actId="113"/>
          <ac:spMkLst>
            <pc:docMk/>
            <pc:sldMk cId="171810497" sldId="265"/>
            <ac:spMk id="11" creationId="{663922B4-B42B-4308-8FC3-2C5F459D54F3}"/>
          </ac:spMkLst>
        </pc:spChg>
        <pc:spChg chg="mod">
          <ac:chgData name="Bachmann, Lars Vegard" userId="9fade4d3-1629-4597-b3ae-edc23d66fe50" providerId="ADAL" clId="{D98F87B1-749B-448F-854D-7AFB4A69612B}" dt="2021-11-17T14:56:14.495" v="15" actId="113"/>
          <ac:spMkLst>
            <pc:docMk/>
            <pc:sldMk cId="171810497" sldId="265"/>
            <ac:spMk id="12" creationId="{78879780-FE13-45B0-947E-43A710A36910}"/>
          </ac:spMkLst>
        </pc:spChg>
        <pc:spChg chg="mod">
          <ac:chgData name="Bachmann, Lars Vegard" userId="9fade4d3-1629-4597-b3ae-edc23d66fe50" providerId="ADAL" clId="{D98F87B1-749B-448F-854D-7AFB4A69612B}" dt="2021-11-17T14:56:18.452" v="18" actId="27636"/>
          <ac:spMkLst>
            <pc:docMk/>
            <pc:sldMk cId="171810497" sldId="265"/>
            <ac:spMk id="13" creationId="{3280B5D9-CC2A-4150-BB8E-E1DDE6716D84}"/>
          </ac:spMkLst>
        </pc:spChg>
      </pc:sldChg>
      <pc:sldChg chg="modSp mod">
        <pc:chgData name="Bachmann, Lars Vegard" userId="9fade4d3-1629-4597-b3ae-edc23d66fe50" providerId="ADAL" clId="{D98F87B1-749B-448F-854D-7AFB4A69612B}" dt="2021-11-17T15:02:09.815" v="161" actId="20577"/>
        <pc:sldMkLst>
          <pc:docMk/>
          <pc:sldMk cId="2066718920" sldId="267"/>
        </pc:sldMkLst>
        <pc:spChg chg="mod">
          <ac:chgData name="Bachmann, Lars Vegard" userId="9fade4d3-1629-4597-b3ae-edc23d66fe50" providerId="ADAL" clId="{D98F87B1-749B-448F-854D-7AFB4A69612B}" dt="2021-11-17T15:02:09.815" v="161" actId="20577"/>
          <ac:spMkLst>
            <pc:docMk/>
            <pc:sldMk cId="2066718920" sldId="267"/>
            <ac:spMk id="3" creationId="{FAB98DA4-DEEB-46AF-BA62-88595A4E0D9C}"/>
          </ac:spMkLst>
        </pc:spChg>
      </pc:sldChg>
      <pc:sldChg chg="del">
        <pc:chgData name="Bachmann, Lars Vegard" userId="9fade4d3-1629-4597-b3ae-edc23d66fe50" providerId="ADAL" clId="{D98F87B1-749B-448F-854D-7AFB4A69612B}" dt="2021-11-17T14:54:38.752" v="0" actId="47"/>
        <pc:sldMkLst>
          <pc:docMk/>
          <pc:sldMk cId="1591860675" sldId="268"/>
        </pc:sldMkLst>
      </pc:sldChg>
      <pc:sldChg chg="modSp mod ord">
        <pc:chgData name="Bachmann, Lars Vegard" userId="9fade4d3-1629-4597-b3ae-edc23d66fe50" providerId="ADAL" clId="{D98F87B1-749B-448F-854D-7AFB4A69612B}" dt="2021-11-17T15:12:39.493" v="255" actId="404"/>
        <pc:sldMkLst>
          <pc:docMk/>
          <pc:sldMk cId="1742272511" sldId="271"/>
        </pc:sldMkLst>
        <pc:spChg chg="mod">
          <ac:chgData name="Bachmann, Lars Vegard" userId="9fade4d3-1629-4597-b3ae-edc23d66fe50" providerId="ADAL" clId="{D98F87B1-749B-448F-854D-7AFB4A69612B}" dt="2021-11-17T15:12:39.493" v="255" actId="404"/>
          <ac:spMkLst>
            <pc:docMk/>
            <pc:sldMk cId="1742272511" sldId="271"/>
            <ac:spMk id="4" creationId="{D0BD51FF-FB44-4501-90D3-55AB6CC31066}"/>
          </ac:spMkLst>
        </pc:spChg>
        <pc:spChg chg="mod">
          <ac:chgData name="Bachmann, Lars Vegard" userId="9fade4d3-1629-4597-b3ae-edc23d66fe50" providerId="ADAL" clId="{D98F87B1-749B-448F-854D-7AFB4A69612B}" dt="2021-11-17T15:09:43.405" v="247" actId="20577"/>
          <ac:spMkLst>
            <pc:docMk/>
            <pc:sldMk cId="1742272511" sldId="271"/>
            <ac:spMk id="11" creationId="{BB13017E-3405-4CDF-B006-C1DBE6CDAB05}"/>
          </ac:spMkLst>
        </pc:spChg>
      </pc:sldChg>
      <pc:sldChg chg="del">
        <pc:chgData name="Bachmann, Lars Vegard" userId="9fade4d3-1629-4597-b3ae-edc23d66fe50" providerId="ADAL" clId="{D98F87B1-749B-448F-854D-7AFB4A69612B}" dt="2021-11-17T15:01:22.994" v="94" actId="47"/>
        <pc:sldMkLst>
          <pc:docMk/>
          <pc:sldMk cId="1847380384" sldId="272"/>
        </pc:sldMkLst>
      </pc:sldChg>
      <pc:sldChg chg="del">
        <pc:chgData name="Bachmann, Lars Vegard" userId="9fade4d3-1629-4597-b3ae-edc23d66fe50" providerId="ADAL" clId="{D98F87B1-749B-448F-854D-7AFB4A69612B}" dt="2021-11-17T15:01:25.082" v="95" actId="47"/>
        <pc:sldMkLst>
          <pc:docMk/>
          <pc:sldMk cId="2215278542" sldId="273"/>
        </pc:sldMkLst>
      </pc:sldChg>
      <pc:sldChg chg="addSp delSp modSp new mod setBg setClrOvrMap">
        <pc:chgData name="Bachmann, Lars Vegard" userId="9fade4d3-1629-4597-b3ae-edc23d66fe50" providerId="ADAL" clId="{D98F87B1-749B-448F-854D-7AFB4A69612B}" dt="2021-11-17T15:02:30.660" v="165" actId="26606"/>
        <pc:sldMkLst>
          <pc:docMk/>
          <pc:sldMk cId="1813638176" sldId="274"/>
        </pc:sldMkLst>
        <pc:spChg chg="add del">
          <ac:chgData name="Bachmann, Lars Vegard" userId="9fade4d3-1629-4597-b3ae-edc23d66fe50" providerId="ADAL" clId="{D98F87B1-749B-448F-854D-7AFB4A69612B}" dt="2021-11-17T15:02:30.660" v="165" actId="26606"/>
          <ac:spMkLst>
            <pc:docMk/>
            <pc:sldMk cId="1813638176" sldId="274"/>
            <ac:spMk id="2" creationId="{3A2BEFDC-6851-4D3E-90F7-2B6365BDCCE2}"/>
          </ac:spMkLst>
        </pc:spChg>
        <pc:spChg chg="add del">
          <ac:chgData name="Bachmann, Lars Vegard" userId="9fade4d3-1629-4597-b3ae-edc23d66fe50" providerId="ADAL" clId="{D98F87B1-749B-448F-854D-7AFB4A69612B}" dt="2021-11-17T15:02:30.660" v="165" actId="26606"/>
          <ac:spMkLst>
            <pc:docMk/>
            <pc:sldMk cId="1813638176" sldId="274"/>
            <ac:spMk id="3" creationId="{844308E5-2069-4BAE-AFBD-3DC32A993BF8}"/>
          </ac:spMkLst>
        </pc:spChg>
        <pc:spChg chg="add del">
          <ac:chgData name="Bachmann, Lars Vegard" userId="9fade4d3-1629-4597-b3ae-edc23d66fe50" providerId="ADAL" clId="{D98F87B1-749B-448F-854D-7AFB4A69612B}" dt="2021-11-17T15:02:28.121" v="163" actId="26606"/>
          <ac:spMkLst>
            <pc:docMk/>
            <pc:sldMk cId="1813638176" sldId="274"/>
            <ac:spMk id="71" creationId="{AD9C765F-C48A-48B5-A830-AC7F51909EAB}"/>
          </ac:spMkLst>
        </pc:spChg>
        <pc:spChg chg="add del">
          <ac:chgData name="Bachmann, Lars Vegard" userId="9fade4d3-1629-4597-b3ae-edc23d66fe50" providerId="ADAL" clId="{D98F87B1-749B-448F-854D-7AFB4A69612B}" dt="2021-11-17T15:02:28.121" v="163" actId="26606"/>
          <ac:spMkLst>
            <pc:docMk/>
            <pc:sldMk cId="1813638176" sldId="274"/>
            <ac:spMk id="73" creationId="{44B2E7C2-ED64-4C68-AD18-08D135B8576A}"/>
          </ac:spMkLst>
        </pc:spChg>
        <pc:spChg chg="add del">
          <ac:chgData name="Bachmann, Lars Vegard" userId="9fade4d3-1629-4597-b3ae-edc23d66fe50" providerId="ADAL" clId="{D98F87B1-749B-448F-854D-7AFB4A69612B}" dt="2021-11-17T15:02:30.660" v="165" actId="26606"/>
          <ac:spMkLst>
            <pc:docMk/>
            <pc:sldMk cId="1813638176" sldId="274"/>
            <ac:spMk id="1028" creationId="{5C56FD3A-4F39-4752-AC00-DB25CCA4ED73}"/>
          </ac:spMkLst>
        </pc:spChg>
        <pc:spChg chg="add del">
          <ac:chgData name="Bachmann, Lars Vegard" userId="9fade4d3-1629-4597-b3ae-edc23d66fe50" providerId="ADAL" clId="{D98F87B1-749B-448F-854D-7AFB4A69612B}" dt="2021-11-17T15:02:30.660" v="165" actId="26606"/>
          <ac:spMkLst>
            <pc:docMk/>
            <pc:sldMk cId="1813638176" sldId="274"/>
            <ac:spMk id="1029" creationId="{772527DF-A25C-46B4-A5D9-BBE2E310ACAF}"/>
          </ac:spMkLst>
        </pc:spChg>
        <pc:picChg chg="add mod">
          <ac:chgData name="Bachmann, Lars Vegard" userId="9fade4d3-1629-4597-b3ae-edc23d66fe50" providerId="ADAL" clId="{D98F87B1-749B-448F-854D-7AFB4A69612B}" dt="2021-11-17T15:02:30.660" v="165" actId="26606"/>
          <ac:picMkLst>
            <pc:docMk/>
            <pc:sldMk cId="1813638176" sldId="274"/>
            <ac:picMk id="1026" creationId="{D03A58DF-FE98-4632-A841-9C93470D2AB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03F8BA-03F5-4D8E-A803-AD4F0EC24C84}" type="datetimeFigureOut">
              <a:rPr lang="nb-NO" smtClean="0"/>
              <a:t>18.11.2021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F2CAC07-DFDD-439E-868F-A6586D333A6B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7518380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05245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F2CAC07-DFDD-439E-868F-A6586D333A6B}" type="slidenum">
              <a:rPr lang="nb-NO" smtClean="0"/>
              <a:t>8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0905911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78531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2932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8881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6114895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478142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148253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64100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14950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05473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62294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57405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24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1969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5644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39276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807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842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11/18/2021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35287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5" r:id="rId12"/>
    <p:sldLayoutId id="2147483750" r:id="rId13"/>
    <p:sldLayoutId id="2147483751" r:id="rId14"/>
    <p:sldLayoutId id="2147483752" r:id="rId15"/>
    <p:sldLayoutId id="2147483753" r:id="rId16"/>
    <p:sldLayoutId id="2147483754" r:id="rId17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9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7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5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altinn.studio/community/roadmap/studio/" TargetMode="Externa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Altinn/altinn-studio/blob/master/CONTRIBUTING.md" TargetMode="Externa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altinnstudio.slack.com/" TargetMode="External"/><Relationship Id="rId4" Type="http://schemas.openxmlformats.org/officeDocument/2006/relationships/hyperlink" Target="mailto:lvb@digdir.no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iskaffe">
            <a:extLst>
              <a:ext uri="{FF2B5EF4-FFF2-40B4-BE49-F238E27FC236}">
                <a16:creationId xmlns:a16="http://schemas.microsoft.com/office/drawing/2014/main" id="{74337884-CC07-4D23-8A0C-D632E5CE4C5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730"/>
          <a:stretch/>
        </p:blipFill>
        <p:spPr>
          <a:xfrm>
            <a:off x="0" y="0"/>
            <a:ext cx="12191980" cy="6857990"/>
          </a:xfrm>
          <a:prstGeom prst="rect">
            <a:avLst/>
          </a:prstGeom>
        </p:spPr>
      </p:pic>
      <p:sp useBgFill="1">
        <p:nvSpPr>
          <p:cNvPr id="14" name="Freeform 5">
            <a:extLst>
              <a:ext uri="{FF2B5EF4-FFF2-40B4-BE49-F238E27FC236}">
                <a16:creationId xmlns:a16="http://schemas.microsoft.com/office/drawing/2014/main" id="{608EAA06-5488-416B-B2B2-E552130110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199829" y="1101852"/>
            <a:ext cx="4254640" cy="4654297"/>
          </a:xfrm>
          <a:prstGeom prst="round2SameRect">
            <a:avLst>
              <a:gd name="adj1" fmla="val 5146"/>
              <a:gd name="adj2" fmla="val 400"/>
            </a:avLst>
          </a:pr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:a16="http://schemas.microsoft.com/office/drawing/2014/main" xmlns:p14="http://schemas.microsoft.com/office/powerpoint/2010/main"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4BA035A0-DC64-483E-A197-B4B45ECB6C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04336" y="1623412"/>
            <a:ext cx="3503122" cy="2287229"/>
          </a:xfrm>
        </p:spPr>
        <p:txBody>
          <a:bodyPr>
            <a:normAutofit/>
          </a:bodyPr>
          <a:lstStyle/>
          <a:p>
            <a:pPr algn="l"/>
            <a:r>
              <a:rPr lang="nb-NO" sz="4400" dirty="0"/>
              <a:t>Altinn-kaffe</a:t>
            </a:r>
          </a:p>
        </p:txBody>
      </p:sp>
      <p:sp>
        <p:nvSpPr>
          <p:cNvPr id="3" name="Undertittel 2">
            <a:extLst>
              <a:ext uri="{FF2B5EF4-FFF2-40B4-BE49-F238E27FC236}">
                <a16:creationId xmlns:a16="http://schemas.microsoft.com/office/drawing/2014/main" id="{027DEB9F-9A04-4C62-AD38-8D588C4A3B7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04335" y="4009771"/>
            <a:ext cx="3503122" cy="1244361"/>
          </a:xfrm>
        </p:spPr>
        <p:txBody>
          <a:bodyPr>
            <a:normAutofit/>
          </a:bodyPr>
          <a:lstStyle/>
          <a:p>
            <a:pPr algn="l"/>
            <a:r>
              <a:rPr lang="nb-NO" sz="1800" dirty="0">
                <a:solidFill>
                  <a:srgbClr val="B13B52"/>
                </a:solidFill>
              </a:rPr>
              <a:t>Status og planer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18. november 2021</a:t>
            </a:r>
          </a:p>
          <a:p>
            <a:pPr algn="l"/>
            <a:r>
              <a:rPr lang="nb-NO" sz="1800" dirty="0">
                <a:solidFill>
                  <a:srgbClr val="B13B52"/>
                </a:solidFill>
              </a:rPr>
              <a:t>Lars Vegard Bachmann, produkteier</a:t>
            </a:r>
          </a:p>
        </p:txBody>
      </p:sp>
    </p:spTree>
    <p:extLst>
      <p:ext uri="{BB962C8B-B14F-4D97-AF65-F5344CB8AC3E}">
        <p14:creationId xmlns:p14="http://schemas.microsoft.com/office/powerpoint/2010/main" val="1303579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Jobbet med siden sist</a:t>
            </a:r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/>
          </a:bodyPr>
          <a:lstStyle/>
          <a:p>
            <a:r>
              <a:rPr lang="nb-NO" b="1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/>
          </a:p>
          <a:p>
            <a:r>
              <a:rPr lang="nb-NO" dirty="0"/>
              <a:t>Ny utfylling med grunnlag i tidligere innsending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Innhente krav til tabeller</a:t>
            </a: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Kvalitetssikring av eksterne bidrag</a:t>
            </a:r>
          </a:p>
        </p:txBody>
      </p:sp>
    </p:spTree>
    <p:extLst>
      <p:ext uri="{BB962C8B-B14F-4D97-AF65-F5344CB8AC3E}">
        <p14:creationId xmlns:p14="http://schemas.microsoft.com/office/powerpoint/2010/main" val="20667189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9A6C2C86-63BF-47D5-AA3F-905111A23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DB596897-2A3A-4B9D-9958-DBB0BC2B33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4013" y="1115568"/>
            <a:ext cx="3487616" cy="4626864"/>
          </a:xfrm>
        </p:spPr>
        <p:txBody>
          <a:bodyPr>
            <a:normAutofit/>
          </a:bodyPr>
          <a:lstStyle/>
          <a:p>
            <a:pPr algn="l"/>
            <a:r>
              <a:rPr lang="nb-NO" sz="3600" dirty="0"/>
              <a:t>Jobber med nå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25A0768-3044-4AA9-A889-D2CAA68C51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400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FAB98DA4-DEEB-46AF-BA62-88595A4E0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05398" y="1115568"/>
            <a:ext cx="6245352" cy="4626864"/>
          </a:xfrm>
        </p:spPr>
        <p:txBody>
          <a:bodyPr anchor="ctr">
            <a:normAutofit fontScale="85000" lnSpcReduction="20000"/>
          </a:bodyPr>
          <a:lstStyle/>
          <a:p>
            <a:r>
              <a:rPr lang="nb-NO" b="1" dirty="0">
                <a:sym typeface="Wingdings" panose="05000000000000000000" pitchFamily="2" charset="2"/>
              </a:rPr>
              <a:t>Datamodellering i Altinn Studio</a:t>
            </a:r>
          </a:p>
          <a:p>
            <a:endParaRPr lang="nb-NO" dirty="0"/>
          </a:p>
          <a:p>
            <a:r>
              <a:rPr lang="nb-NO" dirty="0"/>
              <a:t>Ny utfylling med grunnlag i tidligere innsending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>
                <a:sym typeface="Wingdings" panose="05000000000000000000" pitchFamily="2" charset="2"/>
              </a:rPr>
              <a:t>Navigere mellom </a:t>
            </a:r>
            <a:r>
              <a:rPr lang="nb-NO" dirty="0" err="1">
                <a:sym typeface="Wingdings" panose="05000000000000000000" pitchFamily="2" charset="2"/>
              </a:rPr>
              <a:t>prossessteg</a:t>
            </a: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Analyse/spesifisering for tabeller</a:t>
            </a:r>
          </a:p>
          <a:p>
            <a:r>
              <a:rPr lang="nb-NO" dirty="0">
                <a:sym typeface="Wingdings" panose="05000000000000000000" pitchFamily="2" charset="2"/>
              </a:rPr>
              <a:t>Designendringer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Optimalisering for mobil</a:t>
            </a:r>
          </a:p>
          <a:p>
            <a:pPr lvl="1"/>
            <a:r>
              <a:rPr lang="nb-NO" dirty="0">
                <a:sym typeface="Wingdings" panose="05000000000000000000" pitchFamily="2" charset="2"/>
              </a:rPr>
              <a:t>Mer nøytralt design</a:t>
            </a:r>
          </a:p>
          <a:p>
            <a:pPr marL="450000" lvl="1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r>
              <a:rPr lang="nb-NO" dirty="0">
                <a:sym typeface="Wingdings" panose="05000000000000000000" pitchFamily="2" charset="2"/>
              </a:rPr>
              <a:t>Kvalitetssikring av eksterne bidrag</a:t>
            </a:r>
          </a:p>
        </p:txBody>
      </p:sp>
    </p:spTree>
    <p:extLst>
      <p:ext uri="{BB962C8B-B14F-4D97-AF65-F5344CB8AC3E}">
        <p14:creationId xmlns:p14="http://schemas.microsoft.com/office/powerpoint/2010/main" val="34485987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3A2BEFDC-6851-4D3E-90F7-2B6365BDC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b-NO"/>
          </a:p>
        </p:txBody>
      </p:sp>
      <p:sp>
        <p:nvSpPr>
          <p:cNvPr id="3" name="Plassholder for innhold 2">
            <a:extLst>
              <a:ext uri="{FF2B5EF4-FFF2-40B4-BE49-F238E27FC236}">
                <a16:creationId xmlns:a16="http://schemas.microsoft.com/office/drawing/2014/main" id="{844308E5-2069-4BAE-AFBD-3DC32A993B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b-NO"/>
          </a:p>
        </p:txBody>
      </p:sp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D03A58DF-FE98-4632-A841-9C93470D2A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7900" y="0"/>
            <a:ext cx="1023461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136381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Planer for Q4 2021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utvikling</a:t>
            </a:r>
          </a:p>
          <a:p>
            <a:r>
              <a:rPr lang="nb-NO" dirty="0"/>
              <a:t>Datamodelleringsfunksjonalitet</a:t>
            </a:r>
          </a:p>
          <a:p>
            <a:r>
              <a:rPr lang="nb-NO" dirty="0"/>
              <a:t>Friere navigering mellom steg i prosess</a:t>
            </a:r>
          </a:p>
          <a:p>
            <a:r>
              <a:rPr lang="nb-NO" dirty="0" err="1"/>
              <a:t>eFormidling</a:t>
            </a:r>
            <a:endParaRPr lang="nb-NO" dirty="0"/>
          </a:p>
          <a:p>
            <a:r>
              <a:rPr lang="nb-NO" dirty="0"/>
              <a:t>Delegering på app-nivå</a:t>
            </a:r>
            <a:br>
              <a:rPr lang="nb-NO" dirty="0"/>
            </a:br>
            <a:r>
              <a:rPr lang="nb-NO" sz="1400" dirty="0"/>
              <a:t>(håndteres av autorisasjons-teamet)</a:t>
            </a:r>
          </a:p>
          <a:p>
            <a:r>
              <a:rPr lang="nb-NO" dirty="0"/>
              <a:t>Ny utfylling med grunnlag i tidligere innsending (Lag ny kopi)</a:t>
            </a:r>
          </a:p>
          <a:p>
            <a:r>
              <a:rPr lang="nb-NO" dirty="0"/>
              <a:t>Lage instans fra et </a:t>
            </a:r>
            <a:r>
              <a:rPr lang="nb-NO" dirty="0" err="1"/>
              <a:t>stateless</a:t>
            </a:r>
            <a:r>
              <a:rPr lang="nb-NO" dirty="0"/>
              <a:t>-steg</a:t>
            </a:r>
          </a:p>
          <a:p>
            <a:r>
              <a:rPr lang="nb-NO" dirty="0"/>
              <a:t>Avpublisering av app</a:t>
            </a:r>
          </a:p>
          <a:p>
            <a:r>
              <a:rPr lang="nb-NO" dirty="0" err="1"/>
              <a:t>Branching</a:t>
            </a:r>
            <a:r>
              <a:rPr lang="nb-NO" dirty="0"/>
              <a:t> i Altinn Studio</a:t>
            </a:r>
          </a:p>
          <a:p>
            <a:r>
              <a:rPr lang="nb-NO" dirty="0"/>
              <a:t>Håndtering av standard-tekster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0000" lnSpcReduction="20000"/>
          </a:bodyPr>
          <a:lstStyle/>
          <a:p>
            <a:pPr marL="36900" indent="0">
              <a:buNone/>
            </a:pPr>
            <a:r>
              <a:rPr lang="nb-NO" b="1" dirty="0"/>
              <a:t>Til analyse (og senere utvikling)</a:t>
            </a:r>
          </a:p>
          <a:p>
            <a:r>
              <a:rPr lang="nb-NO" dirty="0"/>
              <a:t>Varsling</a:t>
            </a:r>
          </a:p>
          <a:p>
            <a:r>
              <a:rPr lang="nb-NO" dirty="0" err="1"/>
              <a:t>Utfyllbare</a:t>
            </a:r>
            <a:r>
              <a:rPr lang="nb-NO" dirty="0"/>
              <a:t> tabeller</a:t>
            </a:r>
          </a:p>
          <a:p>
            <a:pPr marL="36900" indent="0">
              <a:buNone/>
            </a:pPr>
            <a:br>
              <a:rPr lang="nb-NO" b="1" dirty="0"/>
            </a:br>
            <a:r>
              <a:rPr lang="nb-NO" b="1" dirty="0"/>
              <a:t>Til vurdering (og evt. senere analyse og utvikling)</a:t>
            </a:r>
          </a:p>
          <a:p>
            <a:r>
              <a:rPr lang="nb-NO" dirty="0"/>
              <a:t>App-sider uten innlogging</a:t>
            </a:r>
          </a:p>
          <a:p>
            <a:r>
              <a:rPr lang="nb-NO" strike="sngStrike" dirty="0"/>
              <a:t>Funksjonell signering</a:t>
            </a:r>
            <a:r>
              <a:rPr lang="nb-NO" dirty="0"/>
              <a:t> – utsatt til Q1 2022</a:t>
            </a:r>
          </a:p>
          <a:p>
            <a:pPr marL="36900" indent="0">
              <a:buNone/>
            </a:pPr>
            <a:endParaRPr lang="nb-NO" dirty="0"/>
          </a:p>
        </p:txBody>
      </p:sp>
      <p:sp>
        <p:nvSpPr>
          <p:cNvPr id="5" name="TekstSylinder 4">
            <a:extLst>
              <a:ext uri="{FF2B5EF4-FFF2-40B4-BE49-F238E27FC236}">
                <a16:creationId xmlns:a16="http://schemas.microsoft.com/office/drawing/2014/main" id="{C6B85792-097A-4252-857B-0DE947E9E19C}"/>
              </a:ext>
            </a:extLst>
          </p:cNvPr>
          <p:cNvSpPr txBox="1"/>
          <p:nvPr/>
        </p:nvSpPr>
        <p:spPr>
          <a:xfrm>
            <a:off x="9397767" y="5786734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 err="1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Roadmap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7972167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A2B46BF9-C0EF-4F7A-A507-6B55BD80E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 err="1"/>
              <a:t>Tjenesteeiere</a:t>
            </a:r>
            <a:r>
              <a:rPr lang="nb-NO" dirty="0"/>
              <a:t> i Altinn 3</a:t>
            </a:r>
          </a:p>
        </p:txBody>
      </p:sp>
      <p:sp>
        <p:nvSpPr>
          <p:cNvPr id="5" name="Plassholder for tekst 4">
            <a:extLst>
              <a:ext uri="{FF2B5EF4-FFF2-40B4-BE49-F238E27FC236}">
                <a16:creationId xmlns:a16="http://schemas.microsoft.com/office/drawing/2014/main" id="{5642AB98-9788-4F98-B7EA-80C23BD5EA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432138"/>
            <a:ext cx="3300984" cy="764782"/>
          </a:xfrm>
        </p:spPr>
        <p:txBody>
          <a:bodyPr/>
          <a:lstStyle/>
          <a:p>
            <a:r>
              <a:rPr lang="nb-NO" dirty="0"/>
              <a:t>Minst en tjeneste </a:t>
            </a:r>
            <a:br>
              <a:rPr lang="nb-NO" dirty="0"/>
            </a:br>
            <a:r>
              <a:rPr lang="nb-NO" dirty="0"/>
              <a:t>i produksjon (9)</a:t>
            </a:r>
          </a:p>
        </p:txBody>
      </p:sp>
      <p:sp>
        <p:nvSpPr>
          <p:cNvPr id="11" name="Plassholder for tekst 10">
            <a:extLst>
              <a:ext uri="{FF2B5EF4-FFF2-40B4-BE49-F238E27FC236}">
                <a16:creationId xmlns:a16="http://schemas.microsoft.com/office/drawing/2014/main" id="{663922B4-B42B-4308-8FC3-2C5F459D54F3}"/>
              </a:ext>
            </a:extLst>
          </p:cNvPr>
          <p:cNvSpPr>
            <a:spLocks noGrp="1"/>
          </p:cNvSpPr>
          <p:nvPr>
            <p:ph type="body" sz="half" idx="15"/>
          </p:nvPr>
        </p:nvSpPr>
        <p:spPr>
          <a:xfrm>
            <a:off x="913795" y="2402588"/>
            <a:ext cx="3300984" cy="3845812"/>
          </a:xfrm>
        </p:spPr>
        <p:txBody>
          <a:bodyPr/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Digitaliseringsdirektoratet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Statistisk sentralbyrå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Kartverket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Nasjonalbiblioteket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Skatteetaten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arbeidsmiljøinstitutt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Utlendingsdirektoratet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Valgdirektoratet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9" name="Plassholder for tekst 8">
            <a:extLst>
              <a:ext uri="{FF2B5EF4-FFF2-40B4-BE49-F238E27FC236}">
                <a16:creationId xmlns:a16="http://schemas.microsoft.com/office/drawing/2014/main" id="{3A691D5D-59E9-4200-BE09-E830F5F9136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446711" y="1432137"/>
            <a:ext cx="3300984" cy="764783"/>
          </a:xfrm>
        </p:spPr>
        <p:txBody>
          <a:bodyPr/>
          <a:lstStyle/>
          <a:p>
            <a:r>
              <a:rPr lang="nb-NO" dirty="0"/>
              <a:t>Testmiljø etablert (20)</a:t>
            </a:r>
          </a:p>
        </p:txBody>
      </p:sp>
      <p:sp>
        <p:nvSpPr>
          <p:cNvPr id="12" name="Plassholder for tekst 11">
            <a:extLst>
              <a:ext uri="{FF2B5EF4-FFF2-40B4-BE49-F238E27FC236}">
                <a16:creationId xmlns:a16="http://schemas.microsoft.com/office/drawing/2014/main" id="{78879780-FE13-45B0-947E-43A710A3691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4441435" y="2402587"/>
            <a:ext cx="3300984" cy="3845813"/>
          </a:xfrm>
        </p:spPr>
        <p:txBody>
          <a:bodyPr>
            <a:normAutofit fontScale="400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Barne-, ungdoms- og familiedirektoratet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Brønnøysundregistrene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</a:t>
            </a:r>
            <a:r>
              <a:rPr lang="nb-NO" dirty="0" err="1"/>
              <a:t>byggkvalitet</a:t>
            </a:r>
            <a:endParaRPr lang="nb-NO" dirty="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Digitale Helgeland v/Brønnøy kommune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mineralforvaltning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Finanstilsynet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Fiskeridirektoratet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Gjenopptakelseskommisjonen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Helse Møre og Romsdal HF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Kulturrådet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Miljødirektoratet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Arbeids- og velferdsetaten (NAV)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Nasjonal sikkerhetsmyndighet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Norsk pasientskadeerstatning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Patentstyret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Sjøfartsdirektoratet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sivilrettsforvaltning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b="1" dirty="0"/>
              <a:t>Statens vegvesen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Utdanningsdirektoratet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0" name="Plassholder for tekst 9">
            <a:extLst>
              <a:ext uri="{FF2B5EF4-FFF2-40B4-BE49-F238E27FC236}">
                <a16:creationId xmlns:a16="http://schemas.microsoft.com/office/drawing/2014/main" id="{D45778E2-2156-4C68-82A8-96B10AE3F1A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966572" y="1432138"/>
            <a:ext cx="3300984" cy="764782"/>
          </a:xfrm>
        </p:spPr>
        <p:txBody>
          <a:bodyPr/>
          <a:lstStyle/>
          <a:p>
            <a:r>
              <a:rPr lang="nb-NO" dirty="0"/>
              <a:t>Organisasjon i </a:t>
            </a:r>
            <a:br>
              <a:rPr lang="nb-NO" dirty="0"/>
            </a:br>
            <a:r>
              <a:rPr lang="nb-NO" dirty="0"/>
              <a:t>Altinn Studio (12)</a:t>
            </a:r>
          </a:p>
        </p:txBody>
      </p:sp>
      <p:sp>
        <p:nvSpPr>
          <p:cNvPr id="13" name="Plassholder for tekst 12">
            <a:extLst>
              <a:ext uri="{FF2B5EF4-FFF2-40B4-BE49-F238E27FC236}">
                <a16:creationId xmlns:a16="http://schemas.microsoft.com/office/drawing/2014/main" id="{3280B5D9-CC2A-4150-BB8E-E1DDE6716D84}"/>
              </a:ext>
            </a:extLst>
          </p:cNvPr>
          <p:cNvSpPr>
            <a:spLocks noGrp="1"/>
          </p:cNvSpPr>
          <p:nvPr>
            <p:ph type="body" sz="half" idx="17"/>
          </p:nvPr>
        </p:nvSpPr>
        <p:spPr>
          <a:xfrm>
            <a:off x="7966572" y="2402585"/>
            <a:ext cx="3300984" cy="3845813"/>
          </a:xfrm>
        </p:spPr>
        <p:txBody>
          <a:bodyPr>
            <a:normAutofit fontScale="92500" lnSpcReduction="20000"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Datatilsynet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Direktoratet for samfunnssikkerhet og beredskap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Felleskontoret for AFP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Lotteri- og stiftelsestilsynet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Norges vassdrags- og energidirektorat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Politiet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legemiddelverk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havarikommisjon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Statens pensjonskasse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Tolletaten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Tilsynsrådet for advokatvirksomhet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nb-NO" dirty="0"/>
              <a:t>Økokrim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b-NO" dirty="0"/>
          </a:p>
        </p:txBody>
      </p:sp>
      <p:sp>
        <p:nvSpPr>
          <p:cNvPr id="14" name="TekstSylinder 13">
            <a:extLst>
              <a:ext uri="{FF2B5EF4-FFF2-40B4-BE49-F238E27FC236}">
                <a16:creationId xmlns:a16="http://schemas.microsoft.com/office/drawing/2014/main" id="{4AABA520-8ECA-49B5-AEF7-2E2D6A1DE670}"/>
              </a:ext>
            </a:extLst>
          </p:cNvPr>
          <p:cNvSpPr txBox="1"/>
          <p:nvPr/>
        </p:nvSpPr>
        <p:spPr>
          <a:xfrm>
            <a:off x="8655302" y="6531003"/>
            <a:ext cx="2612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b="1" dirty="0"/>
              <a:t>Fet=etablert siste periode</a:t>
            </a:r>
          </a:p>
        </p:txBody>
      </p:sp>
      <p:sp>
        <p:nvSpPr>
          <p:cNvPr id="15" name="TekstSylinder 14">
            <a:extLst>
              <a:ext uri="{FF2B5EF4-FFF2-40B4-BE49-F238E27FC236}">
                <a16:creationId xmlns:a16="http://schemas.microsoft.com/office/drawing/2014/main" id="{22A8717A-5465-491C-B25A-EA231AF0CC6C}"/>
              </a:ext>
            </a:extLst>
          </p:cNvPr>
          <p:cNvSpPr txBox="1"/>
          <p:nvPr/>
        </p:nvSpPr>
        <p:spPr>
          <a:xfrm>
            <a:off x="7966572" y="6088777"/>
            <a:ext cx="3328155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sz="1100" dirty="0"/>
              <a:t>+5 </a:t>
            </a:r>
            <a:r>
              <a:rPr lang="nb-NO" sz="1100" dirty="0" err="1"/>
              <a:t>tjenesteeiere</a:t>
            </a:r>
            <a:r>
              <a:rPr lang="nb-NO" sz="1100" dirty="0"/>
              <a:t> som ikke ennå har valgt administrator</a:t>
            </a:r>
          </a:p>
        </p:txBody>
      </p:sp>
    </p:spTree>
    <p:extLst>
      <p:ext uri="{BB962C8B-B14F-4D97-AF65-F5344CB8AC3E}">
        <p14:creationId xmlns:p14="http://schemas.microsoft.com/office/powerpoint/2010/main" val="1718104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>
            <a:extLst>
              <a:ext uri="{FF2B5EF4-FFF2-40B4-BE49-F238E27FC236}">
                <a16:creationId xmlns:a16="http://schemas.microsoft.com/office/drawing/2014/main" id="{81AA2F4D-4237-4A39-B866-7876674C95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 dirty="0"/>
              <a:t>Eksterne bidrag</a:t>
            </a:r>
          </a:p>
        </p:txBody>
      </p:sp>
      <p:sp>
        <p:nvSpPr>
          <p:cNvPr id="11" name="Plassholder for innhold 10">
            <a:extLst>
              <a:ext uri="{FF2B5EF4-FFF2-40B4-BE49-F238E27FC236}">
                <a16:creationId xmlns:a16="http://schemas.microsoft.com/office/drawing/2014/main" id="{BB13017E-3405-4CDF-B006-C1DBE6CDAB0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4171950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nb-NO" b="1" dirty="0"/>
              <a:t>Under utvikling / QA 🛠</a:t>
            </a:r>
          </a:p>
          <a:p>
            <a:r>
              <a:rPr lang="nb-NO" dirty="0">
                <a:sym typeface="Wingdings" panose="05000000000000000000" pitchFamily="2" charset="2"/>
              </a:rPr>
              <a:t>Kjøre lokal test i </a:t>
            </a:r>
            <a:r>
              <a:rPr lang="nb-NO" dirty="0" err="1">
                <a:sym typeface="Wingdings" panose="05000000000000000000" pitchFamily="2" charset="2"/>
              </a:rPr>
              <a:t>docker</a:t>
            </a:r>
            <a:r>
              <a:rPr lang="nb-NO" dirty="0">
                <a:sym typeface="Wingdings" panose="05000000000000000000" pitchFamily="2" charset="2"/>
              </a:rPr>
              <a:t> (Ivar, Bouvet – for Finanstilsynet) 🆕</a:t>
            </a:r>
          </a:p>
          <a:p>
            <a:r>
              <a:rPr lang="nb-NO" dirty="0">
                <a:sym typeface="Wingdings" panose="05000000000000000000" pitchFamily="2" charset="2"/>
              </a:rPr>
              <a:t>Friere plassering av hjelpetekst-ikon (Martin, SSB) </a:t>
            </a:r>
          </a:p>
          <a:p>
            <a:r>
              <a:rPr lang="nb-NO" dirty="0" err="1">
                <a:sym typeface="Wingdings" panose="05000000000000000000" pitchFamily="2" charset="2"/>
              </a:rPr>
              <a:t>labelGrid</a:t>
            </a:r>
            <a:r>
              <a:rPr lang="nb-NO" dirty="0">
                <a:sym typeface="Wingdings" panose="05000000000000000000" pitchFamily="2" charset="2"/>
              </a:rPr>
              <a:t> (Ivar, Bouvet – for Finanstilsynet)</a:t>
            </a:r>
          </a:p>
          <a:p>
            <a:r>
              <a:rPr lang="nb-NO" dirty="0" err="1">
                <a:sym typeface="Wingdings" panose="05000000000000000000" pitchFamily="2" charset="2"/>
              </a:rPr>
              <a:t>Forhåndsvalgt</a:t>
            </a:r>
            <a:r>
              <a:rPr lang="nb-NO" dirty="0">
                <a:sym typeface="Wingdings" panose="05000000000000000000" pitchFamily="2" charset="2"/>
              </a:rPr>
              <a:t> at repeterende gruppe er åpen (Martin, SSB)</a:t>
            </a:r>
          </a:p>
          <a:p>
            <a:r>
              <a:rPr lang="nb-NO" dirty="0">
                <a:sym typeface="Wingdings" panose="05000000000000000000" pitchFamily="2" charset="2"/>
              </a:rPr>
              <a:t>Navigering mellom sider i et utfyllingssteg (Martin, SSB)</a:t>
            </a:r>
          </a:p>
        </p:txBody>
      </p:sp>
      <p:sp>
        <p:nvSpPr>
          <p:cNvPr id="4" name="Plassholder for innhold 3">
            <a:extLst>
              <a:ext uri="{FF2B5EF4-FFF2-40B4-BE49-F238E27FC236}">
                <a16:creationId xmlns:a16="http://schemas.microsoft.com/office/drawing/2014/main" id="{D0BD51FF-FB44-4501-90D3-55AB6CC31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0716" y="2076450"/>
            <a:ext cx="4856841" cy="4171949"/>
          </a:xfrm>
        </p:spPr>
        <p:txBody>
          <a:bodyPr>
            <a:normAutofit fontScale="85000" lnSpcReduction="20000"/>
          </a:bodyPr>
          <a:lstStyle/>
          <a:p>
            <a:pPr marL="36900" indent="0">
              <a:buNone/>
            </a:pPr>
            <a:r>
              <a:rPr lang="nb-NO" b="1" dirty="0" err="1"/>
              <a:t>Feature</a:t>
            </a:r>
            <a:r>
              <a:rPr lang="nb-NO" b="1" dirty="0"/>
              <a:t> tatt inn 🏆</a:t>
            </a:r>
            <a:endParaRPr lang="nb-NO" dirty="0"/>
          </a:p>
          <a:p>
            <a:r>
              <a:rPr lang="nb-NO" dirty="0">
                <a:sym typeface="Wingdings" panose="05000000000000000000" pitchFamily="2" charset="2"/>
              </a:rPr>
              <a:t>Bilde-komponent (Alexandra, Accenture – for Digitale Helgeland)</a:t>
            </a:r>
          </a:p>
          <a:p>
            <a:r>
              <a:rPr lang="nb-NO" dirty="0">
                <a:sym typeface="Wingdings" panose="05000000000000000000" pitchFamily="2" charset="2"/>
              </a:rPr>
              <a:t>Høyrestilling av input (Ivar, Bouvet – for Finanstilsynet)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  <a:p>
            <a:endParaRPr lang="nb-NO" dirty="0">
              <a:sym typeface="Wingdings" panose="05000000000000000000" pitchFamily="2" charset="2"/>
            </a:endParaRPr>
          </a:p>
          <a:p>
            <a:pPr marL="36900" indent="0">
              <a:buNone/>
            </a:pPr>
            <a:r>
              <a:rPr lang="nb-NO" b="1" dirty="0" err="1">
                <a:sym typeface="Wingdings" panose="05000000000000000000" pitchFamily="2" charset="2"/>
              </a:rPr>
              <a:t>Bugfix</a:t>
            </a:r>
            <a:r>
              <a:rPr lang="nb-NO" b="1" dirty="0">
                <a:sym typeface="Wingdings" panose="05000000000000000000" pitchFamily="2" charset="2"/>
              </a:rPr>
              <a:t> / mindre endring tatt inn 🎖</a:t>
            </a:r>
            <a:br>
              <a:rPr lang="nb-NO" b="1" dirty="0">
                <a:sym typeface="Wingdings" panose="05000000000000000000" pitchFamily="2" charset="2"/>
              </a:rPr>
            </a:br>
            <a:r>
              <a:rPr lang="nb-NO" sz="1400" b="1" dirty="0">
                <a:sym typeface="Wingdings" panose="05000000000000000000" pitchFamily="2" charset="2"/>
              </a:rPr>
              <a:t>(Så langt i år)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@ivarne – 13 </a:t>
            </a:r>
            <a:r>
              <a:rPr lang="nb-NO" sz="1600" dirty="0">
                <a:sym typeface="Wingdings" panose="05000000000000000000" pitchFamily="2" charset="2"/>
              </a:rPr>
              <a:t>(+3)</a:t>
            </a:r>
            <a:endParaRPr lang="nb-NO" dirty="0">
              <a:sym typeface="Wingdings" panose="05000000000000000000" pitchFamily="2" charset="2"/>
            </a:endParaRP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@torbjokv – 2</a:t>
            </a:r>
          </a:p>
          <a:p>
            <a:pPr marL="494100" indent="-457200">
              <a:buFont typeface="+mj-lt"/>
              <a:buAutoNum type="arabicPeriod"/>
            </a:pPr>
            <a:r>
              <a:rPr lang="nb-NO" dirty="0">
                <a:sym typeface="Wingdings" panose="05000000000000000000" pitchFamily="2" charset="2"/>
              </a:rPr>
              <a:t>@lompa94 / @martinothamar - 1</a:t>
            </a:r>
          </a:p>
          <a:p>
            <a:pPr marL="36900" indent="0">
              <a:buNone/>
            </a:pPr>
            <a:endParaRPr lang="nb-NO" dirty="0">
              <a:sym typeface="Wingdings" panose="05000000000000000000" pitchFamily="2" charset="2"/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6BA9AE42-CE4C-4ACA-9BA0-55A17F5E5315}"/>
              </a:ext>
            </a:extLst>
          </p:cNvPr>
          <p:cNvSpPr txBox="1"/>
          <p:nvPr/>
        </p:nvSpPr>
        <p:spPr>
          <a:xfrm>
            <a:off x="9397767" y="6248399"/>
            <a:ext cx="250987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pPr marL="36900" indent="0" algn="ctr">
              <a:buNone/>
            </a:pPr>
            <a:r>
              <a:rPr lang="nb-NO" dirty="0">
                <a:solidFill>
                  <a:schemeClr val="accent1"/>
                </a:solidFill>
                <a:sym typeface="Wingdings" panose="05000000000000000000" pitchFamily="2" charset="2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Slik kan du bidra</a:t>
            </a:r>
            <a:endParaRPr lang="nb-NO" dirty="0">
              <a:solidFill>
                <a:schemeClr val="accent1"/>
              </a:solidFill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7422725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DAB482FD-C684-4DAA-AC4C-1739F51A98A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tel 1">
            <a:extLst>
              <a:ext uri="{FF2B5EF4-FFF2-40B4-BE49-F238E27FC236}">
                <a16:creationId xmlns:a16="http://schemas.microsoft.com/office/drawing/2014/main" id="{1C0BD79D-D520-41D6-BFFC-3C8E7BEEC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39236" y="1097280"/>
            <a:ext cx="6043875" cy="462686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/>
            <a:r>
              <a:rPr lang="en-US" sz="5400" dirty="0" err="1"/>
              <a:t>Spørsmål</a:t>
            </a:r>
            <a:r>
              <a:rPr lang="en-US" sz="5400" dirty="0"/>
              <a:t>? </a:t>
            </a:r>
            <a:r>
              <a:rPr lang="en-US" sz="5400" dirty="0" err="1"/>
              <a:t>Kommentarer</a:t>
            </a:r>
            <a:r>
              <a:rPr lang="en-US" sz="5400" dirty="0"/>
              <a:t>?</a:t>
            </a:r>
          </a:p>
        </p:txBody>
      </p:sp>
      <p:sp>
        <p:nvSpPr>
          <p:cNvPr id="4" name="Plassholder for tekst 3">
            <a:extLst>
              <a:ext uri="{FF2B5EF4-FFF2-40B4-BE49-F238E27FC236}">
                <a16:creationId xmlns:a16="http://schemas.microsoft.com/office/drawing/2014/main" id="{F4813C5F-79E7-4BC4-991E-D2A9E7FF2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3795" y="1097280"/>
            <a:ext cx="3256177" cy="462686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nb-NO" dirty="0">
                <a:hlinkClick r:id="rId4"/>
              </a:rPr>
              <a:t>lvb@digdir.no</a:t>
            </a:r>
            <a:endParaRPr lang="nb-NO" dirty="0"/>
          </a:p>
          <a:p>
            <a:pPr algn="r"/>
            <a:r>
              <a:rPr lang="nb-NO" dirty="0">
                <a:hlinkClick r:id="rId5"/>
              </a:rPr>
              <a:t>https://altinn.slack.com</a:t>
            </a:r>
            <a:r>
              <a:rPr lang="nb-NO" dirty="0"/>
              <a:t> </a:t>
            </a:r>
          </a:p>
          <a:p>
            <a:pPr algn="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DAA738B-EDF5-4694-B25A-3488245BC8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605" y="2057399"/>
            <a:ext cx="0" cy="2743200"/>
          </a:xfrm>
          <a:prstGeom prst="line">
            <a:avLst/>
          </a:prstGeom>
          <a:ln w="190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4068165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AnalogousFromRegularSeed_2SEEDS">
      <a:dk1>
        <a:srgbClr val="000000"/>
      </a:dk1>
      <a:lt1>
        <a:srgbClr val="FFFFFF"/>
      </a:lt1>
      <a:dk2>
        <a:srgbClr val="243741"/>
      </a:dk2>
      <a:lt2>
        <a:srgbClr val="E2E8E7"/>
      </a:lt2>
      <a:accent1>
        <a:srgbClr val="B13B52"/>
      </a:accent1>
      <a:accent2>
        <a:srgbClr val="C34D95"/>
      </a:accent2>
      <a:accent3>
        <a:srgbClr val="C3674D"/>
      </a:accent3>
      <a:accent4>
        <a:srgbClr val="3BB182"/>
      </a:accent4>
      <a:accent5>
        <a:srgbClr val="46B2B4"/>
      </a:accent5>
      <a:accent6>
        <a:srgbClr val="3B7EB1"/>
      </a:accent6>
      <a:hlink>
        <a:srgbClr val="31937F"/>
      </a:hlink>
      <a:folHlink>
        <a:srgbClr val="7F7F7F"/>
      </a:folHlink>
    </a:clrScheme>
    <a:fontScheme name="Slate">
      <a:majorFont>
        <a:latin typeface="Georgia Pro Cond Ligh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Speak Pro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1377</TotalTime>
  <Words>430</Words>
  <Application>Microsoft Office PowerPoint</Application>
  <PresentationFormat>Widescreen</PresentationFormat>
  <Paragraphs>114</Paragraphs>
  <Slides>8</Slides>
  <Notes>2</Notes>
  <HiddenSlides>0</HiddenSlides>
  <MMClips>0</MMClips>
  <ScaleCrop>false</ScaleCrop>
  <HeadingPairs>
    <vt:vector size="6" baseType="variant">
      <vt:variant>
        <vt:lpstr>Brukte skrifter</vt:lpstr>
      </vt:variant>
      <vt:variant>
        <vt:i4>5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8</vt:i4>
      </vt:variant>
    </vt:vector>
  </HeadingPairs>
  <TitlesOfParts>
    <vt:vector size="14" baseType="lpstr">
      <vt:lpstr>Arial</vt:lpstr>
      <vt:lpstr>Calibri</vt:lpstr>
      <vt:lpstr>Georgia Pro Cond Light</vt:lpstr>
      <vt:lpstr>Speak Pro</vt:lpstr>
      <vt:lpstr>Wingdings 2</vt:lpstr>
      <vt:lpstr>SlateVTI</vt:lpstr>
      <vt:lpstr>Altinn-kaffe</vt:lpstr>
      <vt:lpstr>Jobbet med siden sist</vt:lpstr>
      <vt:lpstr>Jobber med nå</vt:lpstr>
      <vt:lpstr>PowerPoint-presentasjon</vt:lpstr>
      <vt:lpstr>Planer for Q4 2021</vt:lpstr>
      <vt:lpstr>Tjenesteeiere i Altinn 3</vt:lpstr>
      <vt:lpstr>Eksterne bidrag</vt:lpstr>
      <vt:lpstr>Spørsmål? Kommentarer?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Altinn-kaffe</dc:title>
  <dc:creator>Bachmann, Lars Vegard</dc:creator>
  <cp:lastModifiedBy>Bachmann, Lars Vegard</cp:lastModifiedBy>
  <cp:revision>18</cp:revision>
  <dcterms:created xsi:type="dcterms:W3CDTF">2021-01-06T12:11:45Z</dcterms:created>
  <dcterms:modified xsi:type="dcterms:W3CDTF">2021-11-18T08:29:55Z</dcterms:modified>
</cp:coreProperties>
</file>