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9"/>
  </p:notesMasterIdLst>
  <p:sldIdLst>
    <p:sldId id="256" r:id="rId2"/>
    <p:sldId id="267" r:id="rId3"/>
    <p:sldId id="259" r:id="rId4"/>
    <p:sldId id="264" r:id="rId5"/>
    <p:sldId id="271" r:id="rId6"/>
    <p:sldId id="265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DB207-B0E4-423D-8D17-9DD0B188A72D}" v="16" dt="2021-10-07T06:53:4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15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614DB207-B0E4-423D-8D17-9DD0B188A72D}"/>
    <pc:docChg chg="undo custSel addSld delSld modSld">
      <pc:chgData name="Bachmann, Lars Vegard" userId="9fade4d3-1629-4597-b3ae-edc23d66fe50" providerId="ADAL" clId="{614DB207-B0E4-423D-8D17-9DD0B188A72D}" dt="2021-10-07T07:01:44.337" v="1285" actId="27636"/>
      <pc:docMkLst>
        <pc:docMk/>
      </pc:docMkLst>
      <pc:sldChg chg="modSp mod">
        <pc:chgData name="Bachmann, Lars Vegard" userId="9fade4d3-1629-4597-b3ae-edc23d66fe50" providerId="ADAL" clId="{614DB207-B0E4-423D-8D17-9DD0B188A72D}" dt="2021-10-06T13:25:40.055" v="4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614DB207-B0E4-423D-8D17-9DD0B188A72D}" dt="2021-10-06T13:25:40.055" v="4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614DB207-B0E4-423D-8D17-9DD0B188A72D}" dt="2021-10-07T07:01:44.337" v="1285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614DB207-B0E4-423D-8D17-9DD0B188A72D}" dt="2021-10-07T07:01:44.337" v="1285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modNotesTx">
        <pc:chgData name="Bachmann, Lars Vegard" userId="9fade4d3-1629-4597-b3ae-edc23d66fe50" providerId="ADAL" clId="{614DB207-B0E4-423D-8D17-9DD0B188A72D}" dt="2021-10-07T06:44:44.344" v="948"/>
        <pc:sldMkLst>
          <pc:docMk/>
          <pc:sldMk cId="1940681658" sldId="260"/>
        </pc:sldMkLst>
      </pc:sldChg>
      <pc:sldChg chg="addSp delSp modSp mod">
        <pc:chgData name="Bachmann, Lars Vegard" userId="9fade4d3-1629-4597-b3ae-edc23d66fe50" providerId="ADAL" clId="{614DB207-B0E4-423D-8D17-9DD0B188A72D}" dt="2021-10-07T06:56:30.632" v="1235" actId="20577"/>
        <pc:sldMkLst>
          <pc:docMk/>
          <pc:sldMk cId="2797216799" sldId="264"/>
        </pc:sldMkLst>
        <pc:spChg chg="mod">
          <ac:chgData name="Bachmann, Lars Vegard" userId="9fade4d3-1629-4597-b3ae-edc23d66fe50" providerId="ADAL" clId="{614DB207-B0E4-423D-8D17-9DD0B188A72D}" dt="2021-10-06T13:25:59.762" v="5" actId="20577"/>
          <ac:spMkLst>
            <pc:docMk/>
            <pc:sldMk cId="2797216799" sldId="264"/>
            <ac:spMk id="2" creationId="{81AA2F4D-4237-4A39-B866-7876674C95B1}"/>
          </ac:spMkLst>
        </pc:spChg>
        <pc:spChg chg="add mod">
          <ac:chgData name="Bachmann, Lars Vegard" userId="9fade4d3-1629-4597-b3ae-edc23d66fe50" providerId="ADAL" clId="{614DB207-B0E4-423D-8D17-9DD0B188A72D}" dt="2021-10-06T14:31:49.412" v="912" actId="27636"/>
          <ac:spMkLst>
            <pc:docMk/>
            <pc:sldMk cId="2797216799" sldId="264"/>
            <ac:spMk id="4" creationId="{D0BD51FF-FB44-4501-90D3-55AB6CC31066}"/>
          </ac:spMkLst>
        </pc:spChg>
        <pc:spChg chg="add mod">
          <ac:chgData name="Bachmann, Lars Vegard" userId="9fade4d3-1629-4597-b3ae-edc23d66fe50" providerId="ADAL" clId="{614DB207-B0E4-423D-8D17-9DD0B188A72D}" dt="2021-10-07T06:27:53.262" v="947" actId="20577"/>
          <ac:spMkLst>
            <pc:docMk/>
            <pc:sldMk cId="2797216799" sldId="264"/>
            <ac:spMk id="5" creationId="{C6B85792-097A-4252-857B-0DE947E9E19C}"/>
          </ac:spMkLst>
        </pc:spChg>
        <pc:spChg chg="mod">
          <ac:chgData name="Bachmann, Lars Vegard" userId="9fade4d3-1629-4597-b3ae-edc23d66fe50" providerId="ADAL" clId="{614DB207-B0E4-423D-8D17-9DD0B188A72D}" dt="2021-10-07T06:56:30.632" v="1235" actId="20577"/>
          <ac:spMkLst>
            <pc:docMk/>
            <pc:sldMk cId="2797216799" sldId="264"/>
            <ac:spMk id="11" creationId="{BB13017E-3405-4CDF-B006-C1DBE6CDAB05}"/>
          </ac:spMkLst>
        </pc:spChg>
        <pc:spChg chg="del mod">
          <ac:chgData name="Bachmann, Lars Vegard" userId="9fade4d3-1629-4597-b3ae-edc23d66fe50" providerId="ADAL" clId="{614DB207-B0E4-423D-8D17-9DD0B188A72D}" dt="2021-10-06T13:27:05.270" v="22" actId="478"/>
          <ac:spMkLst>
            <pc:docMk/>
            <pc:sldMk cId="2797216799" sldId="264"/>
            <ac:spMk id="13" creationId="{95560F77-80B3-4719-BCFF-8DC7C36B5DBB}"/>
          </ac:spMkLst>
        </pc:spChg>
      </pc:sldChg>
      <pc:sldChg chg="modSp mod">
        <pc:chgData name="Bachmann, Lars Vegard" userId="9fade4d3-1629-4597-b3ae-edc23d66fe50" providerId="ADAL" clId="{614DB207-B0E4-423D-8D17-9DD0B188A72D}" dt="2021-10-06T13:51:42.895" v="833" actId="113"/>
        <pc:sldMkLst>
          <pc:docMk/>
          <pc:sldMk cId="171810497" sldId="265"/>
        </pc:sldMkLst>
        <pc:spChg chg="mod">
          <ac:chgData name="Bachmann, Lars Vegard" userId="9fade4d3-1629-4597-b3ae-edc23d66fe50" providerId="ADAL" clId="{614DB207-B0E4-423D-8D17-9DD0B188A72D}" dt="2021-10-06T13:51:39.453" v="832" actId="113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614DB207-B0E4-423D-8D17-9DD0B188A72D}" dt="2021-10-06T13:51:42.895" v="833" actId="113"/>
          <ac:spMkLst>
            <pc:docMk/>
            <pc:sldMk cId="171810497" sldId="265"/>
            <ac:spMk id="13" creationId="{3280B5D9-CC2A-4150-BB8E-E1DDE6716D84}"/>
          </ac:spMkLst>
        </pc:spChg>
      </pc:sldChg>
      <pc:sldChg chg="modSp mod">
        <pc:chgData name="Bachmann, Lars Vegard" userId="9fade4d3-1629-4597-b3ae-edc23d66fe50" providerId="ADAL" clId="{614DB207-B0E4-423D-8D17-9DD0B188A72D}" dt="2021-10-07T06:54:12.827" v="1165" actId="27636"/>
        <pc:sldMkLst>
          <pc:docMk/>
          <pc:sldMk cId="2066718920" sldId="267"/>
        </pc:sldMkLst>
        <pc:spChg chg="mod">
          <ac:chgData name="Bachmann, Lars Vegard" userId="9fade4d3-1629-4597-b3ae-edc23d66fe50" providerId="ADAL" clId="{614DB207-B0E4-423D-8D17-9DD0B188A72D}" dt="2021-10-07T06:54:12.827" v="1165" actId="27636"/>
          <ac:spMkLst>
            <pc:docMk/>
            <pc:sldMk cId="2066718920" sldId="267"/>
            <ac:spMk id="3" creationId="{FAB98DA4-DEEB-46AF-BA62-88595A4E0D9C}"/>
          </ac:spMkLst>
        </pc:spChg>
      </pc:sldChg>
      <pc:sldChg chg="modSp del mod">
        <pc:chgData name="Bachmann, Lars Vegard" userId="9fade4d3-1629-4597-b3ae-edc23d66fe50" providerId="ADAL" clId="{614DB207-B0E4-423D-8D17-9DD0B188A72D}" dt="2021-10-06T13:49:02.261" v="817" actId="47"/>
        <pc:sldMkLst>
          <pc:docMk/>
          <pc:sldMk cId="163416377" sldId="270"/>
        </pc:sldMkLst>
        <pc:spChg chg="mod">
          <ac:chgData name="Bachmann, Lars Vegard" userId="9fade4d3-1629-4597-b3ae-edc23d66fe50" providerId="ADAL" clId="{614DB207-B0E4-423D-8D17-9DD0B188A72D}" dt="2021-10-06T13:49:00.056" v="816" actId="21"/>
          <ac:spMkLst>
            <pc:docMk/>
            <pc:sldMk cId="163416377" sldId="270"/>
            <ac:spMk id="3" creationId="{FAB98DA4-DEEB-46AF-BA62-88595A4E0D9C}"/>
          </ac:spMkLst>
        </pc:spChg>
      </pc:sldChg>
      <pc:sldChg chg="addSp modSp add mod">
        <pc:chgData name="Bachmann, Lars Vegard" userId="9fade4d3-1629-4597-b3ae-edc23d66fe50" providerId="ADAL" clId="{614DB207-B0E4-423D-8D17-9DD0B188A72D}" dt="2021-10-06T13:50:27.525" v="831" actId="207"/>
        <pc:sldMkLst>
          <pc:docMk/>
          <pc:sldMk cId="1742272511" sldId="271"/>
        </pc:sldMkLst>
        <pc:spChg chg="mod">
          <ac:chgData name="Bachmann, Lars Vegard" userId="9fade4d3-1629-4597-b3ae-edc23d66fe50" providerId="ADAL" clId="{614DB207-B0E4-423D-8D17-9DD0B188A72D}" dt="2021-10-06T13:34:27.724" v="354" actId="20577"/>
          <ac:spMkLst>
            <pc:docMk/>
            <pc:sldMk cId="1742272511" sldId="271"/>
            <ac:spMk id="2" creationId="{81AA2F4D-4237-4A39-B866-7876674C95B1}"/>
          </ac:spMkLst>
        </pc:spChg>
        <pc:spChg chg="mod">
          <ac:chgData name="Bachmann, Lars Vegard" userId="9fade4d3-1629-4597-b3ae-edc23d66fe50" providerId="ADAL" clId="{614DB207-B0E4-423D-8D17-9DD0B188A72D}" dt="2021-10-06T13:49:14.718" v="821" actId="14100"/>
          <ac:spMkLst>
            <pc:docMk/>
            <pc:sldMk cId="1742272511" sldId="271"/>
            <ac:spMk id="4" creationId="{D0BD51FF-FB44-4501-90D3-55AB6CC31066}"/>
          </ac:spMkLst>
        </pc:spChg>
        <pc:spChg chg="add mod">
          <ac:chgData name="Bachmann, Lars Vegard" userId="9fade4d3-1629-4597-b3ae-edc23d66fe50" providerId="ADAL" clId="{614DB207-B0E4-423D-8D17-9DD0B188A72D}" dt="2021-10-06T13:50:27.525" v="831" actId="207"/>
          <ac:spMkLst>
            <pc:docMk/>
            <pc:sldMk cId="1742272511" sldId="271"/>
            <ac:spMk id="6" creationId="{6BA9AE42-CE4C-4ACA-9BA0-55A17F5E5315}"/>
          </ac:spMkLst>
        </pc:spChg>
        <pc:spChg chg="mod">
          <ac:chgData name="Bachmann, Lars Vegard" userId="9fade4d3-1629-4597-b3ae-edc23d66fe50" providerId="ADAL" clId="{614DB207-B0E4-423D-8D17-9DD0B188A72D}" dt="2021-10-06T13:49:08.867" v="820" actId="27636"/>
          <ac:spMkLst>
            <pc:docMk/>
            <pc:sldMk cId="1742272511" sldId="271"/>
            <ac:spMk id="11" creationId="{BB13017E-3405-4CDF-B006-C1DBE6CDAB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https://linkto.run/p/E8CD2JDD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app/desig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community/roadmap/stud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tinnstudio.slack.com/" TargetMode="External"/><Relationship Id="rId4" Type="http://schemas.openxmlformats.org/officeDocument/2006/relationships/hyperlink" Target="mailto:lvb@digdir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7. oktober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Avpublisere en app</a:t>
            </a:r>
          </a:p>
          <a:p>
            <a:r>
              <a:rPr lang="nb-NO" dirty="0"/>
              <a:t>Ny utfylling med grunnlag i tidligere innsending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Velge ny eller eksisterende instans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Analyse: Mer fleksibilitet i prosess (tillate å gå bakover)</a:t>
            </a:r>
          </a:p>
          <a:p>
            <a:r>
              <a:rPr lang="nb-NO" dirty="0">
                <a:sym typeface="Wingdings" panose="05000000000000000000" pitchFamily="2" charset="2"/>
              </a:rPr>
              <a:t>Design: </a:t>
            </a:r>
            <a:r>
              <a:rPr lang="nb-NO" dirty="0" err="1">
                <a:sym typeface="Wingdings" panose="05000000000000000000" pitchFamily="2" charset="2"/>
              </a:rPr>
              <a:t>Branching</a:t>
            </a:r>
            <a:r>
              <a:rPr lang="nb-NO" dirty="0">
                <a:sym typeface="Wingdings" panose="05000000000000000000" pitchFamily="2" charset="2"/>
              </a:rPr>
              <a:t>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  <a:hlinkClick r:id="rId2"/>
              </a:rPr>
              <a:t>Retningslinjer for app-design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Avpublisere en app</a:t>
            </a:r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Analyse/design: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>
                <a:sym typeface="Wingdings" panose="05000000000000000000" pitchFamily="2" charset="2"/>
              </a:rPr>
              <a:t>Funksjonell signering</a:t>
            </a:r>
          </a:p>
          <a:p>
            <a:pPr lvl="1"/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Q4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utvikling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Friere navigering mellom steg i prosess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/>
              <a:t>Avpublisering av app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r>
              <a:rPr lang="nb-NO" dirty="0"/>
              <a:t>Håndtering av standard-tekster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analyse (og senere utvikling)</a:t>
            </a:r>
          </a:p>
          <a:p>
            <a:r>
              <a:rPr lang="nb-NO" dirty="0"/>
              <a:t>Funksjonell signering</a:t>
            </a:r>
          </a:p>
          <a:p>
            <a:endParaRPr lang="nb-NO" dirty="0"/>
          </a:p>
          <a:p>
            <a:pPr marL="36900" indent="0">
              <a:buNone/>
            </a:pPr>
            <a:r>
              <a:rPr lang="nb-NO" b="1" dirty="0"/>
              <a:t>Til vurdering (og senere analyse og utvikling)</a:t>
            </a:r>
          </a:p>
          <a:p>
            <a:r>
              <a:rPr lang="nb-NO" dirty="0"/>
              <a:t>Varsling</a:t>
            </a:r>
          </a:p>
          <a:p>
            <a:r>
              <a:rPr lang="nb-NO" dirty="0"/>
              <a:t>App-sider uten innlogging</a:t>
            </a:r>
          </a:p>
          <a:p>
            <a:r>
              <a:rPr lang="nb-NO" dirty="0" err="1"/>
              <a:t>Utfyllbare</a:t>
            </a:r>
            <a:r>
              <a:rPr lang="nb-NO" dirty="0"/>
              <a:t> tabeller</a:t>
            </a:r>
          </a:p>
          <a:p>
            <a:r>
              <a:rPr lang="nb-NO" dirty="0"/>
              <a:t>Forbedre </a:t>
            </a:r>
            <a:r>
              <a:rPr lang="nb-NO" dirty="0" err="1"/>
              <a:t>dashboard</a:t>
            </a:r>
            <a:r>
              <a:rPr lang="nb-NO" dirty="0"/>
              <a:t> i Altinn Studio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6B85792-097A-4252-857B-0DE947E9E19C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 err="1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Eksterne bidrag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Under utvikling / QA 🛠</a:t>
            </a:r>
          </a:p>
          <a:p>
            <a:r>
              <a:rPr lang="nb-NO" dirty="0">
                <a:sym typeface="Wingdings" panose="05000000000000000000" pitchFamily="2" charset="2"/>
              </a:rPr>
              <a:t>Utvidet fleksibilitet i design (Ivar, Bouvet – for Finanstilsynet) 🆕</a:t>
            </a: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labelGrid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>
                <a:sym typeface="Wingdings" panose="05000000000000000000" pitchFamily="2" charset="2"/>
              </a:rPr>
              <a:t>Høyrestilling av input</a:t>
            </a:r>
          </a:p>
          <a:p>
            <a:r>
              <a:rPr lang="nb-NO" dirty="0">
                <a:sym typeface="Wingdings" panose="05000000000000000000" pitchFamily="2" charset="2"/>
              </a:rPr>
              <a:t>Ny teksteditor (Ivar, Bouvet – for Finanstilsynet) 🆕</a:t>
            </a:r>
          </a:p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Trekkspill-komponent (Tonja,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Tagging av filvedlegg (Sindre, Nasjonalbiblioteket)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171949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 err="1"/>
              <a:t>Feature</a:t>
            </a:r>
            <a:r>
              <a:rPr lang="nb-NO" b="1" dirty="0"/>
              <a:t> tatt inn 🏆</a:t>
            </a:r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b="1" dirty="0" err="1">
                <a:sym typeface="Wingdings" panose="05000000000000000000" pitchFamily="2" charset="2"/>
              </a:rPr>
              <a:t>Bugfix</a:t>
            </a:r>
            <a:r>
              <a:rPr lang="nb-NO" b="1" dirty="0">
                <a:sym typeface="Wingdings" panose="05000000000000000000" pitchFamily="2" charset="2"/>
              </a:rPr>
              <a:t> / mindre endring tatt inn 🎖</a:t>
            </a:r>
            <a:br>
              <a:rPr lang="nb-NO" b="1" dirty="0">
                <a:sym typeface="Wingdings" panose="05000000000000000000" pitchFamily="2" charset="2"/>
              </a:rPr>
            </a:br>
            <a:r>
              <a:rPr lang="nb-NO" sz="1400" b="1" dirty="0">
                <a:sym typeface="Wingdings" panose="05000000000000000000" pitchFamily="2" charset="2"/>
              </a:rPr>
              <a:t>(Så langt i år)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@ivarne – 3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@torbjokv – 2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@martinothamar - 1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BA9AE42-CE4C-4ACA-9BA0-55A17F5E5315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Slik kan du bidra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2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(8)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(17)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(16)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4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5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443</Words>
  <Application>Microsoft Office PowerPoint</Application>
  <PresentationFormat>Widescreen</PresentationFormat>
  <Paragraphs>117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Planer for Q4 2021</vt:lpstr>
      <vt:lpstr>Eksterne bidrag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15</cp:revision>
  <dcterms:created xsi:type="dcterms:W3CDTF">2021-01-06T12:11:45Z</dcterms:created>
  <dcterms:modified xsi:type="dcterms:W3CDTF">2021-10-07T07:02:10Z</dcterms:modified>
</cp:coreProperties>
</file>