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56" r:id="rId3"/>
    <p:sldId id="257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6F809880-9D31-4A60-995E-557810A1CD0E}"/>
    <pc:docChg chg="custSel addSld modSld sldOrd">
      <pc:chgData name="Bachmann, Lars Vegard" userId="9fade4d3-1629-4597-b3ae-edc23d66fe50" providerId="ADAL" clId="{6F809880-9D31-4A60-995E-557810A1CD0E}" dt="2021-09-02T07:29:52.535" v="69" actId="26606"/>
      <pc:docMkLst>
        <pc:docMk/>
      </pc:docMkLst>
      <pc:sldChg chg="ord">
        <pc:chgData name="Bachmann, Lars Vegard" userId="9fade4d3-1629-4597-b3ae-edc23d66fe50" providerId="ADAL" clId="{6F809880-9D31-4A60-995E-557810A1CD0E}" dt="2021-09-02T07:29:10.761" v="2"/>
        <pc:sldMkLst>
          <pc:docMk/>
          <pc:sldMk cId="1642207042" sldId="256"/>
        </pc:sldMkLst>
      </pc:sldChg>
      <pc:sldChg chg="addSp modSp new mod setBg modClrScheme chgLayout">
        <pc:chgData name="Bachmann, Lars Vegard" userId="9fade4d3-1629-4597-b3ae-edc23d66fe50" providerId="ADAL" clId="{6F809880-9D31-4A60-995E-557810A1CD0E}" dt="2021-09-02T07:29:52.535" v="69" actId="26606"/>
        <pc:sldMkLst>
          <pc:docMk/>
          <pc:sldMk cId="4165480402" sldId="264"/>
        </pc:sldMkLst>
        <pc:spChg chg="mod ord">
          <ac:chgData name="Bachmann, Lars Vegard" userId="9fade4d3-1629-4597-b3ae-edc23d66fe50" providerId="ADAL" clId="{6F809880-9D31-4A60-995E-557810A1CD0E}" dt="2021-09-02T07:29:52.535" v="69" actId="26606"/>
          <ac:spMkLst>
            <pc:docMk/>
            <pc:sldMk cId="4165480402" sldId="264"/>
            <ac:spMk id="2" creationId="{2142B7D3-AD0B-45A4-9C66-D8831F9A607B}"/>
          </ac:spMkLst>
        </pc:spChg>
        <pc:spChg chg="mod ord">
          <ac:chgData name="Bachmann, Lars Vegard" userId="9fade4d3-1629-4597-b3ae-edc23d66fe50" providerId="ADAL" clId="{6F809880-9D31-4A60-995E-557810A1CD0E}" dt="2021-09-02T07:29:52.535" v="69" actId="26606"/>
          <ac:spMkLst>
            <pc:docMk/>
            <pc:sldMk cId="4165480402" sldId="264"/>
            <ac:spMk id="3" creationId="{EBD3164E-A0DB-484F-8E32-ED80E340F443}"/>
          </ac:spMkLst>
        </pc:spChg>
        <pc:spChg chg="add">
          <ac:chgData name="Bachmann, Lars Vegard" userId="9fade4d3-1629-4597-b3ae-edc23d66fe50" providerId="ADAL" clId="{6F809880-9D31-4A60-995E-557810A1CD0E}" dt="2021-09-02T07:29:52.535" v="69" actId="26606"/>
          <ac:spMkLst>
            <pc:docMk/>
            <pc:sldMk cId="4165480402" sldId="264"/>
            <ac:spMk id="8" creationId="{C2E786E4-A5E8-4249-B185-D4A082278895}"/>
          </ac:spMkLst>
        </pc:spChg>
        <pc:spChg chg="add">
          <ac:chgData name="Bachmann, Lars Vegard" userId="9fade4d3-1629-4597-b3ae-edc23d66fe50" providerId="ADAL" clId="{6F809880-9D31-4A60-995E-557810A1CD0E}" dt="2021-09-02T07:29:52.535" v="69" actId="26606"/>
          <ac:spMkLst>
            <pc:docMk/>
            <pc:sldMk cId="4165480402" sldId="264"/>
            <ac:spMk id="10" creationId="{DC0756A0-7714-494C-B70D-3EA1A23079C3}"/>
          </ac:spMkLst>
        </pc:spChg>
        <pc:spChg chg="add">
          <ac:chgData name="Bachmann, Lars Vegard" userId="9fade4d3-1629-4597-b3ae-edc23d66fe50" providerId="ADAL" clId="{6F809880-9D31-4A60-995E-557810A1CD0E}" dt="2021-09-02T07:29:52.535" v="69" actId="26606"/>
          <ac:spMkLst>
            <pc:docMk/>
            <pc:sldMk cId="4165480402" sldId="264"/>
            <ac:spMk id="12" creationId="{93FB8294-5DA8-4320-95C0-2E49564FD666}"/>
          </ac:spMkLst>
        </pc:spChg>
        <pc:cxnChg chg="add">
          <ac:chgData name="Bachmann, Lars Vegard" userId="9fade4d3-1629-4597-b3ae-edc23d66fe50" providerId="ADAL" clId="{6F809880-9D31-4A60-995E-557810A1CD0E}" dt="2021-09-02T07:29:52.535" v="69" actId="26606"/>
          <ac:cxnSpMkLst>
            <pc:docMk/>
            <pc:sldMk cId="4165480402" sldId="264"/>
            <ac:cxnSpMk id="14" creationId="{76ED57D7-3283-4111-8331-20D63B7CBB9E}"/>
          </ac:cxnSpMkLst>
        </pc:cxnChg>
        <pc:cxnChg chg="add">
          <ac:chgData name="Bachmann, Lars Vegard" userId="9fade4d3-1629-4597-b3ae-edc23d66fe50" providerId="ADAL" clId="{6F809880-9D31-4A60-995E-557810A1CD0E}" dt="2021-09-02T07:29:52.535" v="69" actId="26606"/>
          <ac:cxnSpMkLst>
            <pc:docMk/>
            <pc:sldMk cId="4165480402" sldId="264"/>
            <ac:cxnSpMk id="16" creationId="{0AF369D5-F994-4512-9823-1596D8F3AA8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9C48C-C1D9-46E5-85EA-272714CCE2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922D69-EB27-40CF-B485-BCAFF2EA6B6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To apper er relativt like</a:t>
          </a:r>
          <a:endParaRPr lang="en-US" dirty="0"/>
        </a:p>
      </dgm:t>
    </dgm:pt>
    <dgm:pt modelId="{3CAEA771-3CFA-4B68-80F3-43A9771896C8}" type="parTrans" cxnId="{1A4FE2E7-A2B2-460A-A3F6-37B69169A244}">
      <dgm:prSet/>
      <dgm:spPr/>
      <dgm:t>
        <a:bodyPr/>
        <a:lstStyle/>
        <a:p>
          <a:endParaRPr lang="en-US"/>
        </a:p>
      </dgm:t>
    </dgm:pt>
    <dgm:pt modelId="{BDBCA173-9B74-4F3C-8CFE-FA308C55EAA1}" type="sibTrans" cxnId="{1A4FE2E7-A2B2-460A-A3F6-37B69169A244}">
      <dgm:prSet/>
      <dgm:spPr/>
      <dgm:t>
        <a:bodyPr/>
        <a:lstStyle/>
        <a:p>
          <a:endParaRPr lang="en-US"/>
        </a:p>
      </dgm:t>
    </dgm:pt>
    <dgm:pt modelId="{7960F796-C7AC-4AB0-9900-9B8B0BFB1EE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Apper der man ønsker flere versjoner kjørende i parallell i produksjon</a:t>
          </a:r>
          <a:endParaRPr lang="en-US" dirty="0"/>
        </a:p>
      </dgm:t>
    </dgm:pt>
    <dgm:pt modelId="{5DADDB6C-F586-4873-BF7E-F1A7F767EFDD}" type="parTrans" cxnId="{E64AD033-2D46-4F7B-BD13-6EFB79DF43B8}">
      <dgm:prSet/>
      <dgm:spPr/>
      <dgm:t>
        <a:bodyPr/>
        <a:lstStyle/>
        <a:p>
          <a:endParaRPr lang="en-US"/>
        </a:p>
      </dgm:t>
    </dgm:pt>
    <dgm:pt modelId="{CDD5EF14-2B45-4C32-BB02-E143B3695985}" type="sibTrans" cxnId="{E64AD033-2D46-4F7B-BD13-6EFB79DF43B8}">
      <dgm:prSet/>
      <dgm:spPr/>
      <dgm:t>
        <a:bodyPr/>
        <a:lstStyle/>
        <a:p>
          <a:endParaRPr lang="en-US"/>
        </a:p>
      </dgm:t>
    </dgm:pt>
    <dgm:pt modelId="{B491416D-6CBF-4FE2-AA8D-7811C16BEA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Kunne ta </a:t>
          </a:r>
          <a:r>
            <a:rPr lang="en-US" dirty="0" err="1"/>
            <a:t>utgangspunkt</a:t>
          </a:r>
          <a:r>
            <a:rPr lang="en-US" dirty="0"/>
            <a:t> i </a:t>
          </a:r>
          <a:r>
            <a:rPr lang="en-US" dirty="0" err="1"/>
            <a:t>en</a:t>
          </a:r>
          <a:r>
            <a:rPr lang="en-US" dirty="0"/>
            <a:t> app for </a:t>
          </a:r>
          <a:r>
            <a:rPr lang="en-US" dirty="0" err="1"/>
            <a:t>utvikling</a:t>
          </a:r>
          <a:r>
            <a:rPr lang="en-US" dirty="0"/>
            <a:t> av den </a:t>
          </a:r>
          <a:r>
            <a:rPr lang="en-US" dirty="0" err="1"/>
            <a:t>andre</a:t>
          </a:r>
          <a:endParaRPr lang="en-US" dirty="0"/>
        </a:p>
      </dgm:t>
    </dgm:pt>
    <dgm:pt modelId="{A2501DA9-A3DA-4A0A-9EFC-F427C79BD345}" type="parTrans" cxnId="{FBD940A7-0623-4179-9BA1-323A82964279}">
      <dgm:prSet/>
      <dgm:spPr/>
    </dgm:pt>
    <dgm:pt modelId="{0DCB27B6-3AA5-4C4C-9451-DA450035A607}" type="sibTrans" cxnId="{FBD940A7-0623-4179-9BA1-323A82964279}">
      <dgm:prSet/>
      <dgm:spPr/>
    </dgm:pt>
    <dgm:pt modelId="{6FD3DC4A-FBBF-4C78-B55B-48CD9770A38F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 err="1"/>
            <a:t>Årsversjoner</a:t>
          </a:r>
          <a:r>
            <a:rPr lang="nb-NO" dirty="0"/>
            <a:t> av apper</a:t>
          </a:r>
          <a:endParaRPr lang="en-US" dirty="0"/>
        </a:p>
      </dgm:t>
    </dgm:pt>
    <dgm:pt modelId="{E277D14E-B490-47A2-A834-B018BCFA67A6}" type="parTrans" cxnId="{610CD47D-C2A7-47AA-8ACE-A4752DB0845C}">
      <dgm:prSet/>
      <dgm:spPr/>
    </dgm:pt>
    <dgm:pt modelId="{A3B707F7-12B4-49CC-A938-7F2068CA46FC}" type="sibTrans" cxnId="{610CD47D-C2A7-47AA-8ACE-A4752DB0845C}">
      <dgm:prSet/>
      <dgm:spPr/>
    </dgm:pt>
    <dgm:pt modelId="{1BC2A181-44E2-4146-B4F9-83DF34A3D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Kunne </a:t>
          </a:r>
          <a:r>
            <a:rPr lang="en-US" dirty="0" err="1"/>
            <a:t>produksjonssette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ny</a:t>
          </a:r>
          <a:r>
            <a:rPr lang="en-US" dirty="0"/>
            <a:t> </a:t>
          </a:r>
          <a:r>
            <a:rPr lang="en-US" dirty="0" err="1"/>
            <a:t>versjon</a:t>
          </a:r>
          <a:r>
            <a:rPr lang="en-US" dirty="0"/>
            <a:t> </a:t>
          </a:r>
          <a:r>
            <a:rPr lang="en-US" dirty="0" err="1"/>
            <a:t>uten</a:t>
          </a:r>
          <a:r>
            <a:rPr lang="en-US" dirty="0"/>
            <a:t> å </a:t>
          </a:r>
          <a:r>
            <a:rPr lang="en-US" dirty="0" err="1"/>
            <a:t>overskrive</a:t>
          </a:r>
          <a:r>
            <a:rPr lang="en-US" dirty="0"/>
            <a:t> den </a:t>
          </a:r>
          <a:r>
            <a:rPr lang="en-US" dirty="0" err="1"/>
            <a:t>gamle</a:t>
          </a:r>
          <a:endParaRPr lang="en-US" dirty="0"/>
        </a:p>
      </dgm:t>
    </dgm:pt>
    <dgm:pt modelId="{7AA317CD-EDC2-4DFB-8E6D-5CD19DBB2DC4}" type="parTrans" cxnId="{C2D1375F-EDF1-49FB-9FCF-DA98AAAC5149}">
      <dgm:prSet/>
      <dgm:spPr/>
    </dgm:pt>
    <dgm:pt modelId="{3019337F-5C4F-4B0A-8261-2C86221C5C0C}" type="sibTrans" cxnId="{C2D1375F-EDF1-49FB-9FCF-DA98AAAC5149}">
      <dgm:prSet/>
      <dgm:spPr/>
    </dgm:pt>
    <dgm:pt modelId="{96621F0E-AD80-47A2-847A-9BFC71246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 </a:t>
          </a:r>
          <a:r>
            <a:rPr lang="en-US" dirty="0" err="1"/>
            <a:t>begge</a:t>
          </a:r>
          <a:r>
            <a:rPr lang="en-US" dirty="0"/>
            <a:t> over – </a:t>
          </a:r>
          <a:r>
            <a:rPr lang="en-US" dirty="0" err="1"/>
            <a:t>spesielt</a:t>
          </a:r>
          <a:r>
            <a:rPr lang="en-US" dirty="0"/>
            <a:t> relevant </a:t>
          </a:r>
          <a:r>
            <a:rPr lang="en-US" dirty="0" err="1"/>
            <a:t>hvis</a:t>
          </a:r>
          <a:r>
            <a:rPr lang="en-US" dirty="0"/>
            <a:t> </a:t>
          </a:r>
          <a:r>
            <a:rPr lang="en-US" dirty="0" err="1"/>
            <a:t>datamodellen</a:t>
          </a:r>
          <a:r>
            <a:rPr lang="en-US" dirty="0"/>
            <a:t> </a:t>
          </a:r>
          <a:r>
            <a:rPr lang="en-US" dirty="0" err="1"/>
            <a:t>endres</a:t>
          </a:r>
          <a:r>
            <a:rPr lang="en-US" dirty="0"/>
            <a:t> </a:t>
          </a:r>
          <a:r>
            <a:rPr lang="en-US" dirty="0" err="1"/>
            <a:t>mellom</a:t>
          </a:r>
          <a:r>
            <a:rPr lang="en-US" dirty="0"/>
            <a:t> </a:t>
          </a:r>
          <a:r>
            <a:rPr lang="en-US" dirty="0" err="1"/>
            <a:t>versjoner</a:t>
          </a:r>
          <a:endParaRPr lang="en-US" dirty="0"/>
        </a:p>
      </dgm:t>
    </dgm:pt>
    <dgm:pt modelId="{39A7F3D5-A1AE-4DB5-A81A-7ADC54586184}" type="parTrans" cxnId="{8C95A786-ADCF-41FD-81B5-588826FBFBEB}">
      <dgm:prSet/>
      <dgm:spPr/>
    </dgm:pt>
    <dgm:pt modelId="{4850E9B3-CBBB-4986-A469-B82BC6CB89AF}" type="sibTrans" cxnId="{8C95A786-ADCF-41FD-81B5-588826FBFBEB}">
      <dgm:prSet/>
      <dgm:spPr/>
    </dgm:pt>
    <dgm:pt modelId="{F917EAB7-B5BF-4A43-BA71-6AF427F7EB38}" type="pres">
      <dgm:prSet presAssocID="{6BF9C48C-C1D9-46E5-85EA-272714CCE2F0}" presName="root" presStyleCnt="0">
        <dgm:presLayoutVars>
          <dgm:dir/>
          <dgm:resizeHandles val="exact"/>
        </dgm:presLayoutVars>
      </dgm:prSet>
      <dgm:spPr/>
    </dgm:pt>
    <dgm:pt modelId="{EB5E18C4-51A2-4F07-AE50-5EEC859189AC}" type="pres">
      <dgm:prSet presAssocID="{A5922D69-EB27-40CF-B485-BCAFF2EA6B62}" presName="compNode" presStyleCnt="0"/>
      <dgm:spPr/>
    </dgm:pt>
    <dgm:pt modelId="{C0580130-652B-4229-99F9-F4F945F3599B}" type="pres">
      <dgm:prSet presAssocID="{A5922D69-EB27-40CF-B485-BCAFF2EA6B62}" presName="bgRect" presStyleLbl="bgShp" presStyleIdx="0" presStyleCnt="3"/>
      <dgm:spPr/>
    </dgm:pt>
    <dgm:pt modelId="{947F2FF1-A9B5-40A2-82B7-D7ECF1DACD15}" type="pres">
      <dgm:prSet presAssocID="{A5922D69-EB27-40CF-B485-BCAFF2EA6B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pimaskin med heldekkende fyll"/>
        </a:ext>
      </dgm:extLst>
    </dgm:pt>
    <dgm:pt modelId="{EB6EA1CB-1A1B-42EF-A2EB-E9CF2A3B6B7A}" type="pres">
      <dgm:prSet presAssocID="{A5922D69-EB27-40CF-B485-BCAFF2EA6B62}" presName="spaceRect" presStyleCnt="0"/>
      <dgm:spPr/>
    </dgm:pt>
    <dgm:pt modelId="{781C0CC5-875D-4B9B-80A4-0AF2DA9D5FC2}" type="pres">
      <dgm:prSet presAssocID="{A5922D69-EB27-40CF-B485-BCAFF2EA6B62}" presName="parTx" presStyleLbl="revTx" presStyleIdx="0" presStyleCnt="6">
        <dgm:presLayoutVars>
          <dgm:chMax val="0"/>
          <dgm:chPref val="0"/>
        </dgm:presLayoutVars>
      </dgm:prSet>
      <dgm:spPr/>
    </dgm:pt>
    <dgm:pt modelId="{BC7A985B-00B2-45AC-A0FC-A1B67830ABD8}" type="pres">
      <dgm:prSet presAssocID="{A5922D69-EB27-40CF-B485-BCAFF2EA6B62}" presName="desTx" presStyleLbl="revTx" presStyleIdx="1" presStyleCnt="6">
        <dgm:presLayoutVars/>
      </dgm:prSet>
      <dgm:spPr/>
    </dgm:pt>
    <dgm:pt modelId="{D255A99D-5C38-48B7-AF20-0880DEA07063}" type="pres">
      <dgm:prSet presAssocID="{BDBCA173-9B74-4F3C-8CFE-FA308C55EAA1}" presName="sibTrans" presStyleCnt="0"/>
      <dgm:spPr/>
    </dgm:pt>
    <dgm:pt modelId="{C06D83AE-C6F4-4C2C-847E-46934938A710}" type="pres">
      <dgm:prSet presAssocID="{7960F796-C7AC-4AB0-9900-9B8B0BFB1EE1}" presName="compNode" presStyleCnt="0"/>
      <dgm:spPr/>
    </dgm:pt>
    <dgm:pt modelId="{9785AD45-466A-453C-AE6F-C6E499ECC104}" type="pres">
      <dgm:prSet presAssocID="{7960F796-C7AC-4AB0-9900-9B8B0BFB1EE1}" presName="bgRect" presStyleLbl="bgShp" presStyleIdx="1" presStyleCnt="3"/>
      <dgm:spPr/>
    </dgm:pt>
    <dgm:pt modelId="{48E95852-F2FD-4482-AAF8-9938596A2A26}" type="pres">
      <dgm:prSet presAssocID="{7960F796-C7AC-4AB0-9900-9B8B0BFB1E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nhjul med heldekkende fyll"/>
        </a:ext>
      </dgm:extLst>
    </dgm:pt>
    <dgm:pt modelId="{6FA0A6BF-432D-484D-AC3A-31BFA4BD35CB}" type="pres">
      <dgm:prSet presAssocID="{7960F796-C7AC-4AB0-9900-9B8B0BFB1EE1}" presName="spaceRect" presStyleCnt="0"/>
      <dgm:spPr/>
    </dgm:pt>
    <dgm:pt modelId="{2798E14A-475D-464E-9B2C-7CB195C5233B}" type="pres">
      <dgm:prSet presAssocID="{7960F796-C7AC-4AB0-9900-9B8B0BFB1EE1}" presName="parTx" presStyleLbl="revTx" presStyleIdx="2" presStyleCnt="6">
        <dgm:presLayoutVars>
          <dgm:chMax val="0"/>
          <dgm:chPref val="0"/>
        </dgm:presLayoutVars>
      </dgm:prSet>
      <dgm:spPr/>
    </dgm:pt>
    <dgm:pt modelId="{036BFAB5-0C2E-4C8B-B25D-EBA2FC4CBB8D}" type="pres">
      <dgm:prSet presAssocID="{7960F796-C7AC-4AB0-9900-9B8B0BFB1EE1}" presName="desTx" presStyleLbl="revTx" presStyleIdx="3" presStyleCnt="6">
        <dgm:presLayoutVars/>
      </dgm:prSet>
      <dgm:spPr/>
    </dgm:pt>
    <dgm:pt modelId="{F4FDD88B-F72E-470F-9AEC-D783F0DE8FA1}" type="pres">
      <dgm:prSet presAssocID="{CDD5EF14-2B45-4C32-BB02-E143B3695985}" presName="sibTrans" presStyleCnt="0"/>
      <dgm:spPr/>
    </dgm:pt>
    <dgm:pt modelId="{E0F407F6-C09B-4EDC-A6F9-A8C27310889B}" type="pres">
      <dgm:prSet presAssocID="{6FD3DC4A-FBBF-4C78-B55B-48CD9770A38F}" presName="compNode" presStyleCnt="0"/>
      <dgm:spPr/>
    </dgm:pt>
    <dgm:pt modelId="{A23FAF66-1F33-46A8-BE14-5545D776F28C}" type="pres">
      <dgm:prSet presAssocID="{6FD3DC4A-FBBF-4C78-B55B-48CD9770A38F}" presName="bgRect" presStyleLbl="bgShp" presStyleIdx="2" presStyleCnt="3"/>
      <dgm:spPr/>
    </dgm:pt>
    <dgm:pt modelId="{B7C00DE3-8E8A-4874-BD0A-64ECEDCBBA55}" type="pres">
      <dgm:prSet presAssocID="{6FD3DC4A-FBBF-4C78-B55B-48CD9770A3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gskalender med heldekkende fyll"/>
        </a:ext>
      </dgm:extLst>
    </dgm:pt>
    <dgm:pt modelId="{2D00FE82-59E1-4B55-AD01-0E7ED90C1EA3}" type="pres">
      <dgm:prSet presAssocID="{6FD3DC4A-FBBF-4C78-B55B-48CD9770A38F}" presName="spaceRect" presStyleCnt="0"/>
      <dgm:spPr/>
    </dgm:pt>
    <dgm:pt modelId="{F67E4508-9090-4834-BF18-6324B56E4E74}" type="pres">
      <dgm:prSet presAssocID="{6FD3DC4A-FBBF-4C78-B55B-48CD9770A38F}" presName="parTx" presStyleLbl="revTx" presStyleIdx="4" presStyleCnt="6">
        <dgm:presLayoutVars>
          <dgm:chMax val="0"/>
          <dgm:chPref val="0"/>
        </dgm:presLayoutVars>
      </dgm:prSet>
      <dgm:spPr/>
    </dgm:pt>
    <dgm:pt modelId="{368BDB76-48CE-44AE-A42E-A54F8A57C2FF}" type="pres">
      <dgm:prSet presAssocID="{6FD3DC4A-FBBF-4C78-B55B-48CD9770A38F}" presName="desTx" presStyleLbl="revTx" presStyleIdx="5" presStyleCnt="6">
        <dgm:presLayoutVars/>
      </dgm:prSet>
      <dgm:spPr/>
    </dgm:pt>
  </dgm:ptLst>
  <dgm:cxnLst>
    <dgm:cxn modelId="{3C599B03-D5EE-4610-A75B-A36651B9E6D1}" type="presOf" srcId="{1BC2A181-44E2-4146-B4F9-83DF34A3D3E9}" destId="{036BFAB5-0C2E-4C8B-B25D-EBA2FC4CBB8D}" srcOrd="0" destOrd="0" presId="urn:microsoft.com/office/officeart/2018/2/layout/IconVerticalSolidList"/>
    <dgm:cxn modelId="{34DF101B-95B6-4DD3-87CA-7086B8E426BE}" type="presOf" srcId="{7960F796-C7AC-4AB0-9900-9B8B0BFB1EE1}" destId="{2798E14A-475D-464E-9B2C-7CB195C5233B}" srcOrd="0" destOrd="0" presId="urn:microsoft.com/office/officeart/2018/2/layout/IconVerticalSolidList"/>
    <dgm:cxn modelId="{63C0AF2A-E612-4B9A-8387-B98FE057A221}" type="presOf" srcId="{A5922D69-EB27-40CF-B485-BCAFF2EA6B62}" destId="{781C0CC5-875D-4B9B-80A4-0AF2DA9D5FC2}" srcOrd="0" destOrd="0" presId="urn:microsoft.com/office/officeart/2018/2/layout/IconVerticalSolidList"/>
    <dgm:cxn modelId="{4027242E-6109-4307-9DFD-606852E6C6F9}" type="presOf" srcId="{96621F0E-AD80-47A2-847A-9BFC712463AC}" destId="{368BDB76-48CE-44AE-A42E-A54F8A57C2FF}" srcOrd="0" destOrd="0" presId="urn:microsoft.com/office/officeart/2018/2/layout/IconVerticalSolidList"/>
    <dgm:cxn modelId="{E64AD033-2D46-4F7B-BD13-6EFB79DF43B8}" srcId="{6BF9C48C-C1D9-46E5-85EA-272714CCE2F0}" destId="{7960F796-C7AC-4AB0-9900-9B8B0BFB1EE1}" srcOrd="1" destOrd="0" parTransId="{5DADDB6C-F586-4873-BF7E-F1A7F767EFDD}" sibTransId="{CDD5EF14-2B45-4C32-BB02-E143B3695985}"/>
    <dgm:cxn modelId="{F5E8DB33-1C75-40B1-931B-192B9B748D2E}" type="presOf" srcId="{6BF9C48C-C1D9-46E5-85EA-272714CCE2F0}" destId="{F917EAB7-B5BF-4A43-BA71-6AF427F7EB38}" srcOrd="0" destOrd="0" presId="urn:microsoft.com/office/officeart/2018/2/layout/IconVerticalSolidList"/>
    <dgm:cxn modelId="{C2D1375F-EDF1-49FB-9FCF-DA98AAAC5149}" srcId="{7960F796-C7AC-4AB0-9900-9B8B0BFB1EE1}" destId="{1BC2A181-44E2-4146-B4F9-83DF34A3D3E9}" srcOrd="0" destOrd="0" parTransId="{7AA317CD-EDC2-4DFB-8E6D-5CD19DBB2DC4}" sibTransId="{3019337F-5C4F-4B0A-8261-2C86221C5C0C}"/>
    <dgm:cxn modelId="{FD6FA763-1ED4-4F30-9EC0-C3D0A09BD474}" type="presOf" srcId="{B491416D-6CBF-4FE2-AA8D-7811C16BEA33}" destId="{BC7A985B-00B2-45AC-A0FC-A1B67830ABD8}" srcOrd="0" destOrd="0" presId="urn:microsoft.com/office/officeart/2018/2/layout/IconVerticalSolidList"/>
    <dgm:cxn modelId="{610CD47D-C2A7-47AA-8ACE-A4752DB0845C}" srcId="{6BF9C48C-C1D9-46E5-85EA-272714CCE2F0}" destId="{6FD3DC4A-FBBF-4C78-B55B-48CD9770A38F}" srcOrd="2" destOrd="0" parTransId="{E277D14E-B490-47A2-A834-B018BCFA67A6}" sibTransId="{A3B707F7-12B4-49CC-A938-7F2068CA46FC}"/>
    <dgm:cxn modelId="{8C95A786-ADCF-41FD-81B5-588826FBFBEB}" srcId="{6FD3DC4A-FBBF-4C78-B55B-48CD9770A38F}" destId="{96621F0E-AD80-47A2-847A-9BFC712463AC}" srcOrd="0" destOrd="0" parTransId="{39A7F3D5-A1AE-4DB5-A81A-7ADC54586184}" sibTransId="{4850E9B3-CBBB-4986-A469-B82BC6CB89AF}"/>
    <dgm:cxn modelId="{FBD940A7-0623-4179-9BA1-323A82964279}" srcId="{A5922D69-EB27-40CF-B485-BCAFF2EA6B62}" destId="{B491416D-6CBF-4FE2-AA8D-7811C16BEA33}" srcOrd="0" destOrd="0" parTransId="{A2501DA9-A3DA-4A0A-9EFC-F427C79BD345}" sibTransId="{0DCB27B6-3AA5-4C4C-9451-DA450035A607}"/>
    <dgm:cxn modelId="{1A4FE2E7-A2B2-460A-A3F6-37B69169A244}" srcId="{6BF9C48C-C1D9-46E5-85EA-272714CCE2F0}" destId="{A5922D69-EB27-40CF-B485-BCAFF2EA6B62}" srcOrd="0" destOrd="0" parTransId="{3CAEA771-3CFA-4B68-80F3-43A9771896C8}" sibTransId="{BDBCA173-9B74-4F3C-8CFE-FA308C55EAA1}"/>
    <dgm:cxn modelId="{C30F99F6-8069-4BE5-9D6C-F07628DD0376}" type="presOf" srcId="{6FD3DC4A-FBBF-4C78-B55B-48CD9770A38F}" destId="{F67E4508-9090-4834-BF18-6324B56E4E74}" srcOrd="0" destOrd="0" presId="urn:microsoft.com/office/officeart/2018/2/layout/IconVerticalSolidList"/>
    <dgm:cxn modelId="{117A5021-4040-47FF-A707-9EAA1D35FCE6}" type="presParOf" srcId="{F917EAB7-B5BF-4A43-BA71-6AF427F7EB38}" destId="{EB5E18C4-51A2-4F07-AE50-5EEC859189AC}" srcOrd="0" destOrd="0" presId="urn:microsoft.com/office/officeart/2018/2/layout/IconVerticalSolidList"/>
    <dgm:cxn modelId="{D5A44218-096A-4DD4-BBC4-403B3831BD3F}" type="presParOf" srcId="{EB5E18C4-51A2-4F07-AE50-5EEC859189AC}" destId="{C0580130-652B-4229-99F9-F4F945F3599B}" srcOrd="0" destOrd="0" presId="urn:microsoft.com/office/officeart/2018/2/layout/IconVerticalSolidList"/>
    <dgm:cxn modelId="{F04BA85F-477B-4154-900B-D7CC217A6D66}" type="presParOf" srcId="{EB5E18C4-51A2-4F07-AE50-5EEC859189AC}" destId="{947F2FF1-A9B5-40A2-82B7-D7ECF1DACD15}" srcOrd="1" destOrd="0" presId="urn:microsoft.com/office/officeart/2018/2/layout/IconVerticalSolidList"/>
    <dgm:cxn modelId="{45D07B31-BFB3-47AB-A3B3-59FDFBA235FB}" type="presParOf" srcId="{EB5E18C4-51A2-4F07-AE50-5EEC859189AC}" destId="{EB6EA1CB-1A1B-42EF-A2EB-E9CF2A3B6B7A}" srcOrd="2" destOrd="0" presId="urn:microsoft.com/office/officeart/2018/2/layout/IconVerticalSolidList"/>
    <dgm:cxn modelId="{71140CCE-DE7E-40E5-9300-40C4EEAFD194}" type="presParOf" srcId="{EB5E18C4-51A2-4F07-AE50-5EEC859189AC}" destId="{781C0CC5-875D-4B9B-80A4-0AF2DA9D5FC2}" srcOrd="3" destOrd="0" presId="urn:microsoft.com/office/officeart/2018/2/layout/IconVerticalSolidList"/>
    <dgm:cxn modelId="{CBF07D85-1EBD-461C-B323-B4D1F957F8CC}" type="presParOf" srcId="{EB5E18C4-51A2-4F07-AE50-5EEC859189AC}" destId="{BC7A985B-00B2-45AC-A0FC-A1B67830ABD8}" srcOrd="4" destOrd="0" presId="urn:microsoft.com/office/officeart/2018/2/layout/IconVerticalSolidList"/>
    <dgm:cxn modelId="{01716088-3D96-4D74-8882-9CC17F615EEB}" type="presParOf" srcId="{F917EAB7-B5BF-4A43-BA71-6AF427F7EB38}" destId="{D255A99D-5C38-48B7-AF20-0880DEA07063}" srcOrd="1" destOrd="0" presId="urn:microsoft.com/office/officeart/2018/2/layout/IconVerticalSolidList"/>
    <dgm:cxn modelId="{C21E553B-8C37-46DC-9214-6DB2A9C94325}" type="presParOf" srcId="{F917EAB7-B5BF-4A43-BA71-6AF427F7EB38}" destId="{C06D83AE-C6F4-4C2C-847E-46934938A710}" srcOrd="2" destOrd="0" presId="urn:microsoft.com/office/officeart/2018/2/layout/IconVerticalSolidList"/>
    <dgm:cxn modelId="{FE47AA5C-B685-4D4B-9B13-68C23D87840F}" type="presParOf" srcId="{C06D83AE-C6F4-4C2C-847E-46934938A710}" destId="{9785AD45-466A-453C-AE6F-C6E499ECC104}" srcOrd="0" destOrd="0" presId="urn:microsoft.com/office/officeart/2018/2/layout/IconVerticalSolidList"/>
    <dgm:cxn modelId="{F4F43FEE-EBDE-4488-A0CB-6C7875471081}" type="presParOf" srcId="{C06D83AE-C6F4-4C2C-847E-46934938A710}" destId="{48E95852-F2FD-4482-AAF8-9938596A2A26}" srcOrd="1" destOrd="0" presId="urn:microsoft.com/office/officeart/2018/2/layout/IconVerticalSolidList"/>
    <dgm:cxn modelId="{F64F69AC-A251-44D5-B4DC-CB4D79F6F5FF}" type="presParOf" srcId="{C06D83AE-C6F4-4C2C-847E-46934938A710}" destId="{6FA0A6BF-432D-484D-AC3A-31BFA4BD35CB}" srcOrd="2" destOrd="0" presId="urn:microsoft.com/office/officeart/2018/2/layout/IconVerticalSolidList"/>
    <dgm:cxn modelId="{D1EBC306-1773-47B2-9DAC-FDC1E8FDA7D8}" type="presParOf" srcId="{C06D83AE-C6F4-4C2C-847E-46934938A710}" destId="{2798E14A-475D-464E-9B2C-7CB195C5233B}" srcOrd="3" destOrd="0" presId="urn:microsoft.com/office/officeart/2018/2/layout/IconVerticalSolidList"/>
    <dgm:cxn modelId="{9FC9C2C9-A7CC-405B-9C50-2B46A1A37050}" type="presParOf" srcId="{C06D83AE-C6F4-4C2C-847E-46934938A710}" destId="{036BFAB5-0C2E-4C8B-B25D-EBA2FC4CBB8D}" srcOrd="4" destOrd="0" presId="urn:microsoft.com/office/officeart/2018/2/layout/IconVerticalSolidList"/>
    <dgm:cxn modelId="{15ED7D52-842E-41BC-8887-0DAC151793B6}" type="presParOf" srcId="{F917EAB7-B5BF-4A43-BA71-6AF427F7EB38}" destId="{F4FDD88B-F72E-470F-9AEC-D783F0DE8FA1}" srcOrd="3" destOrd="0" presId="urn:microsoft.com/office/officeart/2018/2/layout/IconVerticalSolidList"/>
    <dgm:cxn modelId="{BBAB6B2E-2525-4245-A9CC-72690C5D675D}" type="presParOf" srcId="{F917EAB7-B5BF-4A43-BA71-6AF427F7EB38}" destId="{E0F407F6-C09B-4EDC-A6F9-A8C27310889B}" srcOrd="4" destOrd="0" presId="urn:microsoft.com/office/officeart/2018/2/layout/IconVerticalSolidList"/>
    <dgm:cxn modelId="{38336FE2-FA30-45F7-A420-7E1059082AF6}" type="presParOf" srcId="{E0F407F6-C09B-4EDC-A6F9-A8C27310889B}" destId="{A23FAF66-1F33-46A8-BE14-5545D776F28C}" srcOrd="0" destOrd="0" presId="urn:microsoft.com/office/officeart/2018/2/layout/IconVerticalSolidList"/>
    <dgm:cxn modelId="{9400E65A-2A9C-44D0-BC80-2EC855458956}" type="presParOf" srcId="{E0F407F6-C09B-4EDC-A6F9-A8C27310889B}" destId="{B7C00DE3-8E8A-4874-BD0A-64ECEDCBBA55}" srcOrd="1" destOrd="0" presId="urn:microsoft.com/office/officeart/2018/2/layout/IconVerticalSolidList"/>
    <dgm:cxn modelId="{028A4940-544B-4CEE-BDCB-DF0C231C80BE}" type="presParOf" srcId="{E0F407F6-C09B-4EDC-A6F9-A8C27310889B}" destId="{2D00FE82-59E1-4B55-AD01-0E7ED90C1EA3}" srcOrd="2" destOrd="0" presId="urn:microsoft.com/office/officeart/2018/2/layout/IconVerticalSolidList"/>
    <dgm:cxn modelId="{B049FA19-1517-4EFE-86CB-36028A9EED5B}" type="presParOf" srcId="{E0F407F6-C09B-4EDC-A6F9-A8C27310889B}" destId="{F67E4508-9090-4834-BF18-6324B56E4E74}" srcOrd="3" destOrd="0" presId="urn:microsoft.com/office/officeart/2018/2/layout/IconVerticalSolidList"/>
    <dgm:cxn modelId="{7C2E68C2-93CD-405E-A0AB-BB305E65228D}" type="presParOf" srcId="{E0F407F6-C09B-4EDC-A6F9-A8C27310889B}" destId="{368BDB76-48CE-44AE-A42E-A54F8A57C2F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96D79-BB7B-4FEC-A337-7C7C95FD123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B1F0EC-A834-46EA-8C02-7329C1765F30}">
      <dgm:prSet/>
      <dgm:spPr/>
      <dgm:t>
        <a:bodyPr/>
        <a:lstStyle/>
        <a:p>
          <a:r>
            <a:rPr lang="nb-NO"/>
            <a:t>Finn appen du vil ta kopi av</a:t>
          </a:r>
          <a:endParaRPr lang="en-US"/>
        </a:p>
      </dgm:t>
    </dgm:pt>
    <dgm:pt modelId="{C6D23B45-411A-454C-BC6A-97AB2E04664F}" type="parTrans" cxnId="{8ECC5959-A848-4711-A0FA-12516F2D3060}">
      <dgm:prSet/>
      <dgm:spPr/>
      <dgm:t>
        <a:bodyPr/>
        <a:lstStyle/>
        <a:p>
          <a:endParaRPr lang="en-US"/>
        </a:p>
      </dgm:t>
    </dgm:pt>
    <dgm:pt modelId="{1844DB58-0404-4DF6-B473-0D7424C9E1B8}" type="sibTrans" cxnId="{8ECC5959-A848-4711-A0FA-12516F2D306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EFD77EF-4DAE-4DD1-8F1A-C071E092D660}">
      <dgm:prSet/>
      <dgm:spPr/>
      <dgm:t>
        <a:bodyPr/>
        <a:lstStyle/>
        <a:p>
          <a:r>
            <a:rPr lang="nb-NO"/>
            <a:t>Bruk standardfunksjonalitet</a:t>
          </a:r>
          <a:endParaRPr lang="en-US"/>
        </a:p>
      </dgm:t>
    </dgm:pt>
    <dgm:pt modelId="{C3802EE9-6ABC-4984-9A79-EC5E97A27D2C}" type="parTrans" cxnId="{A368370C-6A9F-4A82-AA89-3F7B8089B4F3}">
      <dgm:prSet/>
      <dgm:spPr/>
      <dgm:t>
        <a:bodyPr/>
        <a:lstStyle/>
        <a:p>
          <a:endParaRPr lang="en-US"/>
        </a:p>
      </dgm:t>
    </dgm:pt>
    <dgm:pt modelId="{B6906575-5A4E-4AB6-B6EA-14CF4EE34D72}" type="sibTrans" cxnId="{A368370C-6A9F-4A82-AA89-3F7B8089B4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5B37388-0183-401E-8F40-3AC9590919EE}">
      <dgm:prSet/>
      <dgm:spPr/>
      <dgm:t>
        <a:bodyPr/>
        <a:lstStyle/>
        <a:p>
          <a:r>
            <a:rPr lang="nb-NO"/>
            <a:t>Se over og godkjenn pull request</a:t>
          </a:r>
          <a:endParaRPr lang="en-US"/>
        </a:p>
      </dgm:t>
    </dgm:pt>
    <dgm:pt modelId="{274F0ADD-9094-440E-A72C-D02854EEEB01}" type="parTrans" cxnId="{D362AAF6-5943-4CF0-8A42-4FB155A36883}">
      <dgm:prSet/>
      <dgm:spPr/>
      <dgm:t>
        <a:bodyPr/>
        <a:lstStyle/>
        <a:p>
          <a:endParaRPr lang="en-US"/>
        </a:p>
      </dgm:t>
    </dgm:pt>
    <dgm:pt modelId="{0232F638-B89A-4AD6-BE71-1FADE2B515AA}" type="sibTrans" cxnId="{D362AAF6-5943-4CF0-8A42-4FB155A3688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EB53D4-56BA-4B62-A5BC-F6359D2E20F6}">
      <dgm:prSet/>
      <dgm:spPr/>
      <dgm:t>
        <a:bodyPr/>
        <a:lstStyle/>
        <a:p>
          <a:r>
            <a:rPr lang="nb-NO"/>
            <a:t>Last inn endringene i Altinn Studio Designer</a:t>
          </a:r>
          <a:endParaRPr lang="en-US"/>
        </a:p>
      </dgm:t>
    </dgm:pt>
    <dgm:pt modelId="{15B0E0C7-D3A7-4181-999C-219F704E40D2}" type="parTrans" cxnId="{DB4965E1-5FEB-4BB0-AA0F-4E4D8DE3A316}">
      <dgm:prSet/>
      <dgm:spPr/>
      <dgm:t>
        <a:bodyPr/>
        <a:lstStyle/>
        <a:p>
          <a:endParaRPr lang="en-US"/>
        </a:p>
      </dgm:t>
    </dgm:pt>
    <dgm:pt modelId="{9838C8C5-1245-40DE-9303-703A6027621E}" type="sibTrans" cxnId="{DB4965E1-5FEB-4BB0-AA0F-4E4D8DE3A31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6B8F13E-A51A-42D5-A136-1531E6AA6273}" type="pres">
      <dgm:prSet presAssocID="{60196D79-BB7B-4FEC-A337-7C7C95FD1235}" presName="Name0" presStyleCnt="0">
        <dgm:presLayoutVars>
          <dgm:animLvl val="lvl"/>
          <dgm:resizeHandles val="exact"/>
        </dgm:presLayoutVars>
      </dgm:prSet>
      <dgm:spPr/>
    </dgm:pt>
    <dgm:pt modelId="{CF506905-4C13-41F3-9A2A-50E2840C7468}" type="pres">
      <dgm:prSet presAssocID="{D5B1F0EC-A834-46EA-8C02-7329C1765F30}" presName="compositeNode" presStyleCnt="0">
        <dgm:presLayoutVars>
          <dgm:bulletEnabled val="1"/>
        </dgm:presLayoutVars>
      </dgm:prSet>
      <dgm:spPr/>
    </dgm:pt>
    <dgm:pt modelId="{AF5ABA0D-75C3-46C5-85FF-6E20155D0E45}" type="pres">
      <dgm:prSet presAssocID="{D5B1F0EC-A834-46EA-8C02-7329C1765F30}" presName="bgRect" presStyleLbl="bgAccFollowNode1" presStyleIdx="0" presStyleCnt="4"/>
      <dgm:spPr/>
    </dgm:pt>
    <dgm:pt modelId="{80F7CD9F-ECA9-4983-A7C0-F339148CE5AA}" type="pres">
      <dgm:prSet presAssocID="{1844DB58-0404-4DF6-B473-0D7424C9E1B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97B084D-5B56-4E8D-8461-2ABD9A4B8DC3}" type="pres">
      <dgm:prSet presAssocID="{D5B1F0EC-A834-46EA-8C02-7329C1765F30}" presName="bottomLine" presStyleLbl="alignNode1" presStyleIdx="1" presStyleCnt="8">
        <dgm:presLayoutVars/>
      </dgm:prSet>
      <dgm:spPr/>
    </dgm:pt>
    <dgm:pt modelId="{E3B8782F-A963-4332-B2D8-18D35C9AA0A2}" type="pres">
      <dgm:prSet presAssocID="{D5B1F0EC-A834-46EA-8C02-7329C1765F30}" presName="nodeText" presStyleLbl="bgAccFollowNode1" presStyleIdx="0" presStyleCnt="4">
        <dgm:presLayoutVars>
          <dgm:bulletEnabled val="1"/>
        </dgm:presLayoutVars>
      </dgm:prSet>
      <dgm:spPr/>
    </dgm:pt>
    <dgm:pt modelId="{739EF946-1777-4F07-A93E-CCB89F7B15E2}" type="pres">
      <dgm:prSet presAssocID="{1844DB58-0404-4DF6-B473-0D7424C9E1B8}" presName="sibTrans" presStyleCnt="0"/>
      <dgm:spPr/>
    </dgm:pt>
    <dgm:pt modelId="{348C8CE4-DAC1-4891-A4D2-2F534DEA0517}" type="pres">
      <dgm:prSet presAssocID="{BEFD77EF-4DAE-4DD1-8F1A-C071E092D660}" presName="compositeNode" presStyleCnt="0">
        <dgm:presLayoutVars>
          <dgm:bulletEnabled val="1"/>
        </dgm:presLayoutVars>
      </dgm:prSet>
      <dgm:spPr/>
    </dgm:pt>
    <dgm:pt modelId="{15A7B39C-DA82-4F01-9AF6-99C47BA69399}" type="pres">
      <dgm:prSet presAssocID="{BEFD77EF-4DAE-4DD1-8F1A-C071E092D660}" presName="bgRect" presStyleLbl="bgAccFollowNode1" presStyleIdx="1" presStyleCnt="4"/>
      <dgm:spPr/>
    </dgm:pt>
    <dgm:pt modelId="{C0063500-6B4B-47CD-A99E-6E3E0797D9DC}" type="pres">
      <dgm:prSet presAssocID="{B6906575-5A4E-4AB6-B6EA-14CF4EE34D7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74BC356-5D7D-46E4-8A91-419B217F488C}" type="pres">
      <dgm:prSet presAssocID="{BEFD77EF-4DAE-4DD1-8F1A-C071E092D660}" presName="bottomLine" presStyleLbl="alignNode1" presStyleIdx="3" presStyleCnt="8">
        <dgm:presLayoutVars/>
      </dgm:prSet>
      <dgm:spPr/>
    </dgm:pt>
    <dgm:pt modelId="{C6872EAE-0F5C-45F9-B5C2-AF756EA5517C}" type="pres">
      <dgm:prSet presAssocID="{BEFD77EF-4DAE-4DD1-8F1A-C071E092D660}" presName="nodeText" presStyleLbl="bgAccFollowNode1" presStyleIdx="1" presStyleCnt="4">
        <dgm:presLayoutVars>
          <dgm:bulletEnabled val="1"/>
        </dgm:presLayoutVars>
      </dgm:prSet>
      <dgm:spPr/>
    </dgm:pt>
    <dgm:pt modelId="{EA36A559-548A-40F7-AA53-2DD0FEAC7D8B}" type="pres">
      <dgm:prSet presAssocID="{B6906575-5A4E-4AB6-B6EA-14CF4EE34D72}" presName="sibTrans" presStyleCnt="0"/>
      <dgm:spPr/>
    </dgm:pt>
    <dgm:pt modelId="{A4D61AF1-275D-48E8-B41A-4F36AD1EFB1D}" type="pres">
      <dgm:prSet presAssocID="{A5B37388-0183-401E-8F40-3AC9590919EE}" presName="compositeNode" presStyleCnt="0">
        <dgm:presLayoutVars>
          <dgm:bulletEnabled val="1"/>
        </dgm:presLayoutVars>
      </dgm:prSet>
      <dgm:spPr/>
    </dgm:pt>
    <dgm:pt modelId="{8381B103-0DAF-4EE0-A1B3-BC719658B015}" type="pres">
      <dgm:prSet presAssocID="{A5B37388-0183-401E-8F40-3AC9590919EE}" presName="bgRect" presStyleLbl="bgAccFollowNode1" presStyleIdx="2" presStyleCnt="4"/>
      <dgm:spPr/>
    </dgm:pt>
    <dgm:pt modelId="{499A2E6B-B3AC-4FBD-BA19-9A894811AA61}" type="pres">
      <dgm:prSet presAssocID="{0232F638-B89A-4AD6-BE71-1FADE2B515A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0BC17A-3A50-454B-BD86-2C1A2EBC1709}" type="pres">
      <dgm:prSet presAssocID="{A5B37388-0183-401E-8F40-3AC9590919EE}" presName="bottomLine" presStyleLbl="alignNode1" presStyleIdx="5" presStyleCnt="8">
        <dgm:presLayoutVars/>
      </dgm:prSet>
      <dgm:spPr/>
    </dgm:pt>
    <dgm:pt modelId="{6B47D689-7697-47C6-BA17-D19381CCB55B}" type="pres">
      <dgm:prSet presAssocID="{A5B37388-0183-401E-8F40-3AC9590919EE}" presName="nodeText" presStyleLbl="bgAccFollowNode1" presStyleIdx="2" presStyleCnt="4">
        <dgm:presLayoutVars>
          <dgm:bulletEnabled val="1"/>
        </dgm:presLayoutVars>
      </dgm:prSet>
      <dgm:spPr/>
    </dgm:pt>
    <dgm:pt modelId="{605A7629-D0E5-4F21-93C5-9AFA1C17B9FC}" type="pres">
      <dgm:prSet presAssocID="{0232F638-B89A-4AD6-BE71-1FADE2B515AA}" presName="sibTrans" presStyleCnt="0"/>
      <dgm:spPr/>
    </dgm:pt>
    <dgm:pt modelId="{5DC0112B-B60B-4318-A7FE-C78E1EB725DD}" type="pres">
      <dgm:prSet presAssocID="{4EEB53D4-56BA-4B62-A5BC-F6359D2E20F6}" presName="compositeNode" presStyleCnt="0">
        <dgm:presLayoutVars>
          <dgm:bulletEnabled val="1"/>
        </dgm:presLayoutVars>
      </dgm:prSet>
      <dgm:spPr/>
    </dgm:pt>
    <dgm:pt modelId="{D44CCE8D-11E0-4497-ADE2-DB9F311D7268}" type="pres">
      <dgm:prSet presAssocID="{4EEB53D4-56BA-4B62-A5BC-F6359D2E20F6}" presName="bgRect" presStyleLbl="bgAccFollowNode1" presStyleIdx="3" presStyleCnt="4"/>
      <dgm:spPr/>
    </dgm:pt>
    <dgm:pt modelId="{30FD2D10-C6C7-4EA5-86D8-4CE509115957}" type="pres">
      <dgm:prSet presAssocID="{9838C8C5-1245-40DE-9303-703A602762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5582AF-55E1-44F6-BCD2-6B4B9B9B079C}" type="pres">
      <dgm:prSet presAssocID="{4EEB53D4-56BA-4B62-A5BC-F6359D2E20F6}" presName="bottomLine" presStyleLbl="alignNode1" presStyleIdx="7" presStyleCnt="8">
        <dgm:presLayoutVars/>
      </dgm:prSet>
      <dgm:spPr/>
    </dgm:pt>
    <dgm:pt modelId="{746053E5-3DCA-4557-8A33-4D9A32B77064}" type="pres">
      <dgm:prSet presAssocID="{4EEB53D4-56BA-4B62-A5BC-F6359D2E20F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368370C-6A9F-4A82-AA89-3F7B8089B4F3}" srcId="{60196D79-BB7B-4FEC-A337-7C7C95FD1235}" destId="{BEFD77EF-4DAE-4DD1-8F1A-C071E092D660}" srcOrd="1" destOrd="0" parTransId="{C3802EE9-6ABC-4984-9A79-EC5E97A27D2C}" sibTransId="{B6906575-5A4E-4AB6-B6EA-14CF4EE34D72}"/>
    <dgm:cxn modelId="{65FC3526-6A87-45AD-AD64-2B5192710FF6}" type="presOf" srcId="{BEFD77EF-4DAE-4DD1-8F1A-C071E092D660}" destId="{15A7B39C-DA82-4F01-9AF6-99C47BA69399}" srcOrd="0" destOrd="0" presId="urn:microsoft.com/office/officeart/2016/7/layout/BasicLinearProcessNumbered"/>
    <dgm:cxn modelId="{E31FA92F-1D45-4DD1-8466-92BEB1AF920F}" type="presOf" srcId="{BEFD77EF-4DAE-4DD1-8F1A-C071E092D660}" destId="{C6872EAE-0F5C-45F9-B5C2-AF756EA5517C}" srcOrd="1" destOrd="0" presId="urn:microsoft.com/office/officeart/2016/7/layout/BasicLinearProcessNumbered"/>
    <dgm:cxn modelId="{E64B573C-49B2-4BC4-8E32-7C01C49799FF}" type="presOf" srcId="{A5B37388-0183-401E-8F40-3AC9590919EE}" destId="{6B47D689-7697-47C6-BA17-D19381CCB55B}" srcOrd="1" destOrd="0" presId="urn:microsoft.com/office/officeart/2016/7/layout/BasicLinearProcessNumbered"/>
    <dgm:cxn modelId="{C0DF8A6B-4DA4-4529-9EEB-2BD45F7F2600}" type="presOf" srcId="{D5B1F0EC-A834-46EA-8C02-7329C1765F30}" destId="{E3B8782F-A963-4332-B2D8-18D35C9AA0A2}" srcOrd="1" destOrd="0" presId="urn:microsoft.com/office/officeart/2016/7/layout/BasicLinearProcessNumbered"/>
    <dgm:cxn modelId="{8ECC5959-A848-4711-A0FA-12516F2D3060}" srcId="{60196D79-BB7B-4FEC-A337-7C7C95FD1235}" destId="{D5B1F0EC-A834-46EA-8C02-7329C1765F30}" srcOrd="0" destOrd="0" parTransId="{C6D23B45-411A-454C-BC6A-97AB2E04664F}" sibTransId="{1844DB58-0404-4DF6-B473-0D7424C9E1B8}"/>
    <dgm:cxn modelId="{5B517591-3F45-417E-8F2C-F3E7E19B69E9}" type="presOf" srcId="{9838C8C5-1245-40DE-9303-703A6027621E}" destId="{30FD2D10-C6C7-4EA5-86D8-4CE509115957}" srcOrd="0" destOrd="0" presId="urn:microsoft.com/office/officeart/2016/7/layout/BasicLinearProcessNumbered"/>
    <dgm:cxn modelId="{1A468AC8-4C10-4134-9F2F-65855193EB26}" type="presOf" srcId="{D5B1F0EC-A834-46EA-8C02-7329C1765F30}" destId="{AF5ABA0D-75C3-46C5-85FF-6E20155D0E45}" srcOrd="0" destOrd="0" presId="urn:microsoft.com/office/officeart/2016/7/layout/BasicLinearProcessNumbered"/>
    <dgm:cxn modelId="{AEF649C9-D602-4245-81BC-2B6C32FCE443}" type="presOf" srcId="{B6906575-5A4E-4AB6-B6EA-14CF4EE34D72}" destId="{C0063500-6B4B-47CD-A99E-6E3E0797D9DC}" srcOrd="0" destOrd="0" presId="urn:microsoft.com/office/officeart/2016/7/layout/BasicLinearProcessNumbered"/>
    <dgm:cxn modelId="{700044CD-BBD6-46DB-9B68-D8FEBCF99840}" type="presOf" srcId="{60196D79-BB7B-4FEC-A337-7C7C95FD1235}" destId="{E6B8F13E-A51A-42D5-A136-1531E6AA6273}" srcOrd="0" destOrd="0" presId="urn:microsoft.com/office/officeart/2016/7/layout/BasicLinearProcessNumbered"/>
    <dgm:cxn modelId="{A7397BD0-C52C-41AA-BEB5-D54E60738528}" type="presOf" srcId="{4EEB53D4-56BA-4B62-A5BC-F6359D2E20F6}" destId="{746053E5-3DCA-4557-8A33-4D9A32B77064}" srcOrd="1" destOrd="0" presId="urn:microsoft.com/office/officeart/2016/7/layout/BasicLinearProcessNumbered"/>
    <dgm:cxn modelId="{ED554CD4-2808-4E8A-A2AD-4BD642C81B61}" type="presOf" srcId="{1844DB58-0404-4DF6-B473-0D7424C9E1B8}" destId="{80F7CD9F-ECA9-4983-A7C0-F339148CE5AA}" srcOrd="0" destOrd="0" presId="urn:microsoft.com/office/officeart/2016/7/layout/BasicLinearProcessNumbered"/>
    <dgm:cxn modelId="{DB4965E1-5FEB-4BB0-AA0F-4E4D8DE3A316}" srcId="{60196D79-BB7B-4FEC-A337-7C7C95FD1235}" destId="{4EEB53D4-56BA-4B62-A5BC-F6359D2E20F6}" srcOrd="3" destOrd="0" parTransId="{15B0E0C7-D3A7-4181-999C-219F704E40D2}" sibTransId="{9838C8C5-1245-40DE-9303-703A6027621E}"/>
    <dgm:cxn modelId="{E35D4EE1-9D97-4B74-8C48-C460ABF3B662}" type="presOf" srcId="{A5B37388-0183-401E-8F40-3AC9590919EE}" destId="{8381B103-0DAF-4EE0-A1B3-BC719658B015}" srcOrd="0" destOrd="0" presId="urn:microsoft.com/office/officeart/2016/7/layout/BasicLinearProcessNumbered"/>
    <dgm:cxn modelId="{D362AAF6-5943-4CF0-8A42-4FB155A36883}" srcId="{60196D79-BB7B-4FEC-A337-7C7C95FD1235}" destId="{A5B37388-0183-401E-8F40-3AC9590919EE}" srcOrd="2" destOrd="0" parTransId="{274F0ADD-9094-440E-A72C-D02854EEEB01}" sibTransId="{0232F638-B89A-4AD6-BE71-1FADE2B515AA}"/>
    <dgm:cxn modelId="{90521CF7-0E31-4AF1-B05A-F3B7FB176864}" type="presOf" srcId="{0232F638-B89A-4AD6-BE71-1FADE2B515AA}" destId="{499A2E6B-B3AC-4FBD-BA19-9A894811AA61}" srcOrd="0" destOrd="0" presId="urn:microsoft.com/office/officeart/2016/7/layout/BasicLinearProcessNumbered"/>
    <dgm:cxn modelId="{8ABF90FE-060D-4C29-A826-1D5EBC7DE1A8}" type="presOf" srcId="{4EEB53D4-56BA-4B62-A5BC-F6359D2E20F6}" destId="{D44CCE8D-11E0-4497-ADE2-DB9F311D7268}" srcOrd="0" destOrd="0" presId="urn:microsoft.com/office/officeart/2016/7/layout/BasicLinearProcessNumbered"/>
    <dgm:cxn modelId="{42BD25F1-8476-423D-835A-C9F4D0DE8FEA}" type="presParOf" srcId="{E6B8F13E-A51A-42D5-A136-1531E6AA6273}" destId="{CF506905-4C13-41F3-9A2A-50E2840C7468}" srcOrd="0" destOrd="0" presId="urn:microsoft.com/office/officeart/2016/7/layout/BasicLinearProcessNumbered"/>
    <dgm:cxn modelId="{8984E6C7-2870-4603-8B48-930EDA35F9AB}" type="presParOf" srcId="{CF506905-4C13-41F3-9A2A-50E2840C7468}" destId="{AF5ABA0D-75C3-46C5-85FF-6E20155D0E45}" srcOrd="0" destOrd="0" presId="urn:microsoft.com/office/officeart/2016/7/layout/BasicLinearProcessNumbered"/>
    <dgm:cxn modelId="{62E14A62-9C2E-4819-AC4D-689AA8C77331}" type="presParOf" srcId="{CF506905-4C13-41F3-9A2A-50E2840C7468}" destId="{80F7CD9F-ECA9-4983-A7C0-F339148CE5AA}" srcOrd="1" destOrd="0" presId="urn:microsoft.com/office/officeart/2016/7/layout/BasicLinearProcessNumbered"/>
    <dgm:cxn modelId="{D9D2260D-9F20-40E4-81A2-093469282881}" type="presParOf" srcId="{CF506905-4C13-41F3-9A2A-50E2840C7468}" destId="{797B084D-5B56-4E8D-8461-2ABD9A4B8DC3}" srcOrd="2" destOrd="0" presId="urn:microsoft.com/office/officeart/2016/7/layout/BasicLinearProcessNumbered"/>
    <dgm:cxn modelId="{F18E0015-E124-41B0-90C6-D4DBB72258B0}" type="presParOf" srcId="{CF506905-4C13-41F3-9A2A-50E2840C7468}" destId="{E3B8782F-A963-4332-B2D8-18D35C9AA0A2}" srcOrd="3" destOrd="0" presId="urn:microsoft.com/office/officeart/2016/7/layout/BasicLinearProcessNumbered"/>
    <dgm:cxn modelId="{95BD7AAC-C13F-4A68-A36C-4FD344077B4A}" type="presParOf" srcId="{E6B8F13E-A51A-42D5-A136-1531E6AA6273}" destId="{739EF946-1777-4F07-A93E-CCB89F7B15E2}" srcOrd="1" destOrd="0" presId="urn:microsoft.com/office/officeart/2016/7/layout/BasicLinearProcessNumbered"/>
    <dgm:cxn modelId="{E5FE3ED1-EEFC-4B0D-81A5-35B693AD9D1D}" type="presParOf" srcId="{E6B8F13E-A51A-42D5-A136-1531E6AA6273}" destId="{348C8CE4-DAC1-4891-A4D2-2F534DEA0517}" srcOrd="2" destOrd="0" presId="urn:microsoft.com/office/officeart/2016/7/layout/BasicLinearProcessNumbered"/>
    <dgm:cxn modelId="{5F4510E0-8DA5-4CE2-A273-64232761E647}" type="presParOf" srcId="{348C8CE4-DAC1-4891-A4D2-2F534DEA0517}" destId="{15A7B39C-DA82-4F01-9AF6-99C47BA69399}" srcOrd="0" destOrd="0" presId="urn:microsoft.com/office/officeart/2016/7/layout/BasicLinearProcessNumbered"/>
    <dgm:cxn modelId="{C5F50E8D-B580-4B0C-A8D4-C04823FE2E3A}" type="presParOf" srcId="{348C8CE4-DAC1-4891-A4D2-2F534DEA0517}" destId="{C0063500-6B4B-47CD-A99E-6E3E0797D9DC}" srcOrd="1" destOrd="0" presId="urn:microsoft.com/office/officeart/2016/7/layout/BasicLinearProcessNumbered"/>
    <dgm:cxn modelId="{B676411E-7B1B-4F88-848F-66F344D23279}" type="presParOf" srcId="{348C8CE4-DAC1-4891-A4D2-2F534DEA0517}" destId="{D74BC356-5D7D-46E4-8A91-419B217F488C}" srcOrd="2" destOrd="0" presId="urn:microsoft.com/office/officeart/2016/7/layout/BasicLinearProcessNumbered"/>
    <dgm:cxn modelId="{C7AC61E4-2643-4C87-9A73-397D6D32A74C}" type="presParOf" srcId="{348C8CE4-DAC1-4891-A4D2-2F534DEA0517}" destId="{C6872EAE-0F5C-45F9-B5C2-AF756EA5517C}" srcOrd="3" destOrd="0" presId="urn:microsoft.com/office/officeart/2016/7/layout/BasicLinearProcessNumbered"/>
    <dgm:cxn modelId="{3E6504EE-0AD7-474D-B351-D525566027E5}" type="presParOf" srcId="{E6B8F13E-A51A-42D5-A136-1531E6AA6273}" destId="{EA36A559-548A-40F7-AA53-2DD0FEAC7D8B}" srcOrd="3" destOrd="0" presId="urn:microsoft.com/office/officeart/2016/7/layout/BasicLinearProcessNumbered"/>
    <dgm:cxn modelId="{0970E138-29C4-4086-9CFB-7BA66E14BE32}" type="presParOf" srcId="{E6B8F13E-A51A-42D5-A136-1531E6AA6273}" destId="{A4D61AF1-275D-48E8-B41A-4F36AD1EFB1D}" srcOrd="4" destOrd="0" presId="urn:microsoft.com/office/officeart/2016/7/layout/BasicLinearProcessNumbered"/>
    <dgm:cxn modelId="{B11FBEA2-2198-4D98-ADAF-F08C130DF430}" type="presParOf" srcId="{A4D61AF1-275D-48E8-B41A-4F36AD1EFB1D}" destId="{8381B103-0DAF-4EE0-A1B3-BC719658B015}" srcOrd="0" destOrd="0" presId="urn:microsoft.com/office/officeart/2016/7/layout/BasicLinearProcessNumbered"/>
    <dgm:cxn modelId="{AEB2AF00-F59D-453D-9AE8-07F23B01EFCC}" type="presParOf" srcId="{A4D61AF1-275D-48E8-B41A-4F36AD1EFB1D}" destId="{499A2E6B-B3AC-4FBD-BA19-9A894811AA61}" srcOrd="1" destOrd="0" presId="urn:microsoft.com/office/officeart/2016/7/layout/BasicLinearProcessNumbered"/>
    <dgm:cxn modelId="{30267BBA-EB72-4D82-9162-A48188BB7744}" type="presParOf" srcId="{A4D61AF1-275D-48E8-B41A-4F36AD1EFB1D}" destId="{1E0BC17A-3A50-454B-BD86-2C1A2EBC1709}" srcOrd="2" destOrd="0" presId="urn:microsoft.com/office/officeart/2016/7/layout/BasicLinearProcessNumbered"/>
    <dgm:cxn modelId="{61205CDA-F845-4907-9F4E-B253474D788D}" type="presParOf" srcId="{A4D61AF1-275D-48E8-B41A-4F36AD1EFB1D}" destId="{6B47D689-7697-47C6-BA17-D19381CCB55B}" srcOrd="3" destOrd="0" presId="urn:microsoft.com/office/officeart/2016/7/layout/BasicLinearProcessNumbered"/>
    <dgm:cxn modelId="{B787EFED-CC99-4EAB-AA1F-371572D7E5D4}" type="presParOf" srcId="{E6B8F13E-A51A-42D5-A136-1531E6AA6273}" destId="{605A7629-D0E5-4F21-93C5-9AFA1C17B9FC}" srcOrd="5" destOrd="0" presId="urn:microsoft.com/office/officeart/2016/7/layout/BasicLinearProcessNumbered"/>
    <dgm:cxn modelId="{22008709-D987-40C5-BC5B-B8F9A20442D9}" type="presParOf" srcId="{E6B8F13E-A51A-42D5-A136-1531E6AA6273}" destId="{5DC0112B-B60B-4318-A7FE-C78E1EB725DD}" srcOrd="6" destOrd="0" presId="urn:microsoft.com/office/officeart/2016/7/layout/BasicLinearProcessNumbered"/>
    <dgm:cxn modelId="{4806A7E6-ECD5-4F69-987A-F6502B539F05}" type="presParOf" srcId="{5DC0112B-B60B-4318-A7FE-C78E1EB725DD}" destId="{D44CCE8D-11E0-4497-ADE2-DB9F311D7268}" srcOrd="0" destOrd="0" presId="urn:microsoft.com/office/officeart/2016/7/layout/BasicLinearProcessNumbered"/>
    <dgm:cxn modelId="{5E32870E-DAF7-4182-BA54-88A8B60BAEBD}" type="presParOf" srcId="{5DC0112B-B60B-4318-A7FE-C78E1EB725DD}" destId="{30FD2D10-C6C7-4EA5-86D8-4CE509115957}" srcOrd="1" destOrd="0" presId="urn:microsoft.com/office/officeart/2016/7/layout/BasicLinearProcessNumbered"/>
    <dgm:cxn modelId="{F613E848-3B63-4F9F-AD77-5CD586E76482}" type="presParOf" srcId="{5DC0112B-B60B-4318-A7FE-C78E1EB725DD}" destId="{D15582AF-55E1-44F6-BCD2-6B4B9B9B079C}" srcOrd="2" destOrd="0" presId="urn:microsoft.com/office/officeart/2016/7/layout/BasicLinearProcessNumbered"/>
    <dgm:cxn modelId="{0B6A6A12-3033-4332-838C-7613A06B87FE}" type="presParOf" srcId="{5DC0112B-B60B-4318-A7FE-C78E1EB725DD}" destId="{746053E5-3DCA-4557-8A33-4D9A32B7706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96D79-BB7B-4FEC-A337-7C7C95FD123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B1F0EC-A834-46EA-8C02-7329C1765F30}">
      <dgm:prSet/>
      <dgm:spPr/>
      <dgm:t>
        <a:bodyPr/>
        <a:lstStyle/>
        <a:p>
          <a:r>
            <a:rPr lang="nb-NO" dirty="0"/>
            <a:t>Finn appen du vil ta kopi av</a:t>
          </a:r>
          <a:endParaRPr lang="en-US" dirty="0"/>
        </a:p>
      </dgm:t>
    </dgm:pt>
    <dgm:pt modelId="{C6D23B45-411A-454C-BC6A-97AB2E04664F}" type="parTrans" cxnId="{8ECC5959-A848-4711-A0FA-12516F2D3060}">
      <dgm:prSet/>
      <dgm:spPr/>
      <dgm:t>
        <a:bodyPr/>
        <a:lstStyle/>
        <a:p>
          <a:endParaRPr lang="en-US"/>
        </a:p>
      </dgm:t>
    </dgm:pt>
    <dgm:pt modelId="{1844DB58-0404-4DF6-B473-0D7424C9E1B8}" type="sibTrans" cxnId="{8ECC5959-A848-4711-A0FA-12516F2D306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EFD77EF-4DAE-4DD1-8F1A-C071E092D660}">
      <dgm:prSet/>
      <dgm:spPr/>
      <dgm:t>
        <a:bodyPr/>
        <a:lstStyle/>
        <a:p>
          <a:r>
            <a:rPr lang="nb-NO" dirty="0"/>
            <a:t>Gå til </a:t>
          </a:r>
          <a:r>
            <a:rPr lang="nb-NO" dirty="0" err="1"/>
            <a:t>repository</a:t>
          </a:r>
          <a:r>
            <a:rPr lang="nb-NO" dirty="0"/>
            <a:t>-visningen og bruk «fork»</a:t>
          </a:r>
          <a:endParaRPr lang="en-US" dirty="0"/>
        </a:p>
      </dgm:t>
    </dgm:pt>
    <dgm:pt modelId="{C3802EE9-6ABC-4984-9A79-EC5E97A27D2C}" type="parTrans" cxnId="{A368370C-6A9F-4A82-AA89-3F7B8089B4F3}">
      <dgm:prSet/>
      <dgm:spPr/>
      <dgm:t>
        <a:bodyPr/>
        <a:lstStyle/>
        <a:p>
          <a:endParaRPr lang="en-US"/>
        </a:p>
      </dgm:t>
    </dgm:pt>
    <dgm:pt modelId="{B6906575-5A4E-4AB6-B6EA-14CF4EE34D72}" type="sibTrans" cxnId="{A368370C-6A9F-4A82-AA89-3F7B8089B4F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EEB53D4-56BA-4B62-A5BC-F6359D2E20F6}">
      <dgm:prSet/>
      <dgm:spPr/>
      <dgm:t>
        <a:bodyPr/>
        <a:lstStyle/>
        <a:p>
          <a:r>
            <a:rPr lang="nb-NO" dirty="0"/>
            <a:t>Last inn den nye appen i Altinn Studio Designer</a:t>
          </a:r>
          <a:endParaRPr lang="en-US" dirty="0"/>
        </a:p>
      </dgm:t>
    </dgm:pt>
    <dgm:pt modelId="{15B0E0C7-D3A7-4181-999C-219F704E40D2}" type="parTrans" cxnId="{DB4965E1-5FEB-4BB0-AA0F-4E4D8DE3A316}">
      <dgm:prSet/>
      <dgm:spPr/>
      <dgm:t>
        <a:bodyPr/>
        <a:lstStyle/>
        <a:p>
          <a:endParaRPr lang="en-US"/>
        </a:p>
      </dgm:t>
    </dgm:pt>
    <dgm:pt modelId="{9838C8C5-1245-40DE-9303-703A6027621E}" type="sibTrans" cxnId="{DB4965E1-5FEB-4BB0-AA0F-4E4D8DE3A31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A7BE6D8-D261-4AD0-BBF1-B18B00CEA0E4}">
      <dgm:prSet/>
      <dgm:spPr/>
      <dgm:t>
        <a:bodyPr/>
        <a:lstStyle/>
        <a:p>
          <a:r>
            <a:rPr lang="en-US" dirty="0" err="1"/>
            <a:t>Gjør</a:t>
          </a:r>
          <a:r>
            <a:rPr lang="en-US" dirty="0"/>
            <a:t> </a:t>
          </a:r>
          <a:r>
            <a:rPr lang="en-US" dirty="0" err="1"/>
            <a:t>endringene</a:t>
          </a:r>
          <a:r>
            <a:rPr lang="en-US" dirty="0"/>
            <a:t> </a:t>
          </a:r>
          <a:r>
            <a:rPr lang="en-US" dirty="0" err="1"/>
            <a:t>som</a:t>
          </a:r>
          <a:r>
            <a:rPr lang="en-US" dirty="0"/>
            <a:t> </a:t>
          </a:r>
          <a:r>
            <a:rPr lang="en-US" dirty="0" err="1"/>
            <a:t>kreves</a:t>
          </a:r>
          <a:r>
            <a:rPr lang="en-US" dirty="0"/>
            <a:t> </a:t>
          </a:r>
          <a:r>
            <a:rPr lang="en-US" dirty="0" err="1"/>
            <a:t>manuelt</a:t>
          </a:r>
          <a:endParaRPr lang="en-US" dirty="0"/>
        </a:p>
      </dgm:t>
    </dgm:pt>
    <dgm:pt modelId="{F56DC88E-4056-42CC-9E8F-462E569ABB4C}" type="parTrans" cxnId="{DC50254E-6675-4686-9F13-FA7C1336F75F}">
      <dgm:prSet/>
      <dgm:spPr/>
      <dgm:t>
        <a:bodyPr/>
        <a:lstStyle/>
        <a:p>
          <a:endParaRPr lang="nb-NO"/>
        </a:p>
      </dgm:t>
    </dgm:pt>
    <dgm:pt modelId="{147712CF-EE95-4A35-926E-4EE2937BCBEC}" type="sibTrans" cxnId="{DC50254E-6675-4686-9F13-FA7C1336F75F}">
      <dgm:prSet phldrT="3" phldr="0"/>
      <dgm:spPr/>
      <dgm:t>
        <a:bodyPr/>
        <a:lstStyle/>
        <a:p>
          <a:r>
            <a:rPr lang="nb-NO"/>
            <a:t>3</a:t>
          </a:r>
        </a:p>
      </dgm:t>
    </dgm:pt>
    <dgm:pt modelId="{E6B8F13E-A51A-42D5-A136-1531E6AA6273}" type="pres">
      <dgm:prSet presAssocID="{60196D79-BB7B-4FEC-A337-7C7C95FD1235}" presName="Name0" presStyleCnt="0">
        <dgm:presLayoutVars>
          <dgm:animLvl val="lvl"/>
          <dgm:resizeHandles val="exact"/>
        </dgm:presLayoutVars>
      </dgm:prSet>
      <dgm:spPr/>
    </dgm:pt>
    <dgm:pt modelId="{CF506905-4C13-41F3-9A2A-50E2840C7468}" type="pres">
      <dgm:prSet presAssocID="{D5B1F0EC-A834-46EA-8C02-7329C1765F30}" presName="compositeNode" presStyleCnt="0">
        <dgm:presLayoutVars>
          <dgm:bulletEnabled val="1"/>
        </dgm:presLayoutVars>
      </dgm:prSet>
      <dgm:spPr/>
    </dgm:pt>
    <dgm:pt modelId="{AF5ABA0D-75C3-46C5-85FF-6E20155D0E45}" type="pres">
      <dgm:prSet presAssocID="{D5B1F0EC-A834-46EA-8C02-7329C1765F30}" presName="bgRect" presStyleLbl="bgAccFollowNode1" presStyleIdx="0" presStyleCnt="4"/>
      <dgm:spPr/>
    </dgm:pt>
    <dgm:pt modelId="{80F7CD9F-ECA9-4983-A7C0-F339148CE5AA}" type="pres">
      <dgm:prSet presAssocID="{1844DB58-0404-4DF6-B473-0D7424C9E1B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97B084D-5B56-4E8D-8461-2ABD9A4B8DC3}" type="pres">
      <dgm:prSet presAssocID="{D5B1F0EC-A834-46EA-8C02-7329C1765F30}" presName="bottomLine" presStyleLbl="alignNode1" presStyleIdx="1" presStyleCnt="8">
        <dgm:presLayoutVars/>
      </dgm:prSet>
      <dgm:spPr/>
    </dgm:pt>
    <dgm:pt modelId="{E3B8782F-A963-4332-B2D8-18D35C9AA0A2}" type="pres">
      <dgm:prSet presAssocID="{D5B1F0EC-A834-46EA-8C02-7329C1765F30}" presName="nodeText" presStyleLbl="bgAccFollowNode1" presStyleIdx="0" presStyleCnt="4">
        <dgm:presLayoutVars>
          <dgm:bulletEnabled val="1"/>
        </dgm:presLayoutVars>
      </dgm:prSet>
      <dgm:spPr/>
    </dgm:pt>
    <dgm:pt modelId="{739EF946-1777-4F07-A93E-CCB89F7B15E2}" type="pres">
      <dgm:prSet presAssocID="{1844DB58-0404-4DF6-B473-0D7424C9E1B8}" presName="sibTrans" presStyleCnt="0"/>
      <dgm:spPr/>
    </dgm:pt>
    <dgm:pt modelId="{348C8CE4-DAC1-4891-A4D2-2F534DEA0517}" type="pres">
      <dgm:prSet presAssocID="{BEFD77EF-4DAE-4DD1-8F1A-C071E092D660}" presName="compositeNode" presStyleCnt="0">
        <dgm:presLayoutVars>
          <dgm:bulletEnabled val="1"/>
        </dgm:presLayoutVars>
      </dgm:prSet>
      <dgm:spPr/>
    </dgm:pt>
    <dgm:pt modelId="{15A7B39C-DA82-4F01-9AF6-99C47BA69399}" type="pres">
      <dgm:prSet presAssocID="{BEFD77EF-4DAE-4DD1-8F1A-C071E092D660}" presName="bgRect" presStyleLbl="bgAccFollowNode1" presStyleIdx="1" presStyleCnt="4"/>
      <dgm:spPr/>
    </dgm:pt>
    <dgm:pt modelId="{C0063500-6B4B-47CD-A99E-6E3E0797D9DC}" type="pres">
      <dgm:prSet presAssocID="{B6906575-5A4E-4AB6-B6EA-14CF4EE34D7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74BC356-5D7D-46E4-8A91-419B217F488C}" type="pres">
      <dgm:prSet presAssocID="{BEFD77EF-4DAE-4DD1-8F1A-C071E092D660}" presName="bottomLine" presStyleLbl="alignNode1" presStyleIdx="3" presStyleCnt="8">
        <dgm:presLayoutVars/>
      </dgm:prSet>
      <dgm:spPr/>
    </dgm:pt>
    <dgm:pt modelId="{C6872EAE-0F5C-45F9-B5C2-AF756EA5517C}" type="pres">
      <dgm:prSet presAssocID="{BEFD77EF-4DAE-4DD1-8F1A-C071E092D660}" presName="nodeText" presStyleLbl="bgAccFollowNode1" presStyleIdx="1" presStyleCnt="4">
        <dgm:presLayoutVars>
          <dgm:bulletEnabled val="1"/>
        </dgm:presLayoutVars>
      </dgm:prSet>
      <dgm:spPr/>
    </dgm:pt>
    <dgm:pt modelId="{EA36A559-548A-40F7-AA53-2DD0FEAC7D8B}" type="pres">
      <dgm:prSet presAssocID="{B6906575-5A4E-4AB6-B6EA-14CF4EE34D72}" presName="sibTrans" presStyleCnt="0"/>
      <dgm:spPr/>
    </dgm:pt>
    <dgm:pt modelId="{76C9B0E7-DB9F-4DE7-AD08-9777A510E135}" type="pres">
      <dgm:prSet presAssocID="{1A7BE6D8-D261-4AD0-BBF1-B18B00CEA0E4}" presName="compositeNode" presStyleCnt="0">
        <dgm:presLayoutVars>
          <dgm:bulletEnabled val="1"/>
        </dgm:presLayoutVars>
      </dgm:prSet>
      <dgm:spPr/>
    </dgm:pt>
    <dgm:pt modelId="{91C32385-6070-4103-B124-E0195485BAB0}" type="pres">
      <dgm:prSet presAssocID="{1A7BE6D8-D261-4AD0-BBF1-B18B00CEA0E4}" presName="bgRect" presStyleLbl="bgAccFollowNode1" presStyleIdx="2" presStyleCnt="4"/>
      <dgm:spPr/>
    </dgm:pt>
    <dgm:pt modelId="{D7571138-B94C-4B97-B3B4-396DE0817122}" type="pres">
      <dgm:prSet presAssocID="{147712CF-EE95-4A35-926E-4EE2937BCBE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C654924-E9CF-4CCD-8055-BCB0AA546F39}" type="pres">
      <dgm:prSet presAssocID="{1A7BE6D8-D261-4AD0-BBF1-B18B00CEA0E4}" presName="bottomLine" presStyleLbl="alignNode1" presStyleIdx="5" presStyleCnt="8">
        <dgm:presLayoutVars/>
      </dgm:prSet>
      <dgm:spPr/>
    </dgm:pt>
    <dgm:pt modelId="{213760E9-D6D3-451A-9E3D-6E941351B8D3}" type="pres">
      <dgm:prSet presAssocID="{1A7BE6D8-D261-4AD0-BBF1-B18B00CEA0E4}" presName="nodeText" presStyleLbl="bgAccFollowNode1" presStyleIdx="2" presStyleCnt="4">
        <dgm:presLayoutVars>
          <dgm:bulletEnabled val="1"/>
        </dgm:presLayoutVars>
      </dgm:prSet>
      <dgm:spPr/>
    </dgm:pt>
    <dgm:pt modelId="{B5B15A0F-399D-45EE-991D-997B143ADA22}" type="pres">
      <dgm:prSet presAssocID="{147712CF-EE95-4A35-926E-4EE2937BCBEC}" presName="sibTrans" presStyleCnt="0"/>
      <dgm:spPr/>
    </dgm:pt>
    <dgm:pt modelId="{5DC0112B-B60B-4318-A7FE-C78E1EB725DD}" type="pres">
      <dgm:prSet presAssocID="{4EEB53D4-56BA-4B62-A5BC-F6359D2E20F6}" presName="compositeNode" presStyleCnt="0">
        <dgm:presLayoutVars>
          <dgm:bulletEnabled val="1"/>
        </dgm:presLayoutVars>
      </dgm:prSet>
      <dgm:spPr/>
    </dgm:pt>
    <dgm:pt modelId="{D44CCE8D-11E0-4497-ADE2-DB9F311D7268}" type="pres">
      <dgm:prSet presAssocID="{4EEB53D4-56BA-4B62-A5BC-F6359D2E20F6}" presName="bgRect" presStyleLbl="bgAccFollowNode1" presStyleIdx="3" presStyleCnt="4"/>
      <dgm:spPr/>
    </dgm:pt>
    <dgm:pt modelId="{30FD2D10-C6C7-4EA5-86D8-4CE509115957}" type="pres">
      <dgm:prSet presAssocID="{9838C8C5-1245-40DE-9303-703A602762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5582AF-55E1-44F6-BCD2-6B4B9B9B079C}" type="pres">
      <dgm:prSet presAssocID="{4EEB53D4-56BA-4B62-A5BC-F6359D2E20F6}" presName="bottomLine" presStyleLbl="alignNode1" presStyleIdx="7" presStyleCnt="8">
        <dgm:presLayoutVars/>
      </dgm:prSet>
      <dgm:spPr/>
    </dgm:pt>
    <dgm:pt modelId="{746053E5-3DCA-4557-8A33-4D9A32B77064}" type="pres">
      <dgm:prSet presAssocID="{4EEB53D4-56BA-4B62-A5BC-F6359D2E20F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368370C-6A9F-4A82-AA89-3F7B8089B4F3}" srcId="{60196D79-BB7B-4FEC-A337-7C7C95FD1235}" destId="{BEFD77EF-4DAE-4DD1-8F1A-C071E092D660}" srcOrd="1" destOrd="0" parTransId="{C3802EE9-6ABC-4984-9A79-EC5E97A27D2C}" sibTransId="{B6906575-5A4E-4AB6-B6EA-14CF4EE34D72}"/>
    <dgm:cxn modelId="{C827F41B-49DA-4385-AFC2-4BD4C5CDE386}" type="presOf" srcId="{1A7BE6D8-D261-4AD0-BBF1-B18B00CEA0E4}" destId="{213760E9-D6D3-451A-9E3D-6E941351B8D3}" srcOrd="1" destOrd="0" presId="urn:microsoft.com/office/officeart/2016/7/layout/BasicLinearProcessNumbered"/>
    <dgm:cxn modelId="{65FC3526-6A87-45AD-AD64-2B5192710FF6}" type="presOf" srcId="{BEFD77EF-4DAE-4DD1-8F1A-C071E092D660}" destId="{15A7B39C-DA82-4F01-9AF6-99C47BA69399}" srcOrd="0" destOrd="0" presId="urn:microsoft.com/office/officeart/2016/7/layout/BasicLinearProcessNumbered"/>
    <dgm:cxn modelId="{E31FA92F-1D45-4DD1-8466-92BEB1AF920F}" type="presOf" srcId="{BEFD77EF-4DAE-4DD1-8F1A-C071E092D660}" destId="{C6872EAE-0F5C-45F9-B5C2-AF756EA5517C}" srcOrd="1" destOrd="0" presId="urn:microsoft.com/office/officeart/2016/7/layout/BasicLinearProcessNumbered"/>
    <dgm:cxn modelId="{23B98E66-01F3-445A-B355-DED90E9FD79E}" type="presOf" srcId="{147712CF-EE95-4A35-926E-4EE2937BCBEC}" destId="{D7571138-B94C-4B97-B3B4-396DE0817122}" srcOrd="0" destOrd="0" presId="urn:microsoft.com/office/officeart/2016/7/layout/BasicLinearProcessNumbered"/>
    <dgm:cxn modelId="{C0DF8A6B-4DA4-4529-9EEB-2BD45F7F2600}" type="presOf" srcId="{D5B1F0EC-A834-46EA-8C02-7329C1765F30}" destId="{E3B8782F-A963-4332-B2D8-18D35C9AA0A2}" srcOrd="1" destOrd="0" presId="urn:microsoft.com/office/officeart/2016/7/layout/BasicLinearProcessNumbered"/>
    <dgm:cxn modelId="{DC50254E-6675-4686-9F13-FA7C1336F75F}" srcId="{60196D79-BB7B-4FEC-A337-7C7C95FD1235}" destId="{1A7BE6D8-D261-4AD0-BBF1-B18B00CEA0E4}" srcOrd="2" destOrd="0" parTransId="{F56DC88E-4056-42CC-9E8F-462E569ABB4C}" sibTransId="{147712CF-EE95-4A35-926E-4EE2937BCBEC}"/>
    <dgm:cxn modelId="{8ECC5959-A848-4711-A0FA-12516F2D3060}" srcId="{60196D79-BB7B-4FEC-A337-7C7C95FD1235}" destId="{D5B1F0EC-A834-46EA-8C02-7329C1765F30}" srcOrd="0" destOrd="0" parTransId="{C6D23B45-411A-454C-BC6A-97AB2E04664F}" sibTransId="{1844DB58-0404-4DF6-B473-0D7424C9E1B8}"/>
    <dgm:cxn modelId="{5B517591-3F45-417E-8F2C-F3E7E19B69E9}" type="presOf" srcId="{9838C8C5-1245-40DE-9303-703A6027621E}" destId="{30FD2D10-C6C7-4EA5-86D8-4CE509115957}" srcOrd="0" destOrd="0" presId="urn:microsoft.com/office/officeart/2016/7/layout/BasicLinearProcessNumbered"/>
    <dgm:cxn modelId="{1A468AC8-4C10-4134-9F2F-65855193EB26}" type="presOf" srcId="{D5B1F0EC-A834-46EA-8C02-7329C1765F30}" destId="{AF5ABA0D-75C3-46C5-85FF-6E20155D0E45}" srcOrd="0" destOrd="0" presId="urn:microsoft.com/office/officeart/2016/7/layout/BasicLinearProcessNumbered"/>
    <dgm:cxn modelId="{AEF649C9-D602-4245-81BC-2B6C32FCE443}" type="presOf" srcId="{B6906575-5A4E-4AB6-B6EA-14CF4EE34D72}" destId="{C0063500-6B4B-47CD-A99E-6E3E0797D9DC}" srcOrd="0" destOrd="0" presId="urn:microsoft.com/office/officeart/2016/7/layout/BasicLinearProcessNumbered"/>
    <dgm:cxn modelId="{700044CD-BBD6-46DB-9B68-D8FEBCF99840}" type="presOf" srcId="{60196D79-BB7B-4FEC-A337-7C7C95FD1235}" destId="{E6B8F13E-A51A-42D5-A136-1531E6AA6273}" srcOrd="0" destOrd="0" presId="urn:microsoft.com/office/officeart/2016/7/layout/BasicLinearProcessNumbered"/>
    <dgm:cxn modelId="{A7397BD0-C52C-41AA-BEB5-D54E60738528}" type="presOf" srcId="{4EEB53D4-56BA-4B62-A5BC-F6359D2E20F6}" destId="{746053E5-3DCA-4557-8A33-4D9A32B77064}" srcOrd="1" destOrd="0" presId="urn:microsoft.com/office/officeart/2016/7/layout/BasicLinearProcessNumbered"/>
    <dgm:cxn modelId="{231FA5D0-56EA-41A1-8DA0-CAA9FF561DCA}" type="presOf" srcId="{1A7BE6D8-D261-4AD0-BBF1-B18B00CEA0E4}" destId="{91C32385-6070-4103-B124-E0195485BAB0}" srcOrd="0" destOrd="0" presId="urn:microsoft.com/office/officeart/2016/7/layout/BasicLinearProcessNumbered"/>
    <dgm:cxn modelId="{ED554CD4-2808-4E8A-A2AD-4BD642C81B61}" type="presOf" srcId="{1844DB58-0404-4DF6-B473-0D7424C9E1B8}" destId="{80F7CD9F-ECA9-4983-A7C0-F339148CE5AA}" srcOrd="0" destOrd="0" presId="urn:microsoft.com/office/officeart/2016/7/layout/BasicLinearProcessNumbered"/>
    <dgm:cxn modelId="{DB4965E1-5FEB-4BB0-AA0F-4E4D8DE3A316}" srcId="{60196D79-BB7B-4FEC-A337-7C7C95FD1235}" destId="{4EEB53D4-56BA-4B62-A5BC-F6359D2E20F6}" srcOrd="3" destOrd="0" parTransId="{15B0E0C7-D3A7-4181-999C-219F704E40D2}" sibTransId="{9838C8C5-1245-40DE-9303-703A6027621E}"/>
    <dgm:cxn modelId="{8ABF90FE-060D-4C29-A826-1D5EBC7DE1A8}" type="presOf" srcId="{4EEB53D4-56BA-4B62-A5BC-F6359D2E20F6}" destId="{D44CCE8D-11E0-4497-ADE2-DB9F311D7268}" srcOrd="0" destOrd="0" presId="urn:microsoft.com/office/officeart/2016/7/layout/BasicLinearProcessNumbered"/>
    <dgm:cxn modelId="{42BD25F1-8476-423D-835A-C9F4D0DE8FEA}" type="presParOf" srcId="{E6B8F13E-A51A-42D5-A136-1531E6AA6273}" destId="{CF506905-4C13-41F3-9A2A-50E2840C7468}" srcOrd="0" destOrd="0" presId="urn:microsoft.com/office/officeart/2016/7/layout/BasicLinearProcessNumbered"/>
    <dgm:cxn modelId="{8984E6C7-2870-4603-8B48-930EDA35F9AB}" type="presParOf" srcId="{CF506905-4C13-41F3-9A2A-50E2840C7468}" destId="{AF5ABA0D-75C3-46C5-85FF-6E20155D0E45}" srcOrd="0" destOrd="0" presId="urn:microsoft.com/office/officeart/2016/7/layout/BasicLinearProcessNumbered"/>
    <dgm:cxn modelId="{62E14A62-9C2E-4819-AC4D-689AA8C77331}" type="presParOf" srcId="{CF506905-4C13-41F3-9A2A-50E2840C7468}" destId="{80F7CD9F-ECA9-4983-A7C0-F339148CE5AA}" srcOrd="1" destOrd="0" presId="urn:microsoft.com/office/officeart/2016/7/layout/BasicLinearProcessNumbered"/>
    <dgm:cxn modelId="{D9D2260D-9F20-40E4-81A2-093469282881}" type="presParOf" srcId="{CF506905-4C13-41F3-9A2A-50E2840C7468}" destId="{797B084D-5B56-4E8D-8461-2ABD9A4B8DC3}" srcOrd="2" destOrd="0" presId="urn:microsoft.com/office/officeart/2016/7/layout/BasicLinearProcessNumbered"/>
    <dgm:cxn modelId="{F18E0015-E124-41B0-90C6-D4DBB72258B0}" type="presParOf" srcId="{CF506905-4C13-41F3-9A2A-50E2840C7468}" destId="{E3B8782F-A963-4332-B2D8-18D35C9AA0A2}" srcOrd="3" destOrd="0" presId="urn:microsoft.com/office/officeart/2016/7/layout/BasicLinearProcessNumbered"/>
    <dgm:cxn modelId="{95BD7AAC-C13F-4A68-A36C-4FD344077B4A}" type="presParOf" srcId="{E6B8F13E-A51A-42D5-A136-1531E6AA6273}" destId="{739EF946-1777-4F07-A93E-CCB89F7B15E2}" srcOrd="1" destOrd="0" presId="urn:microsoft.com/office/officeart/2016/7/layout/BasicLinearProcessNumbered"/>
    <dgm:cxn modelId="{E5FE3ED1-EEFC-4B0D-81A5-35B693AD9D1D}" type="presParOf" srcId="{E6B8F13E-A51A-42D5-A136-1531E6AA6273}" destId="{348C8CE4-DAC1-4891-A4D2-2F534DEA0517}" srcOrd="2" destOrd="0" presId="urn:microsoft.com/office/officeart/2016/7/layout/BasicLinearProcessNumbered"/>
    <dgm:cxn modelId="{5F4510E0-8DA5-4CE2-A273-64232761E647}" type="presParOf" srcId="{348C8CE4-DAC1-4891-A4D2-2F534DEA0517}" destId="{15A7B39C-DA82-4F01-9AF6-99C47BA69399}" srcOrd="0" destOrd="0" presId="urn:microsoft.com/office/officeart/2016/7/layout/BasicLinearProcessNumbered"/>
    <dgm:cxn modelId="{C5F50E8D-B580-4B0C-A8D4-C04823FE2E3A}" type="presParOf" srcId="{348C8CE4-DAC1-4891-A4D2-2F534DEA0517}" destId="{C0063500-6B4B-47CD-A99E-6E3E0797D9DC}" srcOrd="1" destOrd="0" presId="urn:microsoft.com/office/officeart/2016/7/layout/BasicLinearProcessNumbered"/>
    <dgm:cxn modelId="{B676411E-7B1B-4F88-848F-66F344D23279}" type="presParOf" srcId="{348C8CE4-DAC1-4891-A4D2-2F534DEA0517}" destId="{D74BC356-5D7D-46E4-8A91-419B217F488C}" srcOrd="2" destOrd="0" presId="urn:microsoft.com/office/officeart/2016/7/layout/BasicLinearProcessNumbered"/>
    <dgm:cxn modelId="{C7AC61E4-2643-4C87-9A73-397D6D32A74C}" type="presParOf" srcId="{348C8CE4-DAC1-4891-A4D2-2F534DEA0517}" destId="{C6872EAE-0F5C-45F9-B5C2-AF756EA5517C}" srcOrd="3" destOrd="0" presId="urn:microsoft.com/office/officeart/2016/7/layout/BasicLinearProcessNumbered"/>
    <dgm:cxn modelId="{3E6504EE-0AD7-474D-B351-D525566027E5}" type="presParOf" srcId="{E6B8F13E-A51A-42D5-A136-1531E6AA6273}" destId="{EA36A559-548A-40F7-AA53-2DD0FEAC7D8B}" srcOrd="3" destOrd="0" presId="urn:microsoft.com/office/officeart/2016/7/layout/BasicLinearProcessNumbered"/>
    <dgm:cxn modelId="{B4DA1F37-967E-4812-B30C-349767B1F23D}" type="presParOf" srcId="{E6B8F13E-A51A-42D5-A136-1531E6AA6273}" destId="{76C9B0E7-DB9F-4DE7-AD08-9777A510E135}" srcOrd="4" destOrd="0" presId="urn:microsoft.com/office/officeart/2016/7/layout/BasicLinearProcessNumbered"/>
    <dgm:cxn modelId="{4AE81711-3E38-4003-86F6-CD2AA6CCD11B}" type="presParOf" srcId="{76C9B0E7-DB9F-4DE7-AD08-9777A510E135}" destId="{91C32385-6070-4103-B124-E0195485BAB0}" srcOrd="0" destOrd="0" presId="urn:microsoft.com/office/officeart/2016/7/layout/BasicLinearProcessNumbered"/>
    <dgm:cxn modelId="{7ED0332E-5961-467E-BC73-C42C5B6904C8}" type="presParOf" srcId="{76C9B0E7-DB9F-4DE7-AD08-9777A510E135}" destId="{D7571138-B94C-4B97-B3B4-396DE0817122}" srcOrd="1" destOrd="0" presId="urn:microsoft.com/office/officeart/2016/7/layout/BasicLinearProcessNumbered"/>
    <dgm:cxn modelId="{879E1123-F3F0-4A81-849C-198B8A82E836}" type="presParOf" srcId="{76C9B0E7-DB9F-4DE7-AD08-9777A510E135}" destId="{FC654924-E9CF-4CCD-8055-BCB0AA546F39}" srcOrd="2" destOrd="0" presId="urn:microsoft.com/office/officeart/2016/7/layout/BasicLinearProcessNumbered"/>
    <dgm:cxn modelId="{4A7D9657-A53B-461D-9CD4-2694E97A5628}" type="presParOf" srcId="{76C9B0E7-DB9F-4DE7-AD08-9777A510E135}" destId="{213760E9-D6D3-451A-9E3D-6E941351B8D3}" srcOrd="3" destOrd="0" presId="urn:microsoft.com/office/officeart/2016/7/layout/BasicLinearProcessNumbered"/>
    <dgm:cxn modelId="{672A1040-3A2E-4459-BB37-9839FB805D8D}" type="presParOf" srcId="{E6B8F13E-A51A-42D5-A136-1531E6AA6273}" destId="{B5B15A0F-399D-45EE-991D-997B143ADA22}" srcOrd="5" destOrd="0" presId="urn:microsoft.com/office/officeart/2016/7/layout/BasicLinearProcessNumbered"/>
    <dgm:cxn modelId="{22008709-D987-40C5-BC5B-B8F9A20442D9}" type="presParOf" srcId="{E6B8F13E-A51A-42D5-A136-1531E6AA6273}" destId="{5DC0112B-B60B-4318-A7FE-C78E1EB725DD}" srcOrd="6" destOrd="0" presId="urn:microsoft.com/office/officeart/2016/7/layout/BasicLinearProcessNumbered"/>
    <dgm:cxn modelId="{4806A7E6-ECD5-4F69-987A-F6502B539F05}" type="presParOf" srcId="{5DC0112B-B60B-4318-A7FE-C78E1EB725DD}" destId="{D44CCE8D-11E0-4497-ADE2-DB9F311D7268}" srcOrd="0" destOrd="0" presId="urn:microsoft.com/office/officeart/2016/7/layout/BasicLinearProcessNumbered"/>
    <dgm:cxn modelId="{5E32870E-DAF7-4182-BA54-88A8B60BAEBD}" type="presParOf" srcId="{5DC0112B-B60B-4318-A7FE-C78E1EB725DD}" destId="{30FD2D10-C6C7-4EA5-86D8-4CE509115957}" srcOrd="1" destOrd="0" presId="urn:microsoft.com/office/officeart/2016/7/layout/BasicLinearProcessNumbered"/>
    <dgm:cxn modelId="{F613E848-3B63-4F9F-AD77-5CD586E76482}" type="presParOf" srcId="{5DC0112B-B60B-4318-A7FE-C78E1EB725DD}" destId="{D15582AF-55E1-44F6-BCD2-6B4B9B9B079C}" srcOrd="2" destOrd="0" presId="urn:microsoft.com/office/officeart/2016/7/layout/BasicLinearProcessNumbered"/>
    <dgm:cxn modelId="{0B6A6A12-3033-4332-838C-7613A06B87FE}" type="presParOf" srcId="{5DC0112B-B60B-4318-A7FE-C78E1EB725DD}" destId="{746053E5-3DCA-4557-8A33-4D9A32B7706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80130-652B-4229-99F9-F4F945F3599B}">
      <dsp:nvSpPr>
        <dsp:cNvPr id="0" name=""/>
        <dsp:cNvSpPr/>
      </dsp:nvSpPr>
      <dsp:spPr>
        <a:xfrm>
          <a:off x="0" y="669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F2FF1-A9B5-40A2-82B7-D7ECF1DACD15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0CC5-875D-4B9B-80A4-0AF2DA9D5FC2}">
      <dsp:nvSpPr>
        <dsp:cNvPr id="0" name=""/>
        <dsp:cNvSpPr/>
      </dsp:nvSpPr>
      <dsp:spPr>
        <a:xfrm>
          <a:off x="1810069" y="669"/>
          <a:ext cx="2808301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/>
            <a:t>To apper er relativt like</a:t>
          </a:r>
          <a:endParaRPr lang="en-US" sz="2000" kern="1200" dirty="0"/>
        </a:p>
      </dsp:txBody>
      <dsp:txXfrm>
        <a:off x="1810069" y="669"/>
        <a:ext cx="2808301" cy="1567160"/>
      </dsp:txXfrm>
    </dsp:sp>
    <dsp:sp modelId="{BC7A985B-00B2-45AC-A0FC-A1B67830ABD8}">
      <dsp:nvSpPr>
        <dsp:cNvPr id="0" name=""/>
        <dsp:cNvSpPr/>
      </dsp:nvSpPr>
      <dsp:spPr>
        <a:xfrm>
          <a:off x="4618371" y="669"/>
          <a:ext cx="1622297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Kunne ta </a:t>
          </a:r>
          <a:r>
            <a:rPr lang="en-US" sz="1200" kern="1200" dirty="0" err="1"/>
            <a:t>utgangspunkt</a:t>
          </a:r>
          <a:r>
            <a:rPr lang="en-US" sz="1200" kern="1200" dirty="0"/>
            <a:t> i </a:t>
          </a:r>
          <a:r>
            <a:rPr lang="en-US" sz="1200" kern="1200" dirty="0" err="1"/>
            <a:t>en</a:t>
          </a:r>
          <a:r>
            <a:rPr lang="en-US" sz="1200" kern="1200" dirty="0"/>
            <a:t> app for </a:t>
          </a:r>
          <a:r>
            <a:rPr lang="en-US" sz="1200" kern="1200" dirty="0" err="1"/>
            <a:t>utvikling</a:t>
          </a:r>
          <a:r>
            <a:rPr lang="en-US" sz="1200" kern="1200" dirty="0"/>
            <a:t> av den </a:t>
          </a:r>
          <a:r>
            <a:rPr lang="en-US" sz="1200" kern="1200" dirty="0" err="1"/>
            <a:t>andre</a:t>
          </a:r>
          <a:endParaRPr lang="en-US" sz="1200" kern="1200" dirty="0"/>
        </a:p>
      </dsp:txBody>
      <dsp:txXfrm>
        <a:off x="4618371" y="669"/>
        <a:ext cx="1622297" cy="1567160"/>
      </dsp:txXfrm>
    </dsp:sp>
    <dsp:sp modelId="{9785AD45-466A-453C-AE6F-C6E499ECC104}">
      <dsp:nvSpPr>
        <dsp:cNvPr id="0" name=""/>
        <dsp:cNvSpPr/>
      </dsp:nvSpPr>
      <dsp:spPr>
        <a:xfrm>
          <a:off x="0" y="1959619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95852-F2FD-4482-AAF8-9938596A2A26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8E14A-475D-464E-9B2C-7CB195C5233B}">
      <dsp:nvSpPr>
        <dsp:cNvPr id="0" name=""/>
        <dsp:cNvSpPr/>
      </dsp:nvSpPr>
      <dsp:spPr>
        <a:xfrm>
          <a:off x="1810069" y="1959619"/>
          <a:ext cx="2808301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/>
            <a:t>Apper der man ønsker flere versjoner kjørende i parallell i produksjon</a:t>
          </a:r>
          <a:endParaRPr lang="en-US" sz="2000" kern="1200" dirty="0"/>
        </a:p>
      </dsp:txBody>
      <dsp:txXfrm>
        <a:off x="1810069" y="1959619"/>
        <a:ext cx="2808301" cy="1567160"/>
      </dsp:txXfrm>
    </dsp:sp>
    <dsp:sp modelId="{036BFAB5-0C2E-4C8B-B25D-EBA2FC4CBB8D}">
      <dsp:nvSpPr>
        <dsp:cNvPr id="0" name=""/>
        <dsp:cNvSpPr/>
      </dsp:nvSpPr>
      <dsp:spPr>
        <a:xfrm>
          <a:off x="4618371" y="1959619"/>
          <a:ext cx="1622297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Kunne </a:t>
          </a:r>
          <a:r>
            <a:rPr lang="en-US" sz="1200" kern="1200" dirty="0" err="1"/>
            <a:t>produksjonssette</a:t>
          </a:r>
          <a:r>
            <a:rPr lang="en-US" sz="1200" kern="1200" dirty="0"/>
            <a:t> </a:t>
          </a:r>
          <a:r>
            <a:rPr lang="en-US" sz="1200" kern="1200" dirty="0" err="1"/>
            <a:t>en</a:t>
          </a:r>
          <a:r>
            <a:rPr lang="en-US" sz="1200" kern="1200" dirty="0"/>
            <a:t> </a:t>
          </a:r>
          <a:r>
            <a:rPr lang="en-US" sz="1200" kern="1200" dirty="0" err="1"/>
            <a:t>ny</a:t>
          </a:r>
          <a:r>
            <a:rPr lang="en-US" sz="1200" kern="1200" dirty="0"/>
            <a:t> </a:t>
          </a:r>
          <a:r>
            <a:rPr lang="en-US" sz="1200" kern="1200" dirty="0" err="1"/>
            <a:t>versjon</a:t>
          </a:r>
          <a:r>
            <a:rPr lang="en-US" sz="1200" kern="1200" dirty="0"/>
            <a:t> </a:t>
          </a:r>
          <a:r>
            <a:rPr lang="en-US" sz="1200" kern="1200" dirty="0" err="1"/>
            <a:t>uten</a:t>
          </a:r>
          <a:r>
            <a:rPr lang="en-US" sz="1200" kern="1200" dirty="0"/>
            <a:t> å </a:t>
          </a:r>
          <a:r>
            <a:rPr lang="en-US" sz="1200" kern="1200" dirty="0" err="1"/>
            <a:t>overskrive</a:t>
          </a:r>
          <a:r>
            <a:rPr lang="en-US" sz="1200" kern="1200" dirty="0"/>
            <a:t> den </a:t>
          </a:r>
          <a:r>
            <a:rPr lang="en-US" sz="1200" kern="1200" dirty="0" err="1"/>
            <a:t>gamle</a:t>
          </a:r>
          <a:endParaRPr lang="en-US" sz="1200" kern="1200" dirty="0"/>
        </a:p>
      </dsp:txBody>
      <dsp:txXfrm>
        <a:off x="4618371" y="1959619"/>
        <a:ext cx="1622297" cy="1567160"/>
      </dsp:txXfrm>
    </dsp:sp>
    <dsp:sp modelId="{A23FAF66-1F33-46A8-BE14-5545D776F28C}">
      <dsp:nvSpPr>
        <dsp:cNvPr id="0" name=""/>
        <dsp:cNvSpPr/>
      </dsp:nvSpPr>
      <dsp:spPr>
        <a:xfrm>
          <a:off x="0" y="3918570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00DE3-8E8A-4874-BD0A-64ECEDCBBA55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4508-9090-4834-BF18-6324B56E4E74}">
      <dsp:nvSpPr>
        <dsp:cNvPr id="0" name=""/>
        <dsp:cNvSpPr/>
      </dsp:nvSpPr>
      <dsp:spPr>
        <a:xfrm>
          <a:off x="1810069" y="3918570"/>
          <a:ext cx="2808301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 err="1"/>
            <a:t>Årsversjoner</a:t>
          </a:r>
          <a:r>
            <a:rPr lang="nb-NO" sz="2000" kern="1200" dirty="0"/>
            <a:t> av apper</a:t>
          </a:r>
          <a:endParaRPr lang="en-US" sz="2000" kern="1200" dirty="0"/>
        </a:p>
      </dsp:txBody>
      <dsp:txXfrm>
        <a:off x="1810069" y="3918570"/>
        <a:ext cx="2808301" cy="1567160"/>
      </dsp:txXfrm>
    </dsp:sp>
    <dsp:sp modelId="{368BDB76-48CE-44AE-A42E-A54F8A57C2FF}">
      <dsp:nvSpPr>
        <dsp:cNvPr id="0" name=""/>
        <dsp:cNvSpPr/>
      </dsp:nvSpPr>
      <dsp:spPr>
        <a:xfrm>
          <a:off x="4618371" y="3918570"/>
          <a:ext cx="1622297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 </a:t>
          </a:r>
          <a:r>
            <a:rPr lang="en-US" sz="1200" kern="1200" dirty="0" err="1"/>
            <a:t>begge</a:t>
          </a:r>
          <a:r>
            <a:rPr lang="en-US" sz="1200" kern="1200" dirty="0"/>
            <a:t> over – </a:t>
          </a:r>
          <a:r>
            <a:rPr lang="en-US" sz="1200" kern="1200" dirty="0" err="1"/>
            <a:t>spesielt</a:t>
          </a:r>
          <a:r>
            <a:rPr lang="en-US" sz="1200" kern="1200" dirty="0"/>
            <a:t> relevant </a:t>
          </a:r>
          <a:r>
            <a:rPr lang="en-US" sz="1200" kern="1200" dirty="0" err="1"/>
            <a:t>hvis</a:t>
          </a:r>
          <a:r>
            <a:rPr lang="en-US" sz="1200" kern="1200" dirty="0"/>
            <a:t> </a:t>
          </a:r>
          <a:r>
            <a:rPr lang="en-US" sz="1200" kern="1200" dirty="0" err="1"/>
            <a:t>datamodellen</a:t>
          </a:r>
          <a:r>
            <a:rPr lang="en-US" sz="1200" kern="1200" dirty="0"/>
            <a:t> </a:t>
          </a:r>
          <a:r>
            <a:rPr lang="en-US" sz="1200" kern="1200" dirty="0" err="1"/>
            <a:t>endres</a:t>
          </a:r>
          <a:r>
            <a:rPr lang="en-US" sz="1200" kern="1200" dirty="0"/>
            <a:t> </a:t>
          </a:r>
          <a:r>
            <a:rPr lang="en-US" sz="1200" kern="1200" dirty="0" err="1"/>
            <a:t>mellom</a:t>
          </a:r>
          <a:r>
            <a:rPr lang="en-US" sz="1200" kern="1200" dirty="0"/>
            <a:t> </a:t>
          </a:r>
          <a:r>
            <a:rPr lang="en-US" sz="1200" kern="1200" dirty="0" err="1"/>
            <a:t>versjoner</a:t>
          </a:r>
          <a:endParaRPr lang="en-US" sz="1200" kern="1200" dirty="0"/>
        </a:p>
      </dsp:txBody>
      <dsp:txXfrm>
        <a:off x="4618371" y="3918570"/>
        <a:ext cx="1622297" cy="156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ABA0D-75C3-46C5-85FF-6E20155D0E45}">
      <dsp:nvSpPr>
        <dsp:cNvPr id="0" name=""/>
        <dsp:cNvSpPr/>
      </dsp:nvSpPr>
      <dsp:spPr>
        <a:xfrm>
          <a:off x="2662" y="306690"/>
          <a:ext cx="2112607" cy="29576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Finn appen du vil ta kopi av</a:t>
          </a:r>
          <a:endParaRPr lang="en-US" sz="1300" kern="1200"/>
        </a:p>
      </dsp:txBody>
      <dsp:txXfrm>
        <a:off x="2662" y="1430598"/>
        <a:ext cx="2112607" cy="1774590"/>
      </dsp:txXfrm>
    </dsp:sp>
    <dsp:sp modelId="{80F7CD9F-ECA9-4983-A7C0-F339148CE5AA}">
      <dsp:nvSpPr>
        <dsp:cNvPr id="0" name=""/>
        <dsp:cNvSpPr/>
      </dsp:nvSpPr>
      <dsp:spPr>
        <a:xfrm>
          <a:off x="615319" y="602456"/>
          <a:ext cx="887295" cy="8872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745260" y="732397"/>
        <a:ext cx="627413" cy="627413"/>
      </dsp:txXfrm>
    </dsp:sp>
    <dsp:sp modelId="{797B084D-5B56-4E8D-8461-2ABD9A4B8DC3}">
      <dsp:nvSpPr>
        <dsp:cNvPr id="0" name=""/>
        <dsp:cNvSpPr/>
      </dsp:nvSpPr>
      <dsp:spPr>
        <a:xfrm>
          <a:off x="2662" y="3264270"/>
          <a:ext cx="211260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7B39C-DA82-4F01-9AF6-99C47BA69399}">
      <dsp:nvSpPr>
        <dsp:cNvPr id="0" name=""/>
        <dsp:cNvSpPr/>
      </dsp:nvSpPr>
      <dsp:spPr>
        <a:xfrm>
          <a:off x="2326531" y="306690"/>
          <a:ext cx="2112607" cy="29576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Bruk standardfunksjonalitet</a:t>
          </a:r>
          <a:endParaRPr lang="en-US" sz="1300" kern="1200"/>
        </a:p>
      </dsp:txBody>
      <dsp:txXfrm>
        <a:off x="2326531" y="1430598"/>
        <a:ext cx="2112607" cy="1774590"/>
      </dsp:txXfrm>
    </dsp:sp>
    <dsp:sp modelId="{C0063500-6B4B-47CD-A99E-6E3E0797D9DC}">
      <dsp:nvSpPr>
        <dsp:cNvPr id="0" name=""/>
        <dsp:cNvSpPr/>
      </dsp:nvSpPr>
      <dsp:spPr>
        <a:xfrm>
          <a:off x="2939187" y="602456"/>
          <a:ext cx="887295" cy="8872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069128" y="732397"/>
        <a:ext cx="627413" cy="627413"/>
      </dsp:txXfrm>
    </dsp:sp>
    <dsp:sp modelId="{D74BC356-5D7D-46E4-8A91-419B217F488C}">
      <dsp:nvSpPr>
        <dsp:cNvPr id="0" name=""/>
        <dsp:cNvSpPr/>
      </dsp:nvSpPr>
      <dsp:spPr>
        <a:xfrm>
          <a:off x="2326531" y="3264270"/>
          <a:ext cx="211260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1B103-0DAF-4EE0-A1B3-BC719658B015}">
      <dsp:nvSpPr>
        <dsp:cNvPr id="0" name=""/>
        <dsp:cNvSpPr/>
      </dsp:nvSpPr>
      <dsp:spPr>
        <a:xfrm>
          <a:off x="4650400" y="306690"/>
          <a:ext cx="2112607" cy="295765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Se over og godkjenn pull request</a:t>
          </a:r>
          <a:endParaRPr lang="en-US" sz="1300" kern="1200"/>
        </a:p>
      </dsp:txBody>
      <dsp:txXfrm>
        <a:off x="4650400" y="1430598"/>
        <a:ext cx="2112607" cy="1774590"/>
      </dsp:txXfrm>
    </dsp:sp>
    <dsp:sp modelId="{499A2E6B-B3AC-4FBD-BA19-9A894811AA61}">
      <dsp:nvSpPr>
        <dsp:cNvPr id="0" name=""/>
        <dsp:cNvSpPr/>
      </dsp:nvSpPr>
      <dsp:spPr>
        <a:xfrm>
          <a:off x="5263056" y="602456"/>
          <a:ext cx="887295" cy="8872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5392997" y="732397"/>
        <a:ext cx="627413" cy="627413"/>
      </dsp:txXfrm>
    </dsp:sp>
    <dsp:sp modelId="{1E0BC17A-3A50-454B-BD86-2C1A2EBC1709}">
      <dsp:nvSpPr>
        <dsp:cNvPr id="0" name=""/>
        <dsp:cNvSpPr/>
      </dsp:nvSpPr>
      <dsp:spPr>
        <a:xfrm>
          <a:off x="4650400" y="3264270"/>
          <a:ext cx="211260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CCE8D-11E0-4497-ADE2-DB9F311D7268}">
      <dsp:nvSpPr>
        <dsp:cNvPr id="0" name=""/>
        <dsp:cNvSpPr/>
      </dsp:nvSpPr>
      <dsp:spPr>
        <a:xfrm>
          <a:off x="6974269" y="306690"/>
          <a:ext cx="2112607" cy="29576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300" kern="1200"/>
            <a:t>Last inn endringene i Altinn Studio Designer</a:t>
          </a:r>
          <a:endParaRPr lang="en-US" sz="1300" kern="1200"/>
        </a:p>
      </dsp:txBody>
      <dsp:txXfrm>
        <a:off x="6974269" y="1430598"/>
        <a:ext cx="2112607" cy="1774590"/>
      </dsp:txXfrm>
    </dsp:sp>
    <dsp:sp modelId="{30FD2D10-C6C7-4EA5-86D8-4CE509115957}">
      <dsp:nvSpPr>
        <dsp:cNvPr id="0" name=""/>
        <dsp:cNvSpPr/>
      </dsp:nvSpPr>
      <dsp:spPr>
        <a:xfrm>
          <a:off x="7586925" y="602456"/>
          <a:ext cx="887295" cy="8872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7716866" y="732397"/>
        <a:ext cx="627413" cy="627413"/>
      </dsp:txXfrm>
    </dsp:sp>
    <dsp:sp modelId="{D15582AF-55E1-44F6-BCD2-6B4B9B9B079C}">
      <dsp:nvSpPr>
        <dsp:cNvPr id="0" name=""/>
        <dsp:cNvSpPr/>
      </dsp:nvSpPr>
      <dsp:spPr>
        <a:xfrm>
          <a:off x="6974269" y="3264270"/>
          <a:ext cx="211260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ABA0D-75C3-46C5-85FF-6E20155D0E45}">
      <dsp:nvSpPr>
        <dsp:cNvPr id="0" name=""/>
        <dsp:cNvSpPr/>
      </dsp:nvSpPr>
      <dsp:spPr>
        <a:xfrm>
          <a:off x="2662" y="306690"/>
          <a:ext cx="2112607" cy="29576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Finn appen du vil ta kopi av</a:t>
          </a:r>
          <a:endParaRPr lang="en-US" sz="2100" kern="1200" dirty="0"/>
        </a:p>
      </dsp:txBody>
      <dsp:txXfrm>
        <a:off x="2662" y="1430598"/>
        <a:ext cx="2112607" cy="1774590"/>
      </dsp:txXfrm>
    </dsp:sp>
    <dsp:sp modelId="{80F7CD9F-ECA9-4983-A7C0-F339148CE5AA}">
      <dsp:nvSpPr>
        <dsp:cNvPr id="0" name=""/>
        <dsp:cNvSpPr/>
      </dsp:nvSpPr>
      <dsp:spPr>
        <a:xfrm>
          <a:off x="615319" y="602456"/>
          <a:ext cx="887295" cy="8872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745260" y="732397"/>
        <a:ext cx="627413" cy="627413"/>
      </dsp:txXfrm>
    </dsp:sp>
    <dsp:sp modelId="{797B084D-5B56-4E8D-8461-2ABD9A4B8DC3}">
      <dsp:nvSpPr>
        <dsp:cNvPr id="0" name=""/>
        <dsp:cNvSpPr/>
      </dsp:nvSpPr>
      <dsp:spPr>
        <a:xfrm>
          <a:off x="2662" y="3264270"/>
          <a:ext cx="211260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7B39C-DA82-4F01-9AF6-99C47BA69399}">
      <dsp:nvSpPr>
        <dsp:cNvPr id="0" name=""/>
        <dsp:cNvSpPr/>
      </dsp:nvSpPr>
      <dsp:spPr>
        <a:xfrm>
          <a:off x="2326531" y="306690"/>
          <a:ext cx="2112607" cy="29576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Gå til </a:t>
          </a:r>
          <a:r>
            <a:rPr lang="nb-NO" sz="2100" kern="1200" dirty="0" err="1"/>
            <a:t>repository</a:t>
          </a:r>
          <a:r>
            <a:rPr lang="nb-NO" sz="2100" kern="1200" dirty="0"/>
            <a:t>-visningen og bruk «fork»</a:t>
          </a:r>
          <a:endParaRPr lang="en-US" sz="2100" kern="1200" dirty="0"/>
        </a:p>
      </dsp:txBody>
      <dsp:txXfrm>
        <a:off x="2326531" y="1430598"/>
        <a:ext cx="2112607" cy="1774590"/>
      </dsp:txXfrm>
    </dsp:sp>
    <dsp:sp modelId="{C0063500-6B4B-47CD-A99E-6E3E0797D9DC}">
      <dsp:nvSpPr>
        <dsp:cNvPr id="0" name=""/>
        <dsp:cNvSpPr/>
      </dsp:nvSpPr>
      <dsp:spPr>
        <a:xfrm>
          <a:off x="2939187" y="602456"/>
          <a:ext cx="887295" cy="8872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069128" y="732397"/>
        <a:ext cx="627413" cy="627413"/>
      </dsp:txXfrm>
    </dsp:sp>
    <dsp:sp modelId="{D74BC356-5D7D-46E4-8A91-419B217F488C}">
      <dsp:nvSpPr>
        <dsp:cNvPr id="0" name=""/>
        <dsp:cNvSpPr/>
      </dsp:nvSpPr>
      <dsp:spPr>
        <a:xfrm>
          <a:off x="2326531" y="3264270"/>
          <a:ext cx="211260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32385-6070-4103-B124-E0195485BAB0}">
      <dsp:nvSpPr>
        <dsp:cNvPr id="0" name=""/>
        <dsp:cNvSpPr/>
      </dsp:nvSpPr>
      <dsp:spPr>
        <a:xfrm>
          <a:off x="4650400" y="306690"/>
          <a:ext cx="2112607" cy="295765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Gjør</a:t>
          </a:r>
          <a:r>
            <a:rPr lang="en-US" sz="2100" kern="1200" dirty="0"/>
            <a:t> </a:t>
          </a:r>
          <a:r>
            <a:rPr lang="en-US" sz="2100" kern="1200" dirty="0" err="1"/>
            <a:t>endringene</a:t>
          </a:r>
          <a:r>
            <a:rPr lang="en-US" sz="2100" kern="1200" dirty="0"/>
            <a:t> </a:t>
          </a:r>
          <a:r>
            <a:rPr lang="en-US" sz="2100" kern="1200" dirty="0" err="1"/>
            <a:t>som</a:t>
          </a:r>
          <a:r>
            <a:rPr lang="en-US" sz="2100" kern="1200" dirty="0"/>
            <a:t> </a:t>
          </a:r>
          <a:r>
            <a:rPr lang="en-US" sz="2100" kern="1200" dirty="0" err="1"/>
            <a:t>kreves</a:t>
          </a:r>
          <a:r>
            <a:rPr lang="en-US" sz="2100" kern="1200" dirty="0"/>
            <a:t> </a:t>
          </a:r>
          <a:r>
            <a:rPr lang="en-US" sz="2100" kern="1200" dirty="0" err="1"/>
            <a:t>manuelt</a:t>
          </a:r>
          <a:endParaRPr lang="en-US" sz="2100" kern="1200" dirty="0"/>
        </a:p>
      </dsp:txBody>
      <dsp:txXfrm>
        <a:off x="4650400" y="1430598"/>
        <a:ext cx="2112607" cy="1774590"/>
      </dsp:txXfrm>
    </dsp:sp>
    <dsp:sp modelId="{D7571138-B94C-4B97-B3B4-396DE0817122}">
      <dsp:nvSpPr>
        <dsp:cNvPr id="0" name=""/>
        <dsp:cNvSpPr/>
      </dsp:nvSpPr>
      <dsp:spPr>
        <a:xfrm>
          <a:off x="5263056" y="602456"/>
          <a:ext cx="887295" cy="8872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600" kern="1200"/>
            <a:t>3</a:t>
          </a:r>
        </a:p>
      </dsp:txBody>
      <dsp:txXfrm>
        <a:off x="5392997" y="732397"/>
        <a:ext cx="627413" cy="627413"/>
      </dsp:txXfrm>
    </dsp:sp>
    <dsp:sp modelId="{FC654924-E9CF-4CCD-8055-BCB0AA546F39}">
      <dsp:nvSpPr>
        <dsp:cNvPr id="0" name=""/>
        <dsp:cNvSpPr/>
      </dsp:nvSpPr>
      <dsp:spPr>
        <a:xfrm>
          <a:off x="4650400" y="3264270"/>
          <a:ext cx="211260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CCE8D-11E0-4497-ADE2-DB9F311D7268}">
      <dsp:nvSpPr>
        <dsp:cNvPr id="0" name=""/>
        <dsp:cNvSpPr/>
      </dsp:nvSpPr>
      <dsp:spPr>
        <a:xfrm>
          <a:off x="6974269" y="306690"/>
          <a:ext cx="2112607" cy="29576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7" tIns="330200" rIns="164707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 dirty="0"/>
            <a:t>Last inn den nye appen i Altinn Studio Designer</a:t>
          </a:r>
          <a:endParaRPr lang="en-US" sz="2100" kern="1200" dirty="0"/>
        </a:p>
      </dsp:txBody>
      <dsp:txXfrm>
        <a:off x="6974269" y="1430598"/>
        <a:ext cx="2112607" cy="1774590"/>
      </dsp:txXfrm>
    </dsp:sp>
    <dsp:sp modelId="{30FD2D10-C6C7-4EA5-86D8-4CE509115957}">
      <dsp:nvSpPr>
        <dsp:cNvPr id="0" name=""/>
        <dsp:cNvSpPr/>
      </dsp:nvSpPr>
      <dsp:spPr>
        <a:xfrm>
          <a:off x="7586925" y="602456"/>
          <a:ext cx="887295" cy="8872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77" tIns="12700" rIns="69177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7716866" y="732397"/>
        <a:ext cx="627413" cy="627413"/>
      </dsp:txXfrm>
    </dsp:sp>
    <dsp:sp modelId="{D15582AF-55E1-44F6-BCD2-6B4B9B9B079C}">
      <dsp:nvSpPr>
        <dsp:cNvPr id="0" name=""/>
        <dsp:cNvSpPr/>
      </dsp:nvSpPr>
      <dsp:spPr>
        <a:xfrm>
          <a:off x="6974269" y="3264270"/>
          <a:ext cx="211260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September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September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9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September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September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142B7D3-AD0B-45A4-9C66-D8831F9A6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039" y="691429"/>
            <a:ext cx="9213920" cy="2737570"/>
          </a:xfrm>
        </p:spPr>
        <p:txBody>
          <a:bodyPr>
            <a:normAutofit/>
          </a:bodyPr>
          <a:lstStyle/>
          <a:p>
            <a:r>
              <a:rPr lang="nb-NO" sz="5400"/>
              <a:t>Vi gjør opptak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D3164E-A0DB-484F-8E32-ED80E340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39" y="3620467"/>
            <a:ext cx="9213911" cy="222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Si ifra hvis du er ukomfortabel med det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09FB38E-1B95-4F2C-A8CF-92FFFB400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nb-NO" sz="4800"/>
              <a:t>Kopiering av app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7CF5FE-856B-43DA-A7AA-627D4A650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nb-NO" sz="2200"/>
              <a:t>Hva skal vi med det?</a:t>
            </a:r>
            <a:br>
              <a:rPr lang="nb-NO" sz="2200"/>
            </a:br>
            <a:r>
              <a:rPr lang="nb-NO" sz="2200"/>
              <a:t>Hvordan bruker vi det?</a:t>
            </a:r>
          </a:p>
        </p:txBody>
      </p:sp>
      <p:pic>
        <p:nvPicPr>
          <p:cNvPr id="4" name="Picture 3" descr="En blå origamifugl båt foran en linje med hvitt origamifugl båter">
            <a:extLst>
              <a:ext uri="{FF2B5EF4-FFF2-40B4-BE49-F238E27FC236}">
                <a16:creationId xmlns:a16="http://schemas.microsoft.com/office/drawing/2014/main" id="{C07E8786-0794-42A2-AE75-DEF6F20A7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1" r="-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13D7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13D7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3D7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111B840-AA95-4B91-92E7-B756EFF8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nb-NO" dirty="0"/>
              <a:t>Bruksområder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8F20083F-D13A-4DA4-80CC-8EA062E9C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03122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5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7F2FF1-A9B5-40A2-82B7-D7ECF1DAC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47F2FF1-A9B5-40A2-82B7-D7ECF1DAC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47F2FF1-A9B5-40A2-82B7-D7ECF1DAC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580130-652B-4229-99F9-F4F945F3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C0580130-652B-4229-99F9-F4F945F3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C0580130-652B-4229-99F9-F4F945F3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1C0CC5-875D-4B9B-80A4-0AF2DA9D5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781C0CC5-875D-4B9B-80A4-0AF2DA9D5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781C0CC5-875D-4B9B-80A4-0AF2DA9D5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7A985B-00B2-45AC-A0FC-A1B67830A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C7A985B-00B2-45AC-A0FC-A1B67830A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BC7A985B-00B2-45AC-A0FC-A1B67830A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85AD45-466A-453C-AE6F-C6E499ECC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9785AD45-466A-453C-AE6F-C6E499ECC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9785AD45-466A-453C-AE6F-C6E499ECC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E95852-F2FD-4482-AAF8-9938596A2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48E95852-F2FD-4482-AAF8-9938596A2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48E95852-F2FD-4482-AAF8-9938596A2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98E14A-475D-464E-9B2C-7CB195C52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2798E14A-475D-464E-9B2C-7CB195C52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2798E14A-475D-464E-9B2C-7CB195C52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BFAB5-0C2E-4C8B-B25D-EBA2FC4CB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036BFAB5-0C2E-4C8B-B25D-EBA2FC4CB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036BFAB5-0C2E-4C8B-B25D-EBA2FC4CB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C00DE3-8E8A-4874-BD0A-64ECEDCB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B7C00DE3-8E8A-4874-BD0A-64ECEDCB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B7C00DE3-8E8A-4874-BD0A-64ECEDCB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3FAF66-1F33-46A8-BE14-5545D776F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A23FAF66-1F33-46A8-BE14-5545D776F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A23FAF66-1F33-46A8-BE14-5545D776F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7E4508-9090-4834-BF18-6324B56E4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F67E4508-9090-4834-BF18-6324B56E4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F67E4508-9090-4834-BF18-6324B56E4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8BDB76-48CE-44AE-A42E-A54F8A57C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368BDB76-48CE-44AE-A42E-A54F8A57C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368BDB76-48CE-44AE-A42E-A54F8A57C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2BF6E6-069B-4451-90B8-CB18DFD6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296B2682-586C-4664-A8E5-DE73F95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BD8DC65A-DA75-466A-BF3E-A49DD3B76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B82E68-DAB3-4059-950D-9343F9E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4171579"/>
            <a:ext cx="10853501" cy="1826760"/>
          </a:xfrm>
        </p:spPr>
        <p:txBody>
          <a:bodyPr anchor="b">
            <a:normAutofit/>
          </a:bodyPr>
          <a:lstStyle/>
          <a:p>
            <a:r>
              <a:rPr lang="nb-NO" dirty="0"/>
              <a:t>Sånn gjør du det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57FBEBD5-16CB-4957-B3A8-B639BF09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83BA3182-E128-4BB5-96ED-EF1116636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A73ED9B4-2E71-4BAE-AEA7-458B3347F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584012"/>
              </p:ext>
            </p:extLst>
          </p:nvPr>
        </p:nvGraphicFramePr>
        <p:xfrm>
          <a:off x="1902922" y="392716"/>
          <a:ext cx="9089540" cy="357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4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ærer med studenter som utfører vitenskapelig eksperiment">
            <a:extLst>
              <a:ext uri="{FF2B5EF4-FFF2-40B4-BE49-F238E27FC236}">
                <a16:creationId xmlns:a16="http://schemas.microsoft.com/office/drawing/2014/main" id="{B6E010F9-9AFE-4F55-9D12-5182A136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 b="755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2453904-6B0D-44EC-9224-19E1A237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Demonstrasjon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2BF6E6-069B-4451-90B8-CB18DFD6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296B2682-586C-4664-A8E5-DE73F95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BD8DC65A-DA75-466A-BF3E-A49DD3B76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B82E68-DAB3-4059-950D-9343F9E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4171579"/>
            <a:ext cx="10853501" cy="1826760"/>
          </a:xfrm>
        </p:spPr>
        <p:txBody>
          <a:bodyPr anchor="b">
            <a:normAutofit/>
          </a:bodyPr>
          <a:lstStyle/>
          <a:p>
            <a:r>
              <a:rPr lang="nb-NO" dirty="0"/>
              <a:t>Men hva hvis jeg vil kopiere noen andres app?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57FBEBD5-16CB-4957-B3A8-B639BF09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83BA3182-E128-4BB5-96ED-EF1116636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A73ED9B4-2E71-4BAE-AEA7-458B3347F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99873"/>
              </p:ext>
            </p:extLst>
          </p:nvPr>
        </p:nvGraphicFramePr>
        <p:xfrm>
          <a:off x="1902922" y="392716"/>
          <a:ext cx="9089540" cy="357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69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ærer med studenter som utfører vitenskapelig eksperiment">
            <a:extLst>
              <a:ext uri="{FF2B5EF4-FFF2-40B4-BE49-F238E27FC236}">
                <a16:creationId xmlns:a16="http://schemas.microsoft.com/office/drawing/2014/main" id="{B6E010F9-9AFE-4F55-9D12-5182A136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 b="755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2453904-6B0D-44EC-9224-19E1A237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Demonstrasjon</a:t>
            </a:r>
            <a:r>
              <a:rPr lang="en-US" sz="4800" dirty="0"/>
              <a:t> – </a:t>
            </a:r>
            <a:r>
              <a:rPr lang="en-US" sz="4800" dirty="0" err="1"/>
              <a:t>en</a:t>
            </a:r>
            <a:r>
              <a:rPr lang="en-US" sz="4800" dirty="0"/>
              <a:t> gang </a:t>
            </a:r>
            <a:r>
              <a:rPr lang="en-US" sz="4800" dirty="0" err="1"/>
              <a:t>til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157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ult spørsmåls tegn">
            <a:extLst>
              <a:ext uri="{FF2B5EF4-FFF2-40B4-BE49-F238E27FC236}">
                <a16:creationId xmlns:a16="http://schemas.microsoft.com/office/drawing/2014/main" id="{B6E010F9-9AFE-4F55-9D12-5182A136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b="3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2453904-6B0D-44EC-9224-19E1A237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Spørsmål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Kommentarer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tekst 3">
            <a:extLst>
              <a:ext uri="{FF2B5EF4-FFF2-40B4-BE49-F238E27FC236}">
                <a16:creationId xmlns:a16="http://schemas.microsoft.com/office/drawing/2014/main" id="{670C3FBF-C777-46F7-8D51-E2C8D17EE975}"/>
              </a:ext>
            </a:extLst>
          </p:cNvPr>
          <p:cNvSpPr txBox="1">
            <a:spLocks/>
          </p:cNvSpPr>
          <p:nvPr/>
        </p:nvSpPr>
        <p:spPr>
          <a:xfrm>
            <a:off x="422899" y="3676981"/>
            <a:ext cx="4123934" cy="1809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b-NO" sz="20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lvb@digdir.no</a:t>
            </a:r>
            <a:endParaRPr lang="nb-NO" sz="2000" dirty="0">
              <a:solidFill>
                <a:schemeClr val="accent6"/>
              </a:solidFill>
            </a:endParaRPr>
          </a:p>
          <a:p>
            <a:pPr marL="0" indent="0" algn="r">
              <a:buNone/>
            </a:pPr>
            <a:r>
              <a:rPr lang="nb-NO" sz="20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https://altinnstudio.slack.com</a:t>
            </a:r>
            <a:r>
              <a:rPr lang="nb-NO" sz="2000" dirty="0">
                <a:solidFill>
                  <a:schemeClr val="accent6"/>
                </a:solidFill>
              </a:rPr>
              <a:t> </a:t>
            </a:r>
          </a:p>
          <a:p>
            <a:pPr marL="0" indent="0" algn="r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3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Dante (Headings)2</vt:lpstr>
      <vt:lpstr>Georgia Pro</vt:lpstr>
      <vt:lpstr>Helvetica Neue Medium</vt:lpstr>
      <vt:lpstr>Wingdings 2</vt:lpstr>
      <vt:lpstr>OffsetVTI</vt:lpstr>
      <vt:lpstr>Vi gjør opptak</vt:lpstr>
      <vt:lpstr>Kopiering av app</vt:lpstr>
      <vt:lpstr>Bruksområder</vt:lpstr>
      <vt:lpstr>Sånn gjør du det</vt:lpstr>
      <vt:lpstr>Demonstrasjon</vt:lpstr>
      <vt:lpstr>Men hva hvis jeg vil kopiere noen andres app?</vt:lpstr>
      <vt:lpstr>Demonstrasjon – en gang til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Kopiering av app</dc:title>
  <dc:creator>Bachmann, Lars Vegard</dc:creator>
  <cp:lastModifiedBy>Bachmann, Lars Vegard</cp:lastModifiedBy>
  <cp:revision>1</cp:revision>
  <dcterms:created xsi:type="dcterms:W3CDTF">2021-09-02T06:53:30Z</dcterms:created>
  <dcterms:modified xsi:type="dcterms:W3CDTF">2021-09-02T07:30:01Z</dcterms:modified>
</cp:coreProperties>
</file>