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sldIdLst>
    <p:sldId id="256" r:id="rId2"/>
    <p:sldId id="261" r:id="rId3"/>
    <p:sldId id="262" r:id="rId4"/>
    <p:sldId id="263" r:id="rId5"/>
    <p:sldId id="264" r:id="rId6"/>
    <p:sldId id="267" r:id="rId7"/>
    <p:sldId id="266" r:id="rId8"/>
    <p:sldId id="268" r:id="rId9"/>
    <p:sldId id="260" r:id="rId10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E7B3A-2F75-48A0-99F5-94C96482552B}" v="340" dt="2021-06-30T07:39:30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CF4E7B3A-2F75-48A0-99F5-94C96482552B}"/>
    <pc:docChg chg="undo custSel addSld delSld modSld">
      <pc:chgData name="Bachmann, Lars Vegard" userId="9fade4d3-1629-4597-b3ae-edc23d66fe50" providerId="ADAL" clId="{CF4E7B3A-2F75-48A0-99F5-94C96482552B}" dt="2021-06-30T11:29:32.112" v="2581" actId="20577"/>
      <pc:docMkLst>
        <pc:docMk/>
      </pc:docMkLst>
      <pc:sldChg chg="modSp mod">
        <pc:chgData name="Bachmann, Lars Vegard" userId="9fade4d3-1629-4597-b3ae-edc23d66fe50" providerId="ADAL" clId="{CF4E7B3A-2F75-48A0-99F5-94C96482552B}" dt="2021-06-30T11:29:32.112" v="2581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CF4E7B3A-2F75-48A0-99F5-94C96482552B}" dt="2021-06-30T11:29:32.112" v="2581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del">
        <pc:chgData name="Bachmann, Lars Vegard" userId="9fade4d3-1629-4597-b3ae-edc23d66fe50" providerId="ADAL" clId="{CF4E7B3A-2F75-48A0-99F5-94C96482552B}" dt="2021-06-30T06:27:41.955" v="36" actId="47"/>
        <pc:sldMkLst>
          <pc:docMk/>
          <pc:sldMk cId="3448598731" sldId="259"/>
        </pc:sldMkLst>
      </pc:sldChg>
      <pc:sldChg chg="addSp delSp modSp mod">
        <pc:chgData name="Bachmann, Lars Vegard" userId="9fade4d3-1629-4597-b3ae-edc23d66fe50" providerId="ADAL" clId="{CF4E7B3A-2F75-48A0-99F5-94C96482552B}" dt="2021-06-30T11:20:42.914" v="2578" actId="478"/>
        <pc:sldMkLst>
          <pc:docMk/>
          <pc:sldMk cId="1940681658" sldId="260"/>
        </pc:sldMkLst>
        <pc:spChg chg="mod">
          <ac:chgData name="Bachmann, Lars Vegard" userId="9fade4d3-1629-4597-b3ae-edc23d66fe50" providerId="ADAL" clId="{CF4E7B3A-2F75-48A0-99F5-94C96482552B}" dt="2021-06-30T06:28:00.464" v="69" actId="20577"/>
          <ac:spMkLst>
            <pc:docMk/>
            <pc:sldMk cId="1940681658" sldId="260"/>
            <ac:spMk id="2" creationId="{1C0BD79D-D520-41D6-BFFC-3C8E7BEECE2D}"/>
          </ac:spMkLst>
        </pc:spChg>
        <pc:spChg chg="del mod">
          <ac:chgData name="Bachmann, Lars Vegard" userId="9fade4d3-1629-4597-b3ae-edc23d66fe50" providerId="ADAL" clId="{CF4E7B3A-2F75-48A0-99F5-94C96482552B}" dt="2021-06-30T11:20:42.914" v="2578" actId="478"/>
          <ac:spMkLst>
            <pc:docMk/>
            <pc:sldMk cId="1940681658" sldId="260"/>
            <ac:spMk id="4" creationId="{F4813C5F-79E7-4BC4-991E-D2A9E7FF2F0E}"/>
          </ac:spMkLst>
        </pc:spChg>
        <pc:spChg chg="add mod">
          <ac:chgData name="Bachmann, Lars Vegard" userId="9fade4d3-1629-4597-b3ae-edc23d66fe50" providerId="ADAL" clId="{CF4E7B3A-2F75-48A0-99F5-94C96482552B}" dt="2021-06-30T11:20:42.914" v="2578" actId="478"/>
          <ac:spMkLst>
            <pc:docMk/>
            <pc:sldMk cId="1940681658" sldId="260"/>
            <ac:spMk id="5" creationId="{A20E86AC-D724-48E9-AB3F-FD20C85376B4}"/>
          </ac:spMkLst>
        </pc:spChg>
      </pc:sldChg>
      <pc:sldChg chg="addSp delSp modSp new mod setBg">
        <pc:chgData name="Bachmann, Lars Vegard" userId="9fade4d3-1629-4597-b3ae-edc23d66fe50" providerId="ADAL" clId="{CF4E7B3A-2F75-48A0-99F5-94C96482552B}" dt="2021-06-30T07:32:58.388" v="1986" actId="12100"/>
        <pc:sldMkLst>
          <pc:docMk/>
          <pc:sldMk cId="3067664341" sldId="261"/>
        </pc:sldMkLst>
        <pc:spChg chg="mod">
          <ac:chgData name="Bachmann, Lars Vegard" userId="9fade4d3-1629-4597-b3ae-edc23d66fe50" providerId="ADAL" clId="{CF4E7B3A-2F75-48A0-99F5-94C96482552B}" dt="2021-06-30T07:32:00.085" v="1984" actId="26606"/>
          <ac:spMkLst>
            <pc:docMk/>
            <pc:sldMk cId="3067664341" sldId="261"/>
            <ac:spMk id="2" creationId="{91CE314F-00EA-45E1-BB65-FB458B07498D}"/>
          </ac:spMkLst>
        </pc:spChg>
        <pc:spChg chg="del">
          <ac:chgData name="Bachmann, Lars Vegard" userId="9fade4d3-1629-4597-b3ae-edc23d66fe50" providerId="ADAL" clId="{CF4E7B3A-2F75-48A0-99F5-94C96482552B}" dt="2021-06-30T06:28:36.695" v="71" actId="1032"/>
          <ac:spMkLst>
            <pc:docMk/>
            <pc:sldMk cId="3067664341" sldId="261"/>
            <ac:spMk id="3" creationId="{A9EF041A-2E1A-49AE-9BA7-3712E86C3B80}"/>
          </ac:spMkLst>
        </pc:spChg>
        <pc:spChg chg="add del">
          <ac:chgData name="Bachmann, Lars Vegard" userId="9fade4d3-1629-4597-b3ae-edc23d66fe50" providerId="ADAL" clId="{CF4E7B3A-2F75-48A0-99F5-94C96482552B}" dt="2021-06-30T07:32:00.085" v="1984" actId="26606"/>
          <ac:spMkLst>
            <pc:docMk/>
            <pc:sldMk cId="3067664341" sldId="261"/>
            <ac:spMk id="11" creationId="{905E7363-5E6B-4EA2-A007-EB497636C946}"/>
          </ac:spMkLst>
        </pc:spChg>
        <pc:graphicFrameChg chg="add mod modGraphic">
          <ac:chgData name="Bachmann, Lars Vegard" userId="9fade4d3-1629-4597-b3ae-edc23d66fe50" providerId="ADAL" clId="{CF4E7B3A-2F75-48A0-99F5-94C96482552B}" dt="2021-06-30T07:32:58.388" v="1986" actId="12100"/>
          <ac:graphicFrameMkLst>
            <pc:docMk/>
            <pc:sldMk cId="3067664341" sldId="261"/>
            <ac:graphicFrameMk id="4" creationId="{133409BC-B5C4-4683-BDC4-09544CB69F0D}"/>
          </ac:graphicFrameMkLst>
        </pc:graphicFrameChg>
        <pc:picChg chg="add del">
          <ac:chgData name="Bachmann, Lars Vegard" userId="9fade4d3-1629-4597-b3ae-edc23d66fe50" providerId="ADAL" clId="{CF4E7B3A-2F75-48A0-99F5-94C96482552B}" dt="2021-06-30T07:32:00.085" v="1984" actId="26606"/>
          <ac:picMkLst>
            <pc:docMk/>
            <pc:sldMk cId="3067664341" sldId="261"/>
            <ac:picMk id="9" creationId="{DADD4C7D-B329-46D6-8471-04F555BCC4BC}"/>
          </ac:picMkLst>
        </pc:picChg>
      </pc:sldChg>
      <pc:sldChg chg="modSp new mod">
        <pc:chgData name="Bachmann, Lars Vegard" userId="9fade4d3-1629-4597-b3ae-edc23d66fe50" providerId="ADAL" clId="{CF4E7B3A-2F75-48A0-99F5-94C96482552B}" dt="2021-06-30T06:43:44.820" v="928" actId="20577"/>
        <pc:sldMkLst>
          <pc:docMk/>
          <pc:sldMk cId="224194181" sldId="262"/>
        </pc:sldMkLst>
        <pc:spChg chg="mod">
          <ac:chgData name="Bachmann, Lars Vegard" userId="9fade4d3-1629-4597-b3ae-edc23d66fe50" providerId="ADAL" clId="{CF4E7B3A-2F75-48A0-99F5-94C96482552B}" dt="2021-06-30T06:33:06.861" v="270" actId="20577"/>
          <ac:spMkLst>
            <pc:docMk/>
            <pc:sldMk cId="224194181" sldId="262"/>
            <ac:spMk id="2" creationId="{350FA779-E8C6-429C-BDCB-4AE005029AC8}"/>
          </ac:spMkLst>
        </pc:spChg>
        <pc:spChg chg="mod">
          <ac:chgData name="Bachmann, Lars Vegard" userId="9fade4d3-1629-4597-b3ae-edc23d66fe50" providerId="ADAL" clId="{CF4E7B3A-2F75-48A0-99F5-94C96482552B}" dt="2021-06-30T06:43:44.820" v="928" actId="20577"/>
          <ac:spMkLst>
            <pc:docMk/>
            <pc:sldMk cId="224194181" sldId="262"/>
            <ac:spMk id="3" creationId="{03F3296A-9CE0-40C9-AB6C-D420A850D55E}"/>
          </ac:spMkLst>
        </pc:spChg>
      </pc:sldChg>
      <pc:sldChg chg="modSp new mod">
        <pc:chgData name="Bachmann, Lars Vegard" userId="9fade4d3-1629-4597-b3ae-edc23d66fe50" providerId="ADAL" clId="{CF4E7B3A-2F75-48A0-99F5-94C96482552B}" dt="2021-06-30T07:36:16.196" v="2176" actId="20577"/>
        <pc:sldMkLst>
          <pc:docMk/>
          <pc:sldMk cId="2272641844" sldId="263"/>
        </pc:sldMkLst>
        <pc:spChg chg="mod">
          <ac:chgData name="Bachmann, Lars Vegard" userId="9fade4d3-1629-4597-b3ae-edc23d66fe50" providerId="ADAL" clId="{CF4E7B3A-2F75-48A0-99F5-94C96482552B}" dt="2021-06-30T06:44:01.196" v="970" actId="20577"/>
          <ac:spMkLst>
            <pc:docMk/>
            <pc:sldMk cId="2272641844" sldId="263"/>
            <ac:spMk id="2" creationId="{56DD6B89-0417-4059-A4A2-2A4202A9D7F4}"/>
          </ac:spMkLst>
        </pc:spChg>
        <pc:spChg chg="mod">
          <ac:chgData name="Bachmann, Lars Vegard" userId="9fade4d3-1629-4597-b3ae-edc23d66fe50" providerId="ADAL" clId="{CF4E7B3A-2F75-48A0-99F5-94C96482552B}" dt="2021-06-30T07:36:16.196" v="2176" actId="20577"/>
          <ac:spMkLst>
            <pc:docMk/>
            <pc:sldMk cId="2272641844" sldId="263"/>
            <ac:spMk id="3" creationId="{201087C6-E1F7-4DA5-9C4E-E800765B7BDE}"/>
          </ac:spMkLst>
        </pc:spChg>
      </pc:sldChg>
      <pc:sldChg chg="addSp delSp modSp new mod setBg">
        <pc:chgData name="Bachmann, Lars Vegard" userId="9fade4d3-1629-4597-b3ae-edc23d66fe50" providerId="ADAL" clId="{CF4E7B3A-2F75-48A0-99F5-94C96482552B}" dt="2021-06-30T07:39:30.453" v="2195" actId="208"/>
        <pc:sldMkLst>
          <pc:docMk/>
          <pc:sldMk cId="1637373574" sldId="264"/>
        </pc:sldMkLst>
        <pc:spChg chg="mod">
          <ac:chgData name="Bachmann, Lars Vegard" userId="9fade4d3-1629-4597-b3ae-edc23d66fe50" providerId="ADAL" clId="{CF4E7B3A-2F75-48A0-99F5-94C96482552B}" dt="2021-06-30T06:55:35.347" v="1805" actId="20577"/>
          <ac:spMkLst>
            <pc:docMk/>
            <pc:sldMk cId="1637373574" sldId="264"/>
            <ac:spMk id="2" creationId="{56EF5604-8691-48D4-BC55-E8D0FE1648A9}"/>
          </ac:spMkLst>
        </pc:spChg>
        <pc:spChg chg="del">
          <ac:chgData name="Bachmann, Lars Vegard" userId="9fade4d3-1629-4597-b3ae-edc23d66fe50" providerId="ADAL" clId="{CF4E7B3A-2F75-48A0-99F5-94C96482552B}" dt="2021-06-30T06:55:14.467" v="1792"/>
          <ac:spMkLst>
            <pc:docMk/>
            <pc:sldMk cId="1637373574" sldId="264"/>
            <ac:spMk id="3" creationId="{EAAD8C48-20D9-499C-8688-D7588A0862E4}"/>
          </ac:spMkLst>
        </pc:spChg>
        <pc:spChg chg="add">
          <ac:chgData name="Bachmann, Lars Vegard" userId="9fade4d3-1629-4597-b3ae-edc23d66fe50" providerId="ADAL" clId="{CF4E7B3A-2F75-48A0-99F5-94C96482552B}" dt="2021-06-30T06:55:21.922" v="1794" actId="26606"/>
          <ac:spMkLst>
            <pc:docMk/>
            <pc:sldMk cId="1637373574" sldId="264"/>
            <ac:spMk id="71" creationId="{1E70A317-DCED-4E80-AA2D-467D8702E5CB}"/>
          </ac:spMkLst>
        </pc:spChg>
        <pc:spChg chg="add">
          <ac:chgData name="Bachmann, Lars Vegard" userId="9fade4d3-1629-4597-b3ae-edc23d66fe50" providerId="ADAL" clId="{CF4E7B3A-2F75-48A0-99F5-94C96482552B}" dt="2021-06-30T06:55:21.922" v="1794" actId="26606"/>
          <ac:spMkLst>
            <pc:docMk/>
            <pc:sldMk cId="1637373574" sldId="264"/>
            <ac:spMk id="73" creationId="{A6D87845-294F-40CB-BC48-46455460D292}"/>
          </ac:spMkLst>
        </pc:spChg>
        <pc:picChg chg="add mod">
          <ac:chgData name="Bachmann, Lars Vegard" userId="9fade4d3-1629-4597-b3ae-edc23d66fe50" providerId="ADAL" clId="{CF4E7B3A-2F75-48A0-99F5-94C96482552B}" dt="2021-06-30T07:39:30.453" v="2195" actId="208"/>
          <ac:picMkLst>
            <pc:docMk/>
            <pc:sldMk cId="1637373574" sldId="264"/>
            <ac:picMk id="1026" creationId="{DFEF1650-464E-49A9-8464-08DB6C14B47D}"/>
          </ac:picMkLst>
        </pc:picChg>
      </pc:sldChg>
      <pc:sldChg chg="del">
        <pc:chgData name="Bachmann, Lars Vegard" userId="9fade4d3-1629-4597-b3ae-edc23d66fe50" providerId="ADAL" clId="{CF4E7B3A-2F75-48A0-99F5-94C96482552B}" dt="2021-06-30T06:27:42.578" v="37" actId="47"/>
        <pc:sldMkLst>
          <pc:docMk/>
          <pc:sldMk cId="2797216799" sldId="264"/>
        </pc:sldMkLst>
      </pc:sldChg>
      <pc:sldChg chg="del">
        <pc:chgData name="Bachmann, Lars Vegard" userId="9fade4d3-1629-4597-b3ae-edc23d66fe50" providerId="ADAL" clId="{CF4E7B3A-2F75-48A0-99F5-94C96482552B}" dt="2021-06-30T06:27:43.170" v="38" actId="47"/>
        <pc:sldMkLst>
          <pc:docMk/>
          <pc:sldMk cId="171810497" sldId="265"/>
        </pc:sldMkLst>
      </pc:sldChg>
      <pc:sldChg chg="new del">
        <pc:chgData name="Bachmann, Lars Vegard" userId="9fade4d3-1629-4597-b3ae-edc23d66fe50" providerId="ADAL" clId="{CF4E7B3A-2F75-48A0-99F5-94C96482552B}" dt="2021-06-30T06:56:29.040" v="1807" actId="47"/>
        <pc:sldMkLst>
          <pc:docMk/>
          <pc:sldMk cId="1191623207" sldId="265"/>
        </pc:sldMkLst>
      </pc:sldChg>
      <pc:sldChg chg="modSp new mod">
        <pc:chgData name="Bachmann, Lars Vegard" userId="9fade4d3-1629-4597-b3ae-edc23d66fe50" providerId="ADAL" clId="{CF4E7B3A-2F75-48A0-99F5-94C96482552B}" dt="2021-06-30T07:41:02.102" v="2230" actId="20577"/>
        <pc:sldMkLst>
          <pc:docMk/>
          <pc:sldMk cId="1678670171" sldId="266"/>
        </pc:sldMkLst>
        <pc:spChg chg="mod">
          <ac:chgData name="Bachmann, Lars Vegard" userId="9fade4d3-1629-4597-b3ae-edc23d66fe50" providerId="ADAL" clId="{CF4E7B3A-2F75-48A0-99F5-94C96482552B}" dt="2021-06-30T06:51:24.254" v="1469" actId="20577"/>
          <ac:spMkLst>
            <pc:docMk/>
            <pc:sldMk cId="1678670171" sldId="266"/>
            <ac:spMk id="2" creationId="{69E4912F-C5EE-4FBD-AA8E-3E74B4A2F5D6}"/>
          </ac:spMkLst>
        </pc:spChg>
        <pc:spChg chg="mod">
          <ac:chgData name="Bachmann, Lars Vegard" userId="9fade4d3-1629-4597-b3ae-edc23d66fe50" providerId="ADAL" clId="{CF4E7B3A-2F75-48A0-99F5-94C96482552B}" dt="2021-06-30T07:41:02.102" v="2230" actId="20577"/>
          <ac:spMkLst>
            <pc:docMk/>
            <pc:sldMk cId="1678670171" sldId="266"/>
            <ac:spMk id="3" creationId="{A676C113-3CCE-426D-B5B0-E877564DB30E}"/>
          </ac:spMkLst>
        </pc:spChg>
      </pc:sldChg>
      <pc:sldChg chg="addSp delSp modSp add mod modAnim">
        <pc:chgData name="Bachmann, Lars Vegard" userId="9fade4d3-1629-4597-b3ae-edc23d66fe50" providerId="ADAL" clId="{CF4E7B3A-2F75-48A0-99F5-94C96482552B}" dt="2021-06-30T07:39:20.823" v="2194"/>
        <pc:sldMkLst>
          <pc:docMk/>
          <pc:sldMk cId="604328440" sldId="267"/>
        </pc:sldMkLst>
        <pc:spChg chg="mod">
          <ac:chgData name="Bachmann, Lars Vegard" userId="9fade4d3-1629-4597-b3ae-edc23d66fe50" providerId="ADAL" clId="{CF4E7B3A-2F75-48A0-99F5-94C96482552B}" dt="2021-06-30T06:58:09.698" v="1867" actId="26606"/>
          <ac:spMkLst>
            <pc:docMk/>
            <pc:sldMk cId="604328440" sldId="267"/>
            <ac:spMk id="2" creationId="{56EF5604-8691-48D4-BC55-E8D0FE1648A9}"/>
          </ac:spMkLst>
        </pc:spChg>
        <pc:spChg chg="add del">
          <ac:chgData name="Bachmann, Lars Vegard" userId="9fade4d3-1629-4597-b3ae-edc23d66fe50" providerId="ADAL" clId="{CF4E7B3A-2F75-48A0-99F5-94C96482552B}" dt="2021-06-30T06:57:19.290" v="1857"/>
          <ac:spMkLst>
            <pc:docMk/>
            <pc:sldMk cId="604328440" sldId="267"/>
            <ac:spMk id="3" creationId="{694E1192-A7D2-4262-9C8C-24E76E38C693}"/>
          </ac:spMkLst>
        </pc:spChg>
        <pc:spChg chg="add del mod">
          <ac:chgData name="Bachmann, Lars Vegard" userId="9fade4d3-1629-4597-b3ae-edc23d66fe50" providerId="ADAL" clId="{CF4E7B3A-2F75-48A0-99F5-94C96482552B}" dt="2021-06-30T06:57:45.645" v="1861" actId="931"/>
          <ac:spMkLst>
            <pc:docMk/>
            <pc:sldMk cId="604328440" sldId="267"/>
            <ac:spMk id="4" creationId="{7AFA7F7F-3702-4A81-B1EA-5F5BB7B130D9}"/>
          </ac:spMkLst>
        </pc:spChg>
        <pc:spChg chg="add del mod">
          <ac:chgData name="Bachmann, Lars Vegard" userId="9fade4d3-1629-4597-b3ae-edc23d66fe50" providerId="ADAL" clId="{CF4E7B3A-2F75-48A0-99F5-94C96482552B}" dt="2021-06-30T06:57:28.981" v="1860"/>
          <ac:spMkLst>
            <pc:docMk/>
            <pc:sldMk cId="604328440" sldId="267"/>
            <ac:spMk id="5" creationId="{27525440-AF80-4A28-AC84-B2B8C186D2A6}"/>
          </ac:spMkLst>
        </pc:spChg>
        <pc:spChg chg="del">
          <ac:chgData name="Bachmann, Lars Vegard" userId="9fade4d3-1629-4597-b3ae-edc23d66fe50" providerId="ADAL" clId="{CF4E7B3A-2F75-48A0-99F5-94C96482552B}" dt="2021-06-30T06:58:09.698" v="1867" actId="26606"/>
          <ac:spMkLst>
            <pc:docMk/>
            <pc:sldMk cId="604328440" sldId="267"/>
            <ac:spMk id="71" creationId="{1E70A317-DCED-4E80-AA2D-467D8702E5CB}"/>
          </ac:spMkLst>
        </pc:spChg>
        <pc:spChg chg="del">
          <ac:chgData name="Bachmann, Lars Vegard" userId="9fade4d3-1629-4597-b3ae-edc23d66fe50" providerId="ADAL" clId="{CF4E7B3A-2F75-48A0-99F5-94C96482552B}" dt="2021-06-30T06:58:09.698" v="1867" actId="26606"/>
          <ac:spMkLst>
            <pc:docMk/>
            <pc:sldMk cId="604328440" sldId="267"/>
            <ac:spMk id="73" creationId="{A6D87845-294F-40CB-BC48-46455460D292}"/>
          </ac:spMkLst>
        </pc:spChg>
        <pc:spChg chg="add">
          <ac:chgData name="Bachmann, Lars Vegard" userId="9fade4d3-1629-4597-b3ae-edc23d66fe50" providerId="ADAL" clId="{CF4E7B3A-2F75-48A0-99F5-94C96482552B}" dt="2021-06-30T06:58:09.698" v="1867" actId="26606"/>
          <ac:spMkLst>
            <pc:docMk/>
            <pc:sldMk cId="604328440" sldId="267"/>
            <ac:spMk id="78" creationId="{1E70A317-DCED-4E80-AA2D-467D8702E5CB}"/>
          </ac:spMkLst>
        </pc:spChg>
        <pc:spChg chg="add">
          <ac:chgData name="Bachmann, Lars Vegard" userId="9fade4d3-1629-4597-b3ae-edc23d66fe50" providerId="ADAL" clId="{CF4E7B3A-2F75-48A0-99F5-94C96482552B}" dt="2021-06-30T06:58:09.698" v="1867" actId="26606"/>
          <ac:spMkLst>
            <pc:docMk/>
            <pc:sldMk cId="604328440" sldId="267"/>
            <ac:spMk id="80" creationId="{A6D87845-294F-40CB-BC48-46455460D292}"/>
          </ac:spMkLst>
        </pc:spChg>
        <pc:picChg chg="add mod ord modCrop">
          <ac:chgData name="Bachmann, Lars Vegard" userId="9fade4d3-1629-4597-b3ae-edc23d66fe50" providerId="ADAL" clId="{CF4E7B3A-2F75-48A0-99F5-94C96482552B}" dt="2021-06-30T07:39:08.014" v="2192" actId="208"/>
          <ac:picMkLst>
            <pc:docMk/>
            <pc:sldMk cId="604328440" sldId="267"/>
            <ac:picMk id="7" creationId="{C4FD7CAB-E997-4D73-BD86-885F8531AEC4}"/>
          </ac:picMkLst>
        </pc:picChg>
        <pc:picChg chg="add mod">
          <ac:chgData name="Bachmann, Lars Vegard" userId="9fade4d3-1629-4597-b3ae-edc23d66fe50" providerId="ADAL" clId="{CF4E7B3A-2F75-48A0-99F5-94C96482552B}" dt="2021-06-30T07:39:13.709" v="2193" actId="208"/>
          <ac:picMkLst>
            <pc:docMk/>
            <pc:sldMk cId="604328440" sldId="267"/>
            <ac:picMk id="9" creationId="{4FA14A68-2EBC-4C0B-B6C0-8DBAC464CE71}"/>
          </ac:picMkLst>
        </pc:picChg>
        <pc:picChg chg="del">
          <ac:chgData name="Bachmann, Lars Vegard" userId="9fade4d3-1629-4597-b3ae-edc23d66fe50" providerId="ADAL" clId="{CF4E7B3A-2F75-48A0-99F5-94C96482552B}" dt="2021-06-30T06:57:20.447" v="1858" actId="478"/>
          <ac:picMkLst>
            <pc:docMk/>
            <pc:sldMk cId="604328440" sldId="267"/>
            <ac:picMk id="1026" creationId="{DFEF1650-464E-49A9-8464-08DB6C14B47D}"/>
          </ac:picMkLst>
        </pc:picChg>
      </pc:sldChg>
      <pc:sldChg chg="del">
        <pc:chgData name="Bachmann, Lars Vegard" userId="9fade4d3-1629-4597-b3ae-edc23d66fe50" providerId="ADAL" clId="{CF4E7B3A-2F75-48A0-99F5-94C96482552B}" dt="2021-06-30T06:27:40.931" v="35" actId="47"/>
        <pc:sldMkLst>
          <pc:docMk/>
          <pc:sldMk cId="2066718920" sldId="267"/>
        </pc:sldMkLst>
      </pc:sldChg>
      <pc:sldChg chg="del">
        <pc:chgData name="Bachmann, Lars Vegard" userId="9fade4d3-1629-4597-b3ae-edc23d66fe50" providerId="ADAL" clId="{CF4E7B3A-2F75-48A0-99F5-94C96482552B}" dt="2021-06-30T06:27:35.321" v="34" actId="47"/>
        <pc:sldMkLst>
          <pc:docMk/>
          <pc:sldMk cId="1591860675" sldId="268"/>
        </pc:sldMkLst>
      </pc:sldChg>
      <pc:sldChg chg="modSp new mod">
        <pc:chgData name="Bachmann, Lars Vegard" userId="9fade4d3-1629-4597-b3ae-edc23d66fe50" providerId="ADAL" clId="{CF4E7B3A-2F75-48A0-99F5-94C96482552B}" dt="2021-06-30T11:20:12.584" v="2576" actId="20577"/>
        <pc:sldMkLst>
          <pc:docMk/>
          <pc:sldMk cId="3430116817" sldId="268"/>
        </pc:sldMkLst>
        <pc:spChg chg="mod">
          <ac:chgData name="Bachmann, Lars Vegard" userId="9fade4d3-1629-4597-b3ae-edc23d66fe50" providerId="ADAL" clId="{CF4E7B3A-2F75-48A0-99F5-94C96482552B}" dt="2021-06-30T11:17:30.300" v="2246" actId="20577"/>
          <ac:spMkLst>
            <pc:docMk/>
            <pc:sldMk cId="3430116817" sldId="268"/>
            <ac:spMk id="2" creationId="{4C2C083D-29AD-4B33-B3F6-003CBB63DD95}"/>
          </ac:spMkLst>
        </pc:spChg>
        <pc:spChg chg="mod">
          <ac:chgData name="Bachmann, Lars Vegard" userId="9fade4d3-1629-4597-b3ae-edc23d66fe50" providerId="ADAL" clId="{CF4E7B3A-2F75-48A0-99F5-94C96482552B}" dt="2021-06-30T11:20:12.584" v="2576" actId="20577"/>
          <ac:spMkLst>
            <pc:docMk/>
            <pc:sldMk cId="3430116817" sldId="268"/>
            <ac:spMk id="3" creationId="{66AC4088-F53A-4A37-A9B6-FC3009339CB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045538-A04E-49EF-841B-D95EA3EBE8C6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460DE299-53CF-4304-A552-90F5330C681F}">
      <dgm:prSet phldrT="[Tekst]"/>
      <dgm:spPr/>
      <dgm:t>
        <a:bodyPr/>
        <a:lstStyle/>
        <a:p>
          <a:r>
            <a:rPr lang="nb-NO" dirty="0"/>
            <a:t>Standardisering</a:t>
          </a:r>
        </a:p>
      </dgm:t>
    </dgm:pt>
    <dgm:pt modelId="{5ECE1F4C-4DD3-4D4D-A890-649C5B1AFE18}" type="parTrans" cxnId="{46875F0D-360B-4B54-8BC1-E02B12A5ECC7}">
      <dgm:prSet/>
      <dgm:spPr/>
      <dgm:t>
        <a:bodyPr/>
        <a:lstStyle/>
        <a:p>
          <a:endParaRPr lang="nb-NO"/>
        </a:p>
      </dgm:t>
    </dgm:pt>
    <dgm:pt modelId="{592D682E-3F01-4F32-B66D-7BD4EA3D4E3D}" type="sibTrans" cxnId="{46875F0D-360B-4B54-8BC1-E02B12A5ECC7}">
      <dgm:prSet/>
      <dgm:spPr/>
      <dgm:t>
        <a:bodyPr/>
        <a:lstStyle/>
        <a:p>
          <a:endParaRPr lang="nb-NO"/>
        </a:p>
      </dgm:t>
    </dgm:pt>
    <dgm:pt modelId="{D449B38D-BADB-44A4-8AC8-619EF0B2CB65}">
      <dgm:prSet phldrT="[Tekst]"/>
      <dgm:spPr/>
      <dgm:t>
        <a:bodyPr/>
        <a:lstStyle/>
        <a:p>
          <a:r>
            <a:rPr lang="nb-NO" dirty="0"/>
            <a:t>Enhetlig resultat innad i Altinn</a:t>
          </a:r>
        </a:p>
      </dgm:t>
    </dgm:pt>
    <dgm:pt modelId="{D4131ECB-1C45-4045-9DB7-74FEB8BAF8FB}" type="parTrans" cxnId="{FD069775-CC1B-48D2-AE8A-D3992E722F8F}">
      <dgm:prSet/>
      <dgm:spPr/>
      <dgm:t>
        <a:bodyPr/>
        <a:lstStyle/>
        <a:p>
          <a:endParaRPr lang="nb-NO"/>
        </a:p>
      </dgm:t>
    </dgm:pt>
    <dgm:pt modelId="{F0B9F2E8-4F16-42DF-98A8-1E819A529447}" type="sibTrans" cxnId="{FD069775-CC1B-48D2-AE8A-D3992E722F8F}">
      <dgm:prSet/>
      <dgm:spPr/>
      <dgm:t>
        <a:bodyPr/>
        <a:lstStyle/>
        <a:p>
          <a:endParaRPr lang="nb-NO"/>
        </a:p>
      </dgm:t>
    </dgm:pt>
    <dgm:pt modelId="{86B3CB80-9CA1-4F1D-BED5-FC064EB3DE49}">
      <dgm:prSet phldrT="[Tekst]"/>
      <dgm:spPr/>
      <dgm:t>
        <a:bodyPr/>
        <a:lstStyle/>
        <a:p>
          <a:r>
            <a:rPr lang="nb-NO" dirty="0"/>
            <a:t>Forenklet forvaltning / vedlikehold</a:t>
          </a:r>
        </a:p>
      </dgm:t>
    </dgm:pt>
    <dgm:pt modelId="{BF8D5027-C454-464A-869E-6CC61E9C2659}" type="parTrans" cxnId="{9E74D520-667F-400D-BE01-846949E03BC6}">
      <dgm:prSet/>
      <dgm:spPr/>
      <dgm:t>
        <a:bodyPr/>
        <a:lstStyle/>
        <a:p>
          <a:endParaRPr lang="nb-NO"/>
        </a:p>
      </dgm:t>
    </dgm:pt>
    <dgm:pt modelId="{912D3993-6B5D-4919-9DCE-A43F2AA609FA}" type="sibTrans" cxnId="{9E74D520-667F-400D-BE01-846949E03BC6}">
      <dgm:prSet/>
      <dgm:spPr/>
      <dgm:t>
        <a:bodyPr/>
        <a:lstStyle/>
        <a:p>
          <a:endParaRPr lang="nb-NO"/>
        </a:p>
      </dgm:t>
    </dgm:pt>
    <dgm:pt modelId="{C14E1E92-3368-4A8A-8917-2261835CF198}">
      <dgm:prSet phldrT="[Tekst]"/>
      <dgm:spPr/>
      <dgm:t>
        <a:bodyPr/>
        <a:lstStyle/>
        <a:p>
          <a:r>
            <a:rPr lang="nb-NO" dirty="0"/>
            <a:t>Fleksibilitet</a:t>
          </a:r>
        </a:p>
      </dgm:t>
    </dgm:pt>
    <dgm:pt modelId="{DE518913-56CF-4F22-809D-D46A85A6DF28}" type="parTrans" cxnId="{171607F5-7F8B-4F30-A154-51849AC1AD42}">
      <dgm:prSet/>
      <dgm:spPr/>
      <dgm:t>
        <a:bodyPr/>
        <a:lstStyle/>
        <a:p>
          <a:endParaRPr lang="nb-NO"/>
        </a:p>
      </dgm:t>
    </dgm:pt>
    <dgm:pt modelId="{ED042C08-C57E-4594-8BC8-B7D69C9C668C}" type="sibTrans" cxnId="{171607F5-7F8B-4F30-A154-51849AC1AD42}">
      <dgm:prSet/>
      <dgm:spPr/>
      <dgm:t>
        <a:bodyPr/>
        <a:lstStyle/>
        <a:p>
          <a:endParaRPr lang="nb-NO"/>
        </a:p>
      </dgm:t>
    </dgm:pt>
    <dgm:pt modelId="{A707FAD5-BE76-492C-8F84-0ED680921240}">
      <dgm:prSet phldrT="[Tekst]"/>
      <dgm:spPr/>
      <dgm:t>
        <a:bodyPr/>
        <a:lstStyle/>
        <a:p>
          <a:r>
            <a:rPr lang="nb-NO" dirty="0"/>
            <a:t>Enhetlig resultat innad hos tjenesteeier?</a:t>
          </a:r>
        </a:p>
      </dgm:t>
    </dgm:pt>
    <dgm:pt modelId="{FA5AD9E8-8B51-4932-B3A2-D3BD6B732F18}" type="parTrans" cxnId="{3DCA9610-C911-470C-B5B3-C899C21048AC}">
      <dgm:prSet/>
      <dgm:spPr/>
      <dgm:t>
        <a:bodyPr/>
        <a:lstStyle/>
        <a:p>
          <a:endParaRPr lang="nb-NO"/>
        </a:p>
      </dgm:t>
    </dgm:pt>
    <dgm:pt modelId="{E317D356-31E3-4FB1-BB0A-FC116D565C0A}" type="sibTrans" cxnId="{3DCA9610-C911-470C-B5B3-C899C21048AC}">
      <dgm:prSet/>
      <dgm:spPr/>
      <dgm:t>
        <a:bodyPr/>
        <a:lstStyle/>
        <a:p>
          <a:endParaRPr lang="nb-NO"/>
        </a:p>
      </dgm:t>
    </dgm:pt>
    <dgm:pt modelId="{4093428F-D9D6-42A2-B009-686D369870B5}">
      <dgm:prSet phldrT="[Tekst]"/>
      <dgm:spPr/>
      <dgm:t>
        <a:bodyPr/>
        <a:lstStyle/>
        <a:p>
          <a:r>
            <a:rPr lang="nb-NO" dirty="0"/>
            <a:t>Forenklet utvikling</a:t>
          </a:r>
        </a:p>
      </dgm:t>
    </dgm:pt>
    <dgm:pt modelId="{70ED6954-314D-4E36-AF53-F4DF34D13E17}" type="parTrans" cxnId="{65DCD845-2FB3-4D42-96A7-841150E7912D}">
      <dgm:prSet/>
      <dgm:spPr/>
      <dgm:t>
        <a:bodyPr/>
        <a:lstStyle/>
        <a:p>
          <a:endParaRPr lang="nb-NO"/>
        </a:p>
      </dgm:t>
    </dgm:pt>
    <dgm:pt modelId="{25604255-E2C0-4F5E-B9E5-FDAA2C8D9893}" type="sibTrans" cxnId="{65DCD845-2FB3-4D42-96A7-841150E7912D}">
      <dgm:prSet/>
      <dgm:spPr/>
      <dgm:t>
        <a:bodyPr/>
        <a:lstStyle/>
        <a:p>
          <a:endParaRPr lang="nb-NO"/>
        </a:p>
      </dgm:t>
    </dgm:pt>
    <dgm:pt modelId="{346F4F9E-6E5D-482A-AA78-C85FFF4D384F}">
      <dgm:prSet phldrT="[Tekst]"/>
      <dgm:spPr/>
      <dgm:t>
        <a:bodyPr/>
        <a:lstStyle/>
        <a:p>
          <a:r>
            <a:rPr lang="nb-NO" dirty="0"/>
            <a:t>Fornøyde designere</a:t>
          </a:r>
        </a:p>
      </dgm:t>
    </dgm:pt>
    <dgm:pt modelId="{D8EF52FA-0DB2-4EA1-BB68-F6E814CE2236}" type="parTrans" cxnId="{D77BB1CD-683D-47A0-B8EC-86F747D98A16}">
      <dgm:prSet/>
      <dgm:spPr/>
      <dgm:t>
        <a:bodyPr/>
        <a:lstStyle/>
        <a:p>
          <a:endParaRPr lang="nb-NO"/>
        </a:p>
      </dgm:t>
    </dgm:pt>
    <dgm:pt modelId="{EBB1E55C-F1EF-4AA9-A2A2-665C180A6546}" type="sibTrans" cxnId="{D77BB1CD-683D-47A0-B8EC-86F747D98A16}">
      <dgm:prSet/>
      <dgm:spPr/>
      <dgm:t>
        <a:bodyPr/>
        <a:lstStyle/>
        <a:p>
          <a:endParaRPr lang="nb-NO"/>
        </a:p>
      </dgm:t>
    </dgm:pt>
    <dgm:pt modelId="{A06C045C-92EB-4332-BEC8-B447A31D02D2}">
      <dgm:prSet phldrT="[Tekst]"/>
      <dgm:spPr/>
      <dgm:t>
        <a:bodyPr/>
        <a:lstStyle/>
        <a:p>
          <a:r>
            <a:rPr lang="nb-NO" dirty="0"/>
            <a:t>Fornøyde utviklere</a:t>
          </a:r>
        </a:p>
      </dgm:t>
    </dgm:pt>
    <dgm:pt modelId="{A42F386D-A4EE-49D8-83C5-D592101167F8}" type="parTrans" cxnId="{BB33B8CF-2A17-45D7-B44F-D5401194635E}">
      <dgm:prSet/>
      <dgm:spPr/>
      <dgm:t>
        <a:bodyPr/>
        <a:lstStyle/>
        <a:p>
          <a:endParaRPr lang="nb-NO"/>
        </a:p>
      </dgm:t>
    </dgm:pt>
    <dgm:pt modelId="{DC55AF35-6E73-4D84-9098-0C8AF872ECD9}" type="sibTrans" cxnId="{BB33B8CF-2A17-45D7-B44F-D5401194635E}">
      <dgm:prSet/>
      <dgm:spPr/>
      <dgm:t>
        <a:bodyPr/>
        <a:lstStyle/>
        <a:p>
          <a:endParaRPr lang="nb-NO"/>
        </a:p>
      </dgm:t>
    </dgm:pt>
    <dgm:pt modelId="{CB943DFE-AA7F-4B43-AE42-2BFFB8229E3E}" type="pres">
      <dgm:prSet presAssocID="{23045538-A04E-49EF-841B-D95EA3EBE8C6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7B0D51D9-5A91-406B-B13E-43AC1C34031E}" type="pres">
      <dgm:prSet presAssocID="{23045538-A04E-49EF-841B-D95EA3EBE8C6}" presName="dummyMaxCanvas" presStyleCnt="0"/>
      <dgm:spPr/>
    </dgm:pt>
    <dgm:pt modelId="{EC05E1DA-7F97-4E17-99B8-AD4EA2BE6B70}" type="pres">
      <dgm:prSet presAssocID="{23045538-A04E-49EF-841B-D95EA3EBE8C6}" presName="parentComposite" presStyleCnt="0"/>
      <dgm:spPr/>
    </dgm:pt>
    <dgm:pt modelId="{BF946DD3-0839-4680-8639-AACF833A7813}" type="pres">
      <dgm:prSet presAssocID="{23045538-A04E-49EF-841B-D95EA3EBE8C6}" presName="parent1" presStyleLbl="alignAccFollowNode1" presStyleIdx="0" presStyleCnt="4">
        <dgm:presLayoutVars>
          <dgm:chMax val="4"/>
        </dgm:presLayoutVars>
      </dgm:prSet>
      <dgm:spPr/>
    </dgm:pt>
    <dgm:pt modelId="{5BF675C6-5B57-4D3A-82D8-28F1A58CFF9B}" type="pres">
      <dgm:prSet presAssocID="{23045538-A04E-49EF-841B-D95EA3EBE8C6}" presName="parent2" presStyleLbl="alignAccFollowNode1" presStyleIdx="1" presStyleCnt="4">
        <dgm:presLayoutVars>
          <dgm:chMax val="4"/>
        </dgm:presLayoutVars>
      </dgm:prSet>
      <dgm:spPr/>
    </dgm:pt>
    <dgm:pt modelId="{DCB23879-6B1F-4649-9FD2-67B89254B5AA}" type="pres">
      <dgm:prSet presAssocID="{23045538-A04E-49EF-841B-D95EA3EBE8C6}" presName="childrenComposite" presStyleCnt="0"/>
      <dgm:spPr/>
    </dgm:pt>
    <dgm:pt modelId="{5D254E87-7333-4EB4-A36E-9842B450C5A5}" type="pres">
      <dgm:prSet presAssocID="{23045538-A04E-49EF-841B-D95EA3EBE8C6}" presName="dummyMaxCanvas_ChildArea" presStyleCnt="0"/>
      <dgm:spPr/>
    </dgm:pt>
    <dgm:pt modelId="{BB4D450B-430A-40CE-A3A5-CA934798606E}" type="pres">
      <dgm:prSet presAssocID="{23045538-A04E-49EF-841B-D95EA3EBE8C6}" presName="fulcrum" presStyleLbl="alignAccFollowNode1" presStyleIdx="2" presStyleCnt="4"/>
      <dgm:spPr/>
    </dgm:pt>
    <dgm:pt modelId="{51A4E698-F757-4320-9535-A0F246DBE9DF}" type="pres">
      <dgm:prSet presAssocID="{23045538-A04E-49EF-841B-D95EA3EBE8C6}" presName="balance_33" presStyleLbl="alignAccFollowNode1" presStyleIdx="3" presStyleCnt="4">
        <dgm:presLayoutVars>
          <dgm:bulletEnabled val="1"/>
        </dgm:presLayoutVars>
      </dgm:prSet>
      <dgm:spPr/>
    </dgm:pt>
    <dgm:pt modelId="{9BAD525B-8DE9-4340-ACA9-01F62E625163}" type="pres">
      <dgm:prSet presAssocID="{23045538-A04E-49EF-841B-D95EA3EBE8C6}" presName="right_33_1" presStyleLbl="node1" presStyleIdx="0" presStyleCnt="6">
        <dgm:presLayoutVars>
          <dgm:bulletEnabled val="1"/>
        </dgm:presLayoutVars>
      </dgm:prSet>
      <dgm:spPr/>
    </dgm:pt>
    <dgm:pt modelId="{15FF2959-67E2-42B6-AE36-E0B28908B931}" type="pres">
      <dgm:prSet presAssocID="{23045538-A04E-49EF-841B-D95EA3EBE8C6}" presName="right_33_2" presStyleLbl="node1" presStyleIdx="1" presStyleCnt="6">
        <dgm:presLayoutVars>
          <dgm:bulletEnabled val="1"/>
        </dgm:presLayoutVars>
      </dgm:prSet>
      <dgm:spPr/>
    </dgm:pt>
    <dgm:pt modelId="{45396EC1-37B5-4BC9-8407-B711556F9C3D}" type="pres">
      <dgm:prSet presAssocID="{23045538-A04E-49EF-841B-D95EA3EBE8C6}" presName="right_33_3" presStyleLbl="node1" presStyleIdx="2" presStyleCnt="6">
        <dgm:presLayoutVars>
          <dgm:bulletEnabled val="1"/>
        </dgm:presLayoutVars>
      </dgm:prSet>
      <dgm:spPr/>
    </dgm:pt>
    <dgm:pt modelId="{4F3241C3-A87C-4F49-9A07-A49637041D27}" type="pres">
      <dgm:prSet presAssocID="{23045538-A04E-49EF-841B-D95EA3EBE8C6}" presName="left_33_1" presStyleLbl="node1" presStyleIdx="3" presStyleCnt="6">
        <dgm:presLayoutVars>
          <dgm:bulletEnabled val="1"/>
        </dgm:presLayoutVars>
      </dgm:prSet>
      <dgm:spPr/>
    </dgm:pt>
    <dgm:pt modelId="{98680FF3-335C-4D20-8CE3-0972FF483C9E}" type="pres">
      <dgm:prSet presAssocID="{23045538-A04E-49EF-841B-D95EA3EBE8C6}" presName="left_33_2" presStyleLbl="node1" presStyleIdx="4" presStyleCnt="6">
        <dgm:presLayoutVars>
          <dgm:bulletEnabled val="1"/>
        </dgm:presLayoutVars>
      </dgm:prSet>
      <dgm:spPr/>
    </dgm:pt>
    <dgm:pt modelId="{C7E50A84-E41E-4765-BF52-13262002454A}" type="pres">
      <dgm:prSet presAssocID="{23045538-A04E-49EF-841B-D95EA3EBE8C6}" presName="left_33_3" presStyleLbl="node1" presStyleIdx="5" presStyleCnt="6">
        <dgm:presLayoutVars>
          <dgm:bulletEnabled val="1"/>
        </dgm:presLayoutVars>
      </dgm:prSet>
      <dgm:spPr/>
    </dgm:pt>
  </dgm:ptLst>
  <dgm:cxnLst>
    <dgm:cxn modelId="{46875F0D-360B-4B54-8BC1-E02B12A5ECC7}" srcId="{23045538-A04E-49EF-841B-D95EA3EBE8C6}" destId="{460DE299-53CF-4304-A552-90F5330C681F}" srcOrd="0" destOrd="0" parTransId="{5ECE1F4C-4DD3-4D4D-A890-649C5B1AFE18}" sibTransId="{592D682E-3F01-4F32-B66D-7BD4EA3D4E3D}"/>
    <dgm:cxn modelId="{3DCA9610-C911-470C-B5B3-C899C21048AC}" srcId="{C14E1E92-3368-4A8A-8917-2261835CF198}" destId="{A707FAD5-BE76-492C-8F84-0ED680921240}" srcOrd="0" destOrd="0" parTransId="{FA5AD9E8-8B51-4932-B3A2-D3BD6B732F18}" sibTransId="{E317D356-31E3-4FB1-BB0A-FC116D565C0A}"/>
    <dgm:cxn modelId="{2324AB1E-8AA6-4E1B-BD46-BF02C5A5413A}" type="presOf" srcId="{C14E1E92-3368-4A8A-8917-2261835CF198}" destId="{5BF675C6-5B57-4D3A-82D8-28F1A58CFF9B}" srcOrd="0" destOrd="0" presId="urn:microsoft.com/office/officeart/2005/8/layout/balance1"/>
    <dgm:cxn modelId="{9E74D520-667F-400D-BE01-846949E03BC6}" srcId="{460DE299-53CF-4304-A552-90F5330C681F}" destId="{86B3CB80-9CA1-4F1D-BED5-FC064EB3DE49}" srcOrd="1" destOrd="0" parTransId="{BF8D5027-C454-464A-869E-6CC61E9C2659}" sibTransId="{912D3993-6B5D-4919-9DCE-A43F2AA609FA}"/>
    <dgm:cxn modelId="{65DCD845-2FB3-4D42-96A7-841150E7912D}" srcId="{C14E1E92-3368-4A8A-8917-2261835CF198}" destId="{4093428F-D9D6-42A2-B009-686D369870B5}" srcOrd="1" destOrd="0" parTransId="{70ED6954-314D-4E36-AF53-F4DF34D13E17}" sibTransId="{25604255-E2C0-4F5E-B9E5-FDAA2C8D9893}"/>
    <dgm:cxn modelId="{B1B93C55-64FF-4FE3-A1C7-A63721B793E8}" type="presOf" srcId="{86B3CB80-9CA1-4F1D-BED5-FC064EB3DE49}" destId="{98680FF3-335C-4D20-8CE3-0972FF483C9E}" srcOrd="0" destOrd="0" presId="urn:microsoft.com/office/officeart/2005/8/layout/balance1"/>
    <dgm:cxn modelId="{FD069775-CC1B-48D2-AE8A-D3992E722F8F}" srcId="{460DE299-53CF-4304-A552-90F5330C681F}" destId="{D449B38D-BADB-44A4-8AC8-619EF0B2CB65}" srcOrd="0" destOrd="0" parTransId="{D4131ECB-1C45-4045-9DB7-74FEB8BAF8FB}" sibTransId="{F0B9F2E8-4F16-42DF-98A8-1E819A529447}"/>
    <dgm:cxn modelId="{F6C0319D-6EAF-4523-AB6D-D68077A2A8BF}" type="presOf" srcId="{A06C045C-92EB-4332-BEC8-B447A31D02D2}" destId="{45396EC1-37B5-4BC9-8407-B711556F9C3D}" srcOrd="0" destOrd="0" presId="urn:microsoft.com/office/officeart/2005/8/layout/balance1"/>
    <dgm:cxn modelId="{9ACBF6A8-D53E-40ED-ABAC-371D7D669C4E}" type="presOf" srcId="{346F4F9E-6E5D-482A-AA78-C85FFF4D384F}" destId="{C7E50A84-E41E-4765-BF52-13262002454A}" srcOrd="0" destOrd="0" presId="urn:microsoft.com/office/officeart/2005/8/layout/balance1"/>
    <dgm:cxn modelId="{0B705CAD-7DE8-4058-9808-4CDD54DADD50}" type="presOf" srcId="{460DE299-53CF-4304-A552-90F5330C681F}" destId="{BF946DD3-0839-4680-8639-AACF833A7813}" srcOrd="0" destOrd="0" presId="urn:microsoft.com/office/officeart/2005/8/layout/balance1"/>
    <dgm:cxn modelId="{D77BB1CD-683D-47A0-B8EC-86F747D98A16}" srcId="{460DE299-53CF-4304-A552-90F5330C681F}" destId="{346F4F9E-6E5D-482A-AA78-C85FFF4D384F}" srcOrd="2" destOrd="0" parTransId="{D8EF52FA-0DB2-4EA1-BB68-F6E814CE2236}" sibTransId="{EBB1E55C-F1EF-4AA9-A2A2-665C180A6546}"/>
    <dgm:cxn modelId="{BB33B8CF-2A17-45D7-B44F-D5401194635E}" srcId="{C14E1E92-3368-4A8A-8917-2261835CF198}" destId="{A06C045C-92EB-4332-BEC8-B447A31D02D2}" srcOrd="2" destOrd="0" parTransId="{A42F386D-A4EE-49D8-83C5-D592101167F8}" sibTransId="{DC55AF35-6E73-4D84-9098-0C8AF872ECD9}"/>
    <dgm:cxn modelId="{149D11D4-DF2B-4644-8CC8-9586F545EA1A}" type="presOf" srcId="{23045538-A04E-49EF-841B-D95EA3EBE8C6}" destId="{CB943DFE-AA7F-4B43-AE42-2BFFB8229E3E}" srcOrd="0" destOrd="0" presId="urn:microsoft.com/office/officeart/2005/8/layout/balance1"/>
    <dgm:cxn modelId="{2D1551DA-5E47-4DD8-B6FD-DEB61125C111}" type="presOf" srcId="{4093428F-D9D6-42A2-B009-686D369870B5}" destId="{15FF2959-67E2-42B6-AE36-E0B28908B931}" srcOrd="0" destOrd="0" presId="urn:microsoft.com/office/officeart/2005/8/layout/balance1"/>
    <dgm:cxn modelId="{4DA31BE2-FB10-42B2-B047-6A3CE94DC6D4}" type="presOf" srcId="{A707FAD5-BE76-492C-8F84-0ED680921240}" destId="{9BAD525B-8DE9-4340-ACA9-01F62E625163}" srcOrd="0" destOrd="0" presId="urn:microsoft.com/office/officeart/2005/8/layout/balance1"/>
    <dgm:cxn modelId="{A87B3AF0-2E18-4153-A9A1-012A8D2F8C05}" type="presOf" srcId="{D449B38D-BADB-44A4-8AC8-619EF0B2CB65}" destId="{4F3241C3-A87C-4F49-9A07-A49637041D27}" srcOrd="0" destOrd="0" presId="urn:microsoft.com/office/officeart/2005/8/layout/balance1"/>
    <dgm:cxn modelId="{171607F5-7F8B-4F30-A154-51849AC1AD42}" srcId="{23045538-A04E-49EF-841B-D95EA3EBE8C6}" destId="{C14E1E92-3368-4A8A-8917-2261835CF198}" srcOrd="1" destOrd="0" parTransId="{DE518913-56CF-4F22-809D-D46A85A6DF28}" sibTransId="{ED042C08-C57E-4594-8BC8-B7D69C9C668C}"/>
    <dgm:cxn modelId="{0CBCD987-7503-45D1-9080-9999F8536A4D}" type="presParOf" srcId="{CB943DFE-AA7F-4B43-AE42-2BFFB8229E3E}" destId="{7B0D51D9-5A91-406B-B13E-43AC1C34031E}" srcOrd="0" destOrd="0" presId="urn:microsoft.com/office/officeart/2005/8/layout/balance1"/>
    <dgm:cxn modelId="{76562991-426C-4032-AB8C-EB7E4FD1F12B}" type="presParOf" srcId="{CB943DFE-AA7F-4B43-AE42-2BFFB8229E3E}" destId="{EC05E1DA-7F97-4E17-99B8-AD4EA2BE6B70}" srcOrd="1" destOrd="0" presId="urn:microsoft.com/office/officeart/2005/8/layout/balance1"/>
    <dgm:cxn modelId="{BDC4EA3E-415E-4AB1-97C1-1B22CF47E3A2}" type="presParOf" srcId="{EC05E1DA-7F97-4E17-99B8-AD4EA2BE6B70}" destId="{BF946DD3-0839-4680-8639-AACF833A7813}" srcOrd="0" destOrd="0" presId="urn:microsoft.com/office/officeart/2005/8/layout/balance1"/>
    <dgm:cxn modelId="{8F003F15-BBAD-42D0-80FA-3A7FC0539734}" type="presParOf" srcId="{EC05E1DA-7F97-4E17-99B8-AD4EA2BE6B70}" destId="{5BF675C6-5B57-4D3A-82D8-28F1A58CFF9B}" srcOrd="1" destOrd="0" presId="urn:microsoft.com/office/officeart/2005/8/layout/balance1"/>
    <dgm:cxn modelId="{07CEF55F-5F1C-4671-83C9-F14C0FAB043C}" type="presParOf" srcId="{CB943DFE-AA7F-4B43-AE42-2BFFB8229E3E}" destId="{DCB23879-6B1F-4649-9FD2-67B89254B5AA}" srcOrd="2" destOrd="0" presId="urn:microsoft.com/office/officeart/2005/8/layout/balance1"/>
    <dgm:cxn modelId="{39408545-8678-45A1-B9D9-7D54BA289666}" type="presParOf" srcId="{DCB23879-6B1F-4649-9FD2-67B89254B5AA}" destId="{5D254E87-7333-4EB4-A36E-9842B450C5A5}" srcOrd="0" destOrd="0" presId="urn:microsoft.com/office/officeart/2005/8/layout/balance1"/>
    <dgm:cxn modelId="{C621141A-4979-4E51-A9E8-0E57D6077EA0}" type="presParOf" srcId="{DCB23879-6B1F-4649-9FD2-67B89254B5AA}" destId="{BB4D450B-430A-40CE-A3A5-CA934798606E}" srcOrd="1" destOrd="0" presId="urn:microsoft.com/office/officeart/2005/8/layout/balance1"/>
    <dgm:cxn modelId="{1B6BAD65-0E00-4534-9941-60BD8146BA54}" type="presParOf" srcId="{DCB23879-6B1F-4649-9FD2-67B89254B5AA}" destId="{51A4E698-F757-4320-9535-A0F246DBE9DF}" srcOrd="2" destOrd="0" presId="urn:microsoft.com/office/officeart/2005/8/layout/balance1"/>
    <dgm:cxn modelId="{2065A2EA-4310-4D37-A882-38498611AF72}" type="presParOf" srcId="{DCB23879-6B1F-4649-9FD2-67B89254B5AA}" destId="{9BAD525B-8DE9-4340-ACA9-01F62E625163}" srcOrd="3" destOrd="0" presId="urn:microsoft.com/office/officeart/2005/8/layout/balance1"/>
    <dgm:cxn modelId="{0F81A55F-37A0-49CA-983B-0559267CF8F2}" type="presParOf" srcId="{DCB23879-6B1F-4649-9FD2-67B89254B5AA}" destId="{15FF2959-67E2-42B6-AE36-E0B28908B931}" srcOrd="4" destOrd="0" presId="urn:microsoft.com/office/officeart/2005/8/layout/balance1"/>
    <dgm:cxn modelId="{10254CF3-A69C-494B-99C1-108DC86E6C4E}" type="presParOf" srcId="{DCB23879-6B1F-4649-9FD2-67B89254B5AA}" destId="{45396EC1-37B5-4BC9-8407-B711556F9C3D}" srcOrd="5" destOrd="0" presId="urn:microsoft.com/office/officeart/2005/8/layout/balance1"/>
    <dgm:cxn modelId="{E9303096-D1BD-4346-A83D-EBFE51BBC75B}" type="presParOf" srcId="{DCB23879-6B1F-4649-9FD2-67B89254B5AA}" destId="{4F3241C3-A87C-4F49-9A07-A49637041D27}" srcOrd="6" destOrd="0" presId="urn:microsoft.com/office/officeart/2005/8/layout/balance1"/>
    <dgm:cxn modelId="{2C9ABDFA-662D-4E1C-A279-C6915AE5F37F}" type="presParOf" srcId="{DCB23879-6B1F-4649-9FD2-67B89254B5AA}" destId="{98680FF3-335C-4D20-8CE3-0972FF483C9E}" srcOrd="7" destOrd="0" presId="urn:microsoft.com/office/officeart/2005/8/layout/balance1"/>
    <dgm:cxn modelId="{136CB488-CCF2-4495-8480-4C32F29C6439}" type="presParOf" srcId="{DCB23879-6B1F-4649-9FD2-67B89254B5AA}" destId="{C7E50A84-E41E-4765-BF52-13262002454A}" srcOrd="8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946DD3-0839-4680-8639-AACF833A7813}">
      <dsp:nvSpPr>
        <dsp:cNvPr id="0" name=""/>
        <dsp:cNvSpPr/>
      </dsp:nvSpPr>
      <dsp:spPr>
        <a:xfrm>
          <a:off x="2586738" y="0"/>
          <a:ext cx="2115063" cy="11750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 dirty="0"/>
            <a:t>Standardisering</a:t>
          </a:r>
        </a:p>
      </dsp:txBody>
      <dsp:txXfrm>
        <a:off x="2621154" y="34416"/>
        <a:ext cx="2046231" cy="1106203"/>
      </dsp:txXfrm>
    </dsp:sp>
    <dsp:sp modelId="{5BF675C6-5B57-4D3A-82D8-28F1A58CFF9B}">
      <dsp:nvSpPr>
        <dsp:cNvPr id="0" name=""/>
        <dsp:cNvSpPr/>
      </dsp:nvSpPr>
      <dsp:spPr>
        <a:xfrm>
          <a:off x="5641830" y="0"/>
          <a:ext cx="2115063" cy="1175035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 dirty="0"/>
            <a:t>Fleksibilitet</a:t>
          </a:r>
        </a:p>
      </dsp:txBody>
      <dsp:txXfrm>
        <a:off x="5676246" y="34416"/>
        <a:ext cx="2046231" cy="1106203"/>
      </dsp:txXfrm>
    </dsp:sp>
    <dsp:sp modelId="{BB4D450B-430A-40CE-A3A5-CA934798606E}">
      <dsp:nvSpPr>
        <dsp:cNvPr id="0" name=""/>
        <dsp:cNvSpPr/>
      </dsp:nvSpPr>
      <dsp:spPr>
        <a:xfrm>
          <a:off x="4731177" y="4993899"/>
          <a:ext cx="881276" cy="881276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4E698-F757-4320-9535-A0F246DBE9DF}">
      <dsp:nvSpPr>
        <dsp:cNvPr id="0" name=""/>
        <dsp:cNvSpPr/>
      </dsp:nvSpPr>
      <dsp:spPr>
        <a:xfrm>
          <a:off x="2527986" y="4624938"/>
          <a:ext cx="5287658" cy="3572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D525B-8DE9-4340-ACA9-01F62E625163}">
      <dsp:nvSpPr>
        <dsp:cNvPr id="0" name=""/>
        <dsp:cNvSpPr/>
      </dsp:nvSpPr>
      <dsp:spPr>
        <a:xfrm>
          <a:off x="5641830" y="3595607"/>
          <a:ext cx="2115063" cy="987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Enhetlig resultat innad hos tjenesteeier?</a:t>
          </a:r>
        </a:p>
      </dsp:txBody>
      <dsp:txXfrm>
        <a:off x="5690013" y="3643790"/>
        <a:ext cx="2018697" cy="890663"/>
      </dsp:txXfrm>
    </dsp:sp>
    <dsp:sp modelId="{15FF2959-67E2-42B6-AE36-E0B28908B931}">
      <dsp:nvSpPr>
        <dsp:cNvPr id="0" name=""/>
        <dsp:cNvSpPr/>
      </dsp:nvSpPr>
      <dsp:spPr>
        <a:xfrm>
          <a:off x="5641830" y="2538076"/>
          <a:ext cx="2115063" cy="987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Forenklet utvikling</a:t>
          </a:r>
        </a:p>
      </dsp:txBody>
      <dsp:txXfrm>
        <a:off x="5690013" y="2586259"/>
        <a:ext cx="2018697" cy="890663"/>
      </dsp:txXfrm>
    </dsp:sp>
    <dsp:sp modelId="{45396EC1-37B5-4BC9-8407-B711556F9C3D}">
      <dsp:nvSpPr>
        <dsp:cNvPr id="0" name=""/>
        <dsp:cNvSpPr/>
      </dsp:nvSpPr>
      <dsp:spPr>
        <a:xfrm>
          <a:off x="5641830" y="1480544"/>
          <a:ext cx="2115063" cy="987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Fornøyde utviklere</a:t>
          </a:r>
        </a:p>
      </dsp:txBody>
      <dsp:txXfrm>
        <a:off x="5690013" y="1528727"/>
        <a:ext cx="2018697" cy="890663"/>
      </dsp:txXfrm>
    </dsp:sp>
    <dsp:sp modelId="{4F3241C3-A87C-4F49-9A07-A49637041D27}">
      <dsp:nvSpPr>
        <dsp:cNvPr id="0" name=""/>
        <dsp:cNvSpPr/>
      </dsp:nvSpPr>
      <dsp:spPr>
        <a:xfrm>
          <a:off x="2586738" y="3595607"/>
          <a:ext cx="2115063" cy="987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Enhetlig resultat innad i Altinn</a:t>
          </a:r>
        </a:p>
      </dsp:txBody>
      <dsp:txXfrm>
        <a:off x="2634921" y="3643790"/>
        <a:ext cx="2018697" cy="890663"/>
      </dsp:txXfrm>
    </dsp:sp>
    <dsp:sp modelId="{98680FF3-335C-4D20-8CE3-0972FF483C9E}">
      <dsp:nvSpPr>
        <dsp:cNvPr id="0" name=""/>
        <dsp:cNvSpPr/>
      </dsp:nvSpPr>
      <dsp:spPr>
        <a:xfrm>
          <a:off x="2586738" y="2538076"/>
          <a:ext cx="2115063" cy="987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Forenklet forvaltning / vedlikehold</a:t>
          </a:r>
        </a:p>
      </dsp:txBody>
      <dsp:txXfrm>
        <a:off x="2634921" y="2586259"/>
        <a:ext cx="2018697" cy="890663"/>
      </dsp:txXfrm>
    </dsp:sp>
    <dsp:sp modelId="{C7E50A84-E41E-4765-BF52-13262002454A}">
      <dsp:nvSpPr>
        <dsp:cNvPr id="0" name=""/>
        <dsp:cNvSpPr/>
      </dsp:nvSpPr>
      <dsp:spPr>
        <a:xfrm>
          <a:off x="2586738" y="1480544"/>
          <a:ext cx="2115063" cy="987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900" kern="1200" dirty="0"/>
            <a:t>Fornøyde designere</a:t>
          </a:r>
        </a:p>
      </dsp:txBody>
      <dsp:txXfrm>
        <a:off x="2634921" y="1528727"/>
        <a:ext cx="2018697" cy="890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6/30/2021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Standardisering vs. fleksibilitet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30. juni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1CE314F-00EA-45E1-BB65-FB458B07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133409BC-B5C4-4683-BDC4-09544CB69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430417"/>
              </p:ext>
            </p:extLst>
          </p:nvPr>
        </p:nvGraphicFramePr>
        <p:xfrm>
          <a:off x="924443" y="609600"/>
          <a:ext cx="10343632" cy="5875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766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0FA779-E8C6-429C-BDCB-4AE005029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Status juni 2021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F3296A-9CE0-40C9-AB6C-D420A850D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Ytterpunktene er dekket; enten bruk standard Altinn-design eller lag egen front-end / overstyr med kode</a:t>
            </a:r>
          </a:p>
          <a:p>
            <a:pPr lvl="1"/>
            <a:r>
              <a:rPr lang="nb-NO" dirty="0"/>
              <a:t>Hvis du går utenfor standard-designet skjer det på eget ansvar</a:t>
            </a:r>
          </a:p>
          <a:p>
            <a:r>
              <a:rPr lang="nb-NO" dirty="0"/>
              <a:t>Lite synlig i tjenestene med standard-design hvem som er tjenesteeier </a:t>
            </a:r>
            <a:r>
              <a:rPr lang="nb-NO" dirty="0">
                <a:sym typeface="Wingdings" panose="05000000000000000000" pitchFamily="2" charset="2"/>
              </a:rPr>
              <a:t> mer fristende å prøve seg fram</a:t>
            </a:r>
          </a:p>
          <a:p>
            <a:r>
              <a:rPr lang="nb-NO" dirty="0"/>
              <a:t>Gjentakende ønske fra </a:t>
            </a:r>
            <a:r>
              <a:rPr lang="nb-NO" dirty="0" err="1"/>
              <a:t>tjenesteeiere</a:t>
            </a:r>
            <a:r>
              <a:rPr lang="nb-NO" dirty="0"/>
              <a:t> om mer fleksibilitet</a:t>
            </a:r>
          </a:p>
        </p:txBody>
      </p:sp>
    </p:spTree>
    <p:extLst>
      <p:ext uri="{BB962C8B-B14F-4D97-AF65-F5344CB8AC3E}">
        <p14:creationId xmlns:p14="http://schemas.microsoft.com/office/powerpoint/2010/main" val="22419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6DD6B89-0417-4059-A4A2-2A4202A9D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Kan fleksibiliteten standardiseres?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1087C6-E1F7-4DA5-9C4E-E800765B7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nb-NO" dirty="0"/>
              <a:t>Tilrettelegging: kan gjøre noen grep enklere, slik at det frister mindre å gjøre andre grep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/>
              <a:t>Krav: Kan innføre krav alle tjenester skal leve opp til </a:t>
            </a:r>
          </a:p>
          <a:p>
            <a:pPr marL="871200" lvl="1" indent="-457200">
              <a:buFont typeface="+mj-lt"/>
              <a:buAutoNum type="alphaLcParenR"/>
            </a:pPr>
            <a:r>
              <a:rPr lang="nb-NO" dirty="0"/>
              <a:t>Tillitsbasert: Altinn stoler på at tjenesteeierne lever opp til krav</a:t>
            </a:r>
          </a:p>
          <a:p>
            <a:pPr marL="871200" lvl="1" indent="-457200">
              <a:buFont typeface="+mj-lt"/>
              <a:buAutoNum type="alphaLcParenR"/>
            </a:pPr>
            <a:r>
              <a:rPr lang="nb-NO" dirty="0"/>
              <a:t>Kontrollbasert: Altinn sjekker at tjenesteeierne lever opp til krav</a:t>
            </a:r>
          </a:p>
          <a:p>
            <a:endParaRPr lang="nb-NO" dirty="0"/>
          </a:p>
          <a:p>
            <a:pPr marL="36900" indent="0">
              <a:buNone/>
            </a:pPr>
            <a:r>
              <a:rPr lang="nb-NO" b="1" dirty="0"/>
              <a:t>Vi tror mest på løsning 1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2641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6EF5604-8691-48D4-BC55-E8D0FE16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 err="1"/>
              <a:t>Mulig</a:t>
            </a:r>
            <a:r>
              <a:rPr lang="en-US" sz="3600" dirty="0"/>
              <a:t> </a:t>
            </a:r>
            <a:r>
              <a:rPr lang="en-US" sz="3600" dirty="0" err="1"/>
              <a:t>tiltak</a:t>
            </a:r>
            <a:r>
              <a:rPr lang="en-US" sz="3600" dirty="0"/>
              <a:t> 1: Tjenesteeier-</a:t>
            </a:r>
            <a:r>
              <a:rPr lang="en-US" sz="3600" dirty="0" err="1"/>
              <a:t>profileringsmodul</a:t>
            </a:r>
            <a:r>
              <a:rPr lang="en-US" sz="3600" dirty="0"/>
              <a:t> (</a:t>
            </a:r>
            <a:r>
              <a:rPr lang="en-US" sz="3600" dirty="0" err="1"/>
              <a:t>og</a:t>
            </a:r>
            <a:r>
              <a:rPr lang="en-US" sz="3600" dirty="0"/>
              <a:t> </a:t>
            </a:r>
            <a:r>
              <a:rPr lang="en-US" sz="3600" dirty="0" err="1"/>
              <a:t>mer</a:t>
            </a:r>
            <a:r>
              <a:rPr lang="en-US" sz="3600" dirty="0"/>
              <a:t> </a:t>
            </a:r>
            <a:r>
              <a:rPr lang="en-US" sz="3600" dirty="0" err="1"/>
              <a:t>nøkternt</a:t>
            </a:r>
            <a:r>
              <a:rPr lang="en-US" sz="3600" dirty="0"/>
              <a:t> </a:t>
            </a:r>
            <a:r>
              <a:rPr lang="en-US" sz="3600" dirty="0" err="1"/>
              <a:t>standarddesign</a:t>
            </a:r>
            <a:r>
              <a:rPr lang="en-US" sz="3600" dirty="0"/>
              <a:t>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kjermbilde 2021-06-23 kl  12 07 17">
            <a:extLst>
              <a:ext uri="{FF2B5EF4-FFF2-40B4-BE49-F238E27FC236}">
                <a16:creationId xmlns:a16="http://schemas.microsoft.com/office/drawing/2014/main" id="{DFEF1650-464E-49A9-8464-08DB6C14B4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4023" y="609600"/>
            <a:ext cx="5798252" cy="56388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37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56EF5604-8691-48D4-BC55-E8D0FE164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Mulig tiltak 2: Dokumentert standardisert justering av design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Bilde 8" descr="Et bilde som inneholder bord&#10;&#10;Automatisk generert beskrivelse">
            <a:extLst>
              <a:ext uri="{FF2B5EF4-FFF2-40B4-BE49-F238E27FC236}">
                <a16:creationId xmlns:a16="http://schemas.microsoft.com/office/drawing/2014/main" id="{4FA14A68-2EBC-4C0B-B6C0-8DBAC464C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84" y="578498"/>
            <a:ext cx="4970357" cy="3260033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lassholder for innhold 6" descr="Et bilde som inneholder tekst&#10;&#10;Automatisk generert beskrivelse">
            <a:extLst>
              <a:ext uri="{FF2B5EF4-FFF2-40B4-BE49-F238E27FC236}">
                <a16:creationId xmlns:a16="http://schemas.microsoft.com/office/drawing/2014/main" id="{C4FD7CAB-E997-4D73-BD86-885F8531A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6" t="9157" r="9040"/>
          <a:stretch/>
        </p:blipFill>
        <p:spPr>
          <a:xfrm>
            <a:off x="4941760" y="2298389"/>
            <a:ext cx="6197668" cy="336223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0432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E4912F-C5EE-4FBD-AA8E-3E74B4A2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Hvordan ivareta universell utforming?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676C113-3CCE-426D-B5B0-E877564D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Til slutt er det alltid </a:t>
            </a:r>
            <a:r>
              <a:rPr lang="nb-NO" dirty="0" err="1"/>
              <a:t>tjenesteeiers</a:t>
            </a:r>
            <a:r>
              <a:rPr lang="nb-NO" dirty="0"/>
              <a:t> ansvar</a:t>
            </a:r>
          </a:p>
          <a:p>
            <a:r>
              <a:rPr lang="nb-NO" dirty="0"/>
              <a:t>Går ut over </a:t>
            </a:r>
            <a:r>
              <a:rPr lang="nb-NO" dirty="0" err="1"/>
              <a:t>Altinns</a:t>
            </a:r>
            <a:r>
              <a:rPr lang="nb-NO" dirty="0"/>
              <a:t> omdømme hvis krav ikke følges</a:t>
            </a:r>
          </a:p>
          <a:p>
            <a:endParaRPr lang="nb-NO" dirty="0"/>
          </a:p>
          <a:p>
            <a:r>
              <a:rPr lang="nb-NO" dirty="0"/>
              <a:t>Enkelt å ivareta med tiltak 1</a:t>
            </a:r>
          </a:p>
          <a:p>
            <a:r>
              <a:rPr lang="nb-NO" dirty="0"/>
              <a:t>Mulig å ivareta med tiltak 2, men i så fall begrenser det hvor mye fleksibilitet man kan legge opp til</a:t>
            </a:r>
          </a:p>
        </p:txBody>
      </p:sp>
    </p:spTree>
    <p:extLst>
      <p:ext uri="{BB962C8B-B14F-4D97-AF65-F5344CB8AC3E}">
        <p14:creationId xmlns:p14="http://schemas.microsoft.com/office/powerpoint/2010/main" val="1678670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C2C083D-29AD-4B33-B3F6-003CBB63D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Konklusjon(?)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6AC4088-F53A-4A37-A9B6-FC300933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For lite fleksibilitet i design er skummelt</a:t>
            </a:r>
          </a:p>
          <a:p>
            <a:pPr lvl="1"/>
            <a:r>
              <a:rPr lang="nb-NO" dirty="0"/>
              <a:t>Gjør løsningen potensielt irrelevant</a:t>
            </a:r>
          </a:p>
          <a:p>
            <a:pPr lvl="1"/>
            <a:r>
              <a:rPr lang="nb-NO" dirty="0"/>
              <a:t>Gjør løsningen lite fristende å bruke</a:t>
            </a:r>
          </a:p>
          <a:p>
            <a:r>
              <a:rPr lang="nb-NO" dirty="0"/>
              <a:t>For mye fleksibilitet i design er også skummelt</a:t>
            </a:r>
          </a:p>
          <a:p>
            <a:pPr lvl="1"/>
            <a:r>
              <a:rPr lang="nb-NO" dirty="0"/>
              <a:t>Gjør helhet i løsninger vanskelig</a:t>
            </a:r>
          </a:p>
          <a:p>
            <a:pPr lvl="1"/>
            <a:r>
              <a:rPr lang="nb-NO" dirty="0"/>
              <a:t>Gjør ansvarsforhold potensielt uoversiktlige</a:t>
            </a:r>
          </a:p>
          <a:p>
            <a:pPr lvl="1"/>
            <a:endParaRPr lang="nb-NO" dirty="0"/>
          </a:p>
          <a:p>
            <a:r>
              <a:rPr lang="nb-NO" dirty="0"/>
              <a:t>Vi må tilby passe mengde fleksibilitet – men hva er det?</a:t>
            </a:r>
          </a:p>
        </p:txBody>
      </p:sp>
    </p:spTree>
    <p:extLst>
      <p:ext uri="{BB962C8B-B14F-4D97-AF65-F5344CB8AC3E}">
        <p14:creationId xmlns:p14="http://schemas.microsoft.com/office/powerpoint/2010/main" val="343011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Hva</a:t>
            </a:r>
            <a:r>
              <a:rPr lang="en-US" sz="5400" dirty="0"/>
              <a:t> </a:t>
            </a:r>
            <a:r>
              <a:rPr lang="en-US" sz="5400" dirty="0" err="1"/>
              <a:t>tenker</a:t>
            </a:r>
            <a:r>
              <a:rPr lang="en-US" sz="5400" dirty="0"/>
              <a:t> </a:t>
            </a:r>
            <a:r>
              <a:rPr lang="en-US" sz="5400" dirty="0" err="1"/>
              <a:t>dere</a:t>
            </a:r>
            <a:r>
              <a:rPr lang="en-US" sz="5400" dirty="0"/>
              <a:t>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A20E86AC-D724-48E9-AB3F-FD20C85376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269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9</vt:i4>
      </vt:variant>
    </vt:vector>
  </HeadingPairs>
  <TitlesOfParts>
    <vt:vector size="14" baseType="lpstr">
      <vt:lpstr>Arial</vt:lpstr>
      <vt:lpstr>Georgia Pro Cond Light</vt:lpstr>
      <vt:lpstr>Speak Pro</vt:lpstr>
      <vt:lpstr>Wingdings 2</vt:lpstr>
      <vt:lpstr>SlateVTI</vt:lpstr>
      <vt:lpstr>Altinn-kaffe</vt:lpstr>
      <vt:lpstr>PowerPoint-presentasjon</vt:lpstr>
      <vt:lpstr>Status juni 2021</vt:lpstr>
      <vt:lpstr>Kan fleksibiliteten standardiseres?</vt:lpstr>
      <vt:lpstr>Mulig tiltak 1: Tjenesteeier-profileringsmodul (og mer nøkternt standarddesign)</vt:lpstr>
      <vt:lpstr>Mulig tiltak 2: Dokumentert standardisert justering av design</vt:lpstr>
      <vt:lpstr>Hvordan ivareta universell utforming?</vt:lpstr>
      <vt:lpstr>Konklusjon(?)</vt:lpstr>
      <vt:lpstr>Hva tenker dere?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12</cp:revision>
  <dcterms:created xsi:type="dcterms:W3CDTF">2021-01-06T12:11:45Z</dcterms:created>
  <dcterms:modified xsi:type="dcterms:W3CDTF">2021-06-30T11:29:57Z</dcterms:modified>
</cp:coreProperties>
</file>