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013F8-A0B1-404E-A28E-56F00DB862C0}" v="3" dt="2020-10-07T06:12:09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0EF013F8-A0B1-404E-A28E-56F00DB862C0}"/>
    <pc:docChg chg="undo custSel mod addSld delSld modSld">
      <pc:chgData name="Bachmann, Lars Vegard" userId="9fade4d3-1629-4597-b3ae-edc23d66fe50" providerId="ADAL" clId="{0EF013F8-A0B1-404E-A28E-56F00DB862C0}" dt="2020-10-07T10:25:26.603" v="262" actId="47"/>
      <pc:docMkLst>
        <pc:docMk/>
      </pc:docMkLst>
      <pc:sldChg chg="modSp mod">
        <pc:chgData name="Bachmann, Lars Vegard" userId="9fade4d3-1629-4597-b3ae-edc23d66fe50" providerId="ADAL" clId="{0EF013F8-A0B1-404E-A28E-56F00DB862C0}" dt="2020-10-07T06:10:32.259" v="213" actId="108"/>
        <pc:sldMkLst>
          <pc:docMk/>
          <pc:sldMk cId="3682933089" sldId="257"/>
        </pc:sldMkLst>
        <pc:spChg chg="mod">
          <ac:chgData name="Bachmann, Lars Vegard" userId="9fade4d3-1629-4597-b3ae-edc23d66fe50" providerId="ADAL" clId="{0EF013F8-A0B1-404E-A28E-56F00DB862C0}" dt="2020-10-07T06:06:04.888" v="46" actId="20577"/>
          <ac:spMkLst>
            <pc:docMk/>
            <pc:sldMk cId="3682933089" sldId="257"/>
            <ac:spMk id="2" creationId="{DB596897-2A3A-4B9D-9958-DBB0BC2B3381}"/>
          </ac:spMkLst>
        </pc:spChg>
        <pc:spChg chg="mod">
          <ac:chgData name="Bachmann, Lars Vegard" userId="9fade4d3-1629-4597-b3ae-edc23d66fe50" providerId="ADAL" clId="{0EF013F8-A0B1-404E-A28E-56F00DB862C0}" dt="2020-10-07T06:10:32.259" v="213" actId="108"/>
          <ac:spMkLst>
            <pc:docMk/>
            <pc:sldMk cId="3682933089" sldId="257"/>
            <ac:spMk id="3" creationId="{FAB98DA4-DEEB-46AF-BA62-88595A4E0D9C}"/>
          </ac:spMkLst>
        </pc:spChg>
      </pc:sldChg>
      <pc:sldChg chg="del">
        <pc:chgData name="Bachmann, Lars Vegard" userId="9fade4d3-1629-4597-b3ae-edc23d66fe50" providerId="ADAL" clId="{0EF013F8-A0B1-404E-A28E-56F00DB862C0}" dt="2020-10-07T06:07:02.317" v="48" actId="47"/>
        <pc:sldMkLst>
          <pc:docMk/>
          <pc:sldMk cId="3448598731" sldId="259"/>
        </pc:sldMkLst>
      </pc:sldChg>
      <pc:sldChg chg="modSp mod">
        <pc:chgData name="Bachmann, Lars Vegard" userId="9fade4d3-1629-4597-b3ae-edc23d66fe50" providerId="ADAL" clId="{0EF013F8-A0B1-404E-A28E-56F00DB862C0}" dt="2020-10-07T06:23:26.612" v="260" actId="20577"/>
        <pc:sldMkLst>
          <pc:docMk/>
          <pc:sldMk cId="1940681658" sldId="260"/>
        </pc:sldMkLst>
        <pc:spChg chg="mod">
          <ac:chgData name="Bachmann, Lars Vegard" userId="9fade4d3-1629-4597-b3ae-edc23d66fe50" providerId="ADAL" clId="{0EF013F8-A0B1-404E-A28E-56F00DB862C0}" dt="2020-10-07T06:23:26.612" v="260" actId="20577"/>
          <ac:spMkLst>
            <pc:docMk/>
            <pc:sldMk cId="1940681658" sldId="260"/>
            <ac:spMk id="2" creationId="{1C0BD79D-D520-41D6-BFFC-3C8E7BEECE2D}"/>
          </ac:spMkLst>
        </pc:spChg>
        <pc:spChg chg="mod">
          <ac:chgData name="Bachmann, Lars Vegard" userId="9fade4d3-1629-4597-b3ae-edc23d66fe50" providerId="ADAL" clId="{0EF013F8-A0B1-404E-A28E-56F00DB862C0}" dt="2020-10-07T06:23:19.724" v="258" actId="20577"/>
          <ac:spMkLst>
            <pc:docMk/>
            <pc:sldMk cId="1940681658" sldId="260"/>
            <ac:spMk id="4" creationId="{F4813C5F-79E7-4BC4-991E-D2A9E7FF2F0E}"/>
          </ac:spMkLst>
        </pc:spChg>
      </pc:sldChg>
      <pc:sldChg chg="modSp add mod">
        <pc:chgData name="Bachmann, Lars Vegard" userId="9fade4d3-1629-4597-b3ae-edc23d66fe50" providerId="ADAL" clId="{0EF013F8-A0B1-404E-A28E-56F00DB862C0}" dt="2020-10-07T06:09:06.894" v="116" actId="20577"/>
        <pc:sldMkLst>
          <pc:docMk/>
          <pc:sldMk cId="4008657569" sldId="261"/>
        </pc:sldMkLst>
        <pc:spChg chg="mod">
          <ac:chgData name="Bachmann, Lars Vegard" userId="9fade4d3-1629-4597-b3ae-edc23d66fe50" providerId="ADAL" clId="{0EF013F8-A0B1-404E-A28E-56F00DB862C0}" dt="2020-10-07T06:07:10.062" v="67" actId="20577"/>
          <ac:spMkLst>
            <pc:docMk/>
            <pc:sldMk cId="4008657569" sldId="261"/>
            <ac:spMk id="2" creationId="{DB596897-2A3A-4B9D-9958-DBB0BC2B3381}"/>
          </ac:spMkLst>
        </pc:spChg>
        <pc:spChg chg="mod">
          <ac:chgData name="Bachmann, Lars Vegard" userId="9fade4d3-1629-4597-b3ae-edc23d66fe50" providerId="ADAL" clId="{0EF013F8-A0B1-404E-A28E-56F00DB862C0}" dt="2020-10-07T06:09:06.894" v="116" actId="20577"/>
          <ac:spMkLst>
            <pc:docMk/>
            <pc:sldMk cId="4008657569" sldId="261"/>
            <ac:spMk id="3" creationId="{FAB98DA4-DEEB-46AF-BA62-88595A4E0D9C}"/>
          </ac:spMkLst>
        </pc:spChg>
      </pc:sldChg>
      <pc:sldChg chg="addSp delSp modSp new mod setBg">
        <pc:chgData name="Bachmann, Lars Vegard" userId="9fade4d3-1629-4597-b3ae-edc23d66fe50" providerId="ADAL" clId="{0EF013F8-A0B1-404E-A28E-56F00DB862C0}" dt="2020-10-07T06:13:13.598" v="256" actId="113"/>
        <pc:sldMkLst>
          <pc:docMk/>
          <pc:sldMk cId="1169111139" sldId="262"/>
        </pc:sldMkLst>
        <pc:spChg chg="mod">
          <ac:chgData name="Bachmann, Lars Vegard" userId="9fade4d3-1629-4597-b3ae-edc23d66fe50" providerId="ADAL" clId="{0EF013F8-A0B1-404E-A28E-56F00DB862C0}" dt="2020-10-07T06:13:13.598" v="256" actId="113"/>
          <ac:spMkLst>
            <pc:docMk/>
            <pc:sldMk cId="1169111139" sldId="262"/>
            <ac:spMk id="2" creationId="{FC9A852F-F149-4BAC-9FB7-14BFEA0A6B85}"/>
          </ac:spMkLst>
        </pc:spChg>
        <pc:spChg chg="del">
          <ac:chgData name="Bachmann, Lars Vegard" userId="9fade4d3-1629-4597-b3ae-edc23d66fe50" providerId="ADAL" clId="{0EF013F8-A0B1-404E-A28E-56F00DB862C0}" dt="2020-10-07T06:11:25.116" v="227"/>
          <ac:spMkLst>
            <pc:docMk/>
            <pc:sldMk cId="1169111139" sldId="262"/>
            <ac:spMk id="3" creationId="{9EF072F5-696A-4A12-9784-D95B6C80939C}"/>
          </ac:spMkLst>
        </pc:spChg>
        <pc:spChg chg="add">
          <ac:chgData name="Bachmann, Lars Vegard" userId="9fade4d3-1629-4597-b3ae-edc23d66fe50" providerId="ADAL" clId="{0EF013F8-A0B1-404E-A28E-56F00DB862C0}" dt="2020-10-07T06:11:31.126" v="228" actId="26606"/>
          <ac:spMkLst>
            <pc:docMk/>
            <pc:sldMk cId="1169111139" sldId="262"/>
            <ac:spMk id="10" creationId="{8E482A67-6CD8-49D7-9F85-52ECF99152D0}"/>
          </ac:spMkLst>
        </pc:spChg>
        <pc:spChg chg="add">
          <ac:chgData name="Bachmann, Lars Vegard" userId="9fade4d3-1629-4597-b3ae-edc23d66fe50" providerId="ADAL" clId="{0EF013F8-A0B1-404E-A28E-56F00DB862C0}" dt="2020-10-07T06:11:31.126" v="228" actId="26606"/>
          <ac:spMkLst>
            <pc:docMk/>
            <pc:sldMk cId="1169111139" sldId="262"/>
            <ac:spMk id="12" creationId="{418F941B-B7E9-44F2-9A2C-5D35ACF9A678}"/>
          </ac:spMkLst>
        </pc:spChg>
        <pc:picChg chg="add mod">
          <ac:chgData name="Bachmann, Lars Vegard" userId="9fade4d3-1629-4597-b3ae-edc23d66fe50" providerId="ADAL" clId="{0EF013F8-A0B1-404E-A28E-56F00DB862C0}" dt="2020-10-07T06:12:09.148" v="231"/>
          <ac:picMkLst>
            <pc:docMk/>
            <pc:sldMk cId="1169111139" sldId="262"/>
            <ac:picMk id="5" creationId="{0EDF506C-DBC7-455F-A88B-65FBDC6A82F5}"/>
          </ac:picMkLst>
        </pc:picChg>
      </pc:sldChg>
      <pc:sldChg chg="new del">
        <pc:chgData name="Bachmann, Lars Vegard" userId="9fade4d3-1629-4597-b3ae-edc23d66fe50" providerId="ADAL" clId="{0EF013F8-A0B1-404E-A28E-56F00DB862C0}" dt="2020-10-07T10:25:26.603" v="262" actId="47"/>
        <pc:sldMkLst>
          <pc:docMk/>
          <pc:sldMk cId="4253465854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ltinn.studio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ltinnstudio.slack.com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tinn/altinn-studio/issues" TargetMode="External"/><Relationship Id="rId5" Type="http://schemas.openxmlformats.org/officeDocument/2006/relationships/hyperlink" Target="https://docs.altinn.studio/teknologi/altinnstudio/" TargetMode="External"/><Relationship Id="rId4" Type="http://schemas.openxmlformats.org/officeDocument/2006/relationships/hyperlink" Target="https://altinn.github.io/docs/altinn-stud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Hvordan komme i gang med Altinn 3?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7. oktober 2020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Anbefalt tjenesteutviklings-prosess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marL="342797" indent="-342797">
              <a:buFont typeface="+mj-lt"/>
              <a:buAutoNum type="arabicPeriod"/>
            </a:pPr>
            <a:r>
              <a:rPr lang="nb-NO" sz="1999" dirty="0"/>
              <a:t>Bestem hvilke data du trenger (og lag datamodell) </a:t>
            </a:r>
            <a:r>
              <a:rPr lang="nb-NO" sz="1999" b="1" dirty="0"/>
              <a:t>↺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sz="1900" dirty="0"/>
              <a:t>Jobb gjerne i </a:t>
            </a:r>
            <a:r>
              <a:rPr lang="nb-NO" sz="1900" dirty="0" err="1"/>
              <a:t>Figma</a:t>
            </a:r>
            <a:r>
              <a:rPr lang="nb-NO" sz="1900" dirty="0"/>
              <a:t> for å skisse underveis</a:t>
            </a:r>
          </a:p>
          <a:p>
            <a:pPr marL="342797" indent="-342797">
              <a:buFont typeface="+mj-lt"/>
              <a:buAutoNum type="arabicPeriod"/>
            </a:pPr>
            <a:r>
              <a:rPr lang="nb-NO" sz="1999" dirty="0"/>
              <a:t>Opprett bruker og app i Altinn Studio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sz="1999" dirty="0"/>
              <a:t>Få tilgang til å jobbe for organisasjon</a:t>
            </a:r>
          </a:p>
          <a:p>
            <a:pPr marL="342797" indent="-342797">
              <a:buFont typeface="+mj-lt"/>
              <a:buAutoNum type="arabicPeriod"/>
            </a:pPr>
            <a:r>
              <a:rPr lang="nb-NO" sz="1999" dirty="0"/>
              <a:t>Utvikle en app </a:t>
            </a:r>
            <a:r>
              <a:rPr lang="nb-NO" sz="1999" b="1" dirty="0"/>
              <a:t>↺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sz="1999" dirty="0"/>
              <a:t>Kombiner designer og kodeverktøy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sz="1999" dirty="0"/>
              <a:t>Test lokalt</a:t>
            </a:r>
            <a:endParaRPr lang="nb-NO" sz="1999" b="1" dirty="0"/>
          </a:p>
          <a:p>
            <a:pPr marL="457063" indent="-457063">
              <a:buFont typeface="+mj-lt"/>
              <a:buAutoNum type="arabicPeriod"/>
            </a:pPr>
            <a:r>
              <a:rPr lang="nb-NO" sz="1999" dirty="0"/>
              <a:t>Sette app i produksjon – i testmiljø og produksjonsmiljø*</a:t>
            </a:r>
          </a:p>
        </p:txBody>
      </p:sp>
    </p:spTree>
    <p:extLst>
      <p:ext uri="{BB962C8B-B14F-4D97-AF65-F5344CB8AC3E}">
        <p14:creationId xmlns:p14="http://schemas.microsoft.com/office/powerpoint/2010/main" val="36829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C9A852F-F149-4BAC-9FB7-14BFEA0A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305" y="965196"/>
            <a:ext cx="3131671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b="1" dirty="0"/>
              <a:t>Demo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/>
              <a:t>av </a:t>
            </a:r>
            <a:r>
              <a:rPr lang="en-US" sz="2800" dirty="0" err="1"/>
              <a:t>steg</a:t>
            </a:r>
            <a:r>
              <a:rPr lang="en-US" sz="2800" dirty="0"/>
              <a:t> 2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ssholder for innhold 4">
            <a:hlinkClick r:id="rId3"/>
            <a:extLst>
              <a:ext uri="{FF2B5EF4-FFF2-40B4-BE49-F238E27FC236}">
                <a16:creationId xmlns:a16="http://schemas.microsoft.com/office/drawing/2014/main" id="{0EDF506C-DBC7-455F-A88B-65FBDC6A8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92" y="1791478"/>
            <a:ext cx="6469225" cy="31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1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Hvor får jeg hjelp?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hlinkClick r:id="rId3"/>
              </a:rPr>
              <a:t>https://altinnstudio.slack.com</a:t>
            </a:r>
            <a:r>
              <a:rPr lang="nb-NO" dirty="0"/>
              <a:t> – support-</a:t>
            </a:r>
            <a:r>
              <a:rPr lang="nb-NO" dirty="0" err="1"/>
              <a:t>slack</a:t>
            </a:r>
            <a:r>
              <a:rPr lang="nb-NO" dirty="0"/>
              <a:t> for Altinn 3</a:t>
            </a:r>
            <a:endParaRPr lang="nb-NO" dirty="0">
              <a:hlinkClick r:id="rId4"/>
            </a:endParaRPr>
          </a:p>
          <a:p>
            <a:r>
              <a:rPr lang="nb-NO" dirty="0">
                <a:hlinkClick r:id="rId4"/>
              </a:rPr>
              <a:t>https://altinn.github.io/docs/altinn-studio/</a:t>
            </a:r>
            <a:r>
              <a:rPr lang="nb-NO" dirty="0"/>
              <a:t> - brukerdokumentasjon</a:t>
            </a:r>
            <a:endParaRPr lang="nb-NO" dirty="0">
              <a:hlinkClick r:id="rId5"/>
            </a:endParaRPr>
          </a:p>
          <a:p>
            <a:r>
              <a:rPr lang="nb-NO" dirty="0">
                <a:hlinkClick r:id="rId5"/>
              </a:rPr>
              <a:t>https://docs.altinn.studio/teknologi/altinnstudio/</a:t>
            </a:r>
            <a:r>
              <a:rPr lang="nb-NO" dirty="0"/>
              <a:t> - systemdokumentasjon</a:t>
            </a:r>
          </a:p>
          <a:p>
            <a:r>
              <a:rPr lang="nb-NO" dirty="0">
                <a:hlinkClick r:id="rId6"/>
              </a:rPr>
              <a:t>https://github.com/Altinn/altinn-studio/issues</a:t>
            </a:r>
            <a:r>
              <a:rPr lang="nb-NO" dirty="0"/>
              <a:t> - vår </a:t>
            </a:r>
            <a:r>
              <a:rPr lang="nb-NO" dirty="0" err="1"/>
              <a:t>backlog</a:t>
            </a:r>
            <a:r>
              <a:rPr lang="nb-NO" dirty="0"/>
              <a:t> (samt stedet nye behov og </a:t>
            </a:r>
            <a:r>
              <a:rPr lang="nb-NO" dirty="0" err="1"/>
              <a:t>bugs</a:t>
            </a:r>
            <a:r>
              <a:rPr lang="nb-NO" dirty="0"/>
              <a:t> kan meldes)</a:t>
            </a:r>
          </a:p>
        </p:txBody>
      </p:sp>
    </p:spTree>
    <p:extLst>
      <p:ext uri="{BB962C8B-B14F-4D97-AF65-F5344CB8AC3E}">
        <p14:creationId xmlns:p14="http://schemas.microsoft.com/office/powerpoint/2010/main" val="400865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/>
              <a:t>?</a:t>
            </a:r>
            <a:endParaRPr lang="en-US" sz="5400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0" baseType="lpstr">
      <vt:lpstr>Georgia Pro Cond Light</vt:lpstr>
      <vt:lpstr>Speak Pro</vt:lpstr>
      <vt:lpstr>Wingdings</vt:lpstr>
      <vt:lpstr>Wingdings 2</vt:lpstr>
      <vt:lpstr>SlateVTI</vt:lpstr>
      <vt:lpstr>Altinn-kaffe</vt:lpstr>
      <vt:lpstr>Anbefalt tjenesteutviklings-prosess</vt:lpstr>
      <vt:lpstr>Demo  av steg 2</vt:lpstr>
      <vt:lpstr>Hvor får jeg hjelp?</vt:lpstr>
      <vt:lpstr>Spørsmål? Kommentarer?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1</cp:revision>
  <dcterms:created xsi:type="dcterms:W3CDTF">2020-10-07T06:11:31Z</dcterms:created>
  <dcterms:modified xsi:type="dcterms:W3CDTF">2020-10-07T10:25:42Z</dcterms:modified>
</cp:coreProperties>
</file>