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3" r:id="rId3"/>
    <p:sldId id="257" r:id="rId4"/>
    <p:sldId id="259" r:id="rId5"/>
    <p:sldId id="264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8062D-3336-4EE3-BE2A-3D46F84B3804}" v="3" dt="2021-04-14T09:52:00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1858062D-3336-4EE3-BE2A-3D46F84B3804}"/>
    <pc:docChg chg="undo custSel addSld delSld modSld">
      <pc:chgData name="Bachmann, Lars Vegard" userId="9fade4d3-1629-4597-b3ae-edc23d66fe50" providerId="ADAL" clId="{1858062D-3336-4EE3-BE2A-3D46F84B3804}" dt="2021-04-14T11:10:47.519" v="328" actId="20577"/>
      <pc:docMkLst>
        <pc:docMk/>
      </pc:docMkLst>
      <pc:sldChg chg="modSp mod">
        <pc:chgData name="Bachmann, Lars Vegard" userId="9fade4d3-1629-4597-b3ae-edc23d66fe50" providerId="ADAL" clId="{1858062D-3336-4EE3-BE2A-3D46F84B3804}" dt="2021-04-14T07:53:03.178" v="5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1858062D-3336-4EE3-BE2A-3D46F84B3804}" dt="2021-04-14T07:53:03.178" v="5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1858062D-3336-4EE3-BE2A-3D46F84B3804}" dt="2021-04-14T11:10:47.519" v="328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1858062D-3336-4EE3-BE2A-3D46F84B3804}" dt="2021-04-14T11:10:47.519" v="328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1858062D-3336-4EE3-BE2A-3D46F84B3804}" dt="2021-04-14T09:48:43.224" v="238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1858062D-3336-4EE3-BE2A-3D46F84B3804}" dt="2021-04-14T09:48:43.224" v="238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del">
        <pc:chgData name="Bachmann, Lars Vegard" userId="9fade4d3-1629-4597-b3ae-edc23d66fe50" providerId="ADAL" clId="{1858062D-3336-4EE3-BE2A-3D46F84B3804}" dt="2021-04-14T09:51:05.231" v="241" actId="47"/>
        <pc:sldMkLst>
          <pc:docMk/>
          <pc:sldMk cId="263440769" sldId="262"/>
        </pc:sldMkLst>
      </pc:sldChg>
      <pc:sldChg chg="addSp delSp modSp new mod setBg">
        <pc:chgData name="Bachmann, Lars Vegard" userId="9fade4d3-1629-4597-b3ae-edc23d66fe50" providerId="ADAL" clId="{1858062D-3336-4EE3-BE2A-3D46F84B3804}" dt="2021-04-14T07:54:56.578" v="35" actId="26606"/>
        <pc:sldMkLst>
          <pc:docMk/>
          <pc:sldMk cId="3880882149" sldId="263"/>
        </pc:sldMkLst>
        <pc:spChg chg="mod">
          <ac:chgData name="Bachmann, Lars Vegard" userId="9fade4d3-1629-4597-b3ae-edc23d66fe50" providerId="ADAL" clId="{1858062D-3336-4EE3-BE2A-3D46F84B3804}" dt="2021-04-14T07:54:56.578" v="35" actId="26606"/>
          <ac:spMkLst>
            <pc:docMk/>
            <pc:sldMk cId="3880882149" sldId="263"/>
            <ac:spMk id="2" creationId="{7AB32A93-C4B0-400D-B66B-AC60555DE6CE}"/>
          </ac:spMkLst>
        </pc:spChg>
        <pc:spChg chg="del">
          <ac:chgData name="Bachmann, Lars Vegard" userId="9fade4d3-1629-4597-b3ae-edc23d66fe50" providerId="ADAL" clId="{1858062D-3336-4EE3-BE2A-3D46F84B3804}" dt="2021-04-14T07:54:48.494" v="32"/>
          <ac:spMkLst>
            <pc:docMk/>
            <pc:sldMk cId="3880882149" sldId="263"/>
            <ac:spMk id="3" creationId="{256BA31B-C19A-4535-9A68-1242BC661D71}"/>
          </ac:spMkLst>
        </pc:spChg>
        <pc:spChg chg="add">
          <ac:chgData name="Bachmann, Lars Vegard" userId="9fade4d3-1629-4597-b3ae-edc23d66fe50" providerId="ADAL" clId="{1858062D-3336-4EE3-BE2A-3D46F84B3804}" dt="2021-04-14T07:54:56.578" v="35" actId="26606"/>
          <ac:spMkLst>
            <pc:docMk/>
            <pc:sldMk cId="3880882149" sldId="263"/>
            <ac:spMk id="10" creationId="{886D4A05-AFD9-4D13-98E7-B23E4C9D785A}"/>
          </ac:spMkLst>
        </pc:spChg>
        <pc:picChg chg="add mod">
          <ac:chgData name="Bachmann, Lars Vegard" userId="9fade4d3-1629-4597-b3ae-edc23d66fe50" providerId="ADAL" clId="{1858062D-3336-4EE3-BE2A-3D46F84B3804}" dt="2021-04-14T07:54:56.578" v="35" actId="26606"/>
          <ac:picMkLst>
            <pc:docMk/>
            <pc:sldMk cId="3880882149" sldId="263"/>
            <ac:picMk id="5" creationId="{BC8792C6-3000-4591-97F3-A3032FFF3FE1}"/>
          </ac:picMkLst>
        </pc:picChg>
      </pc:sldChg>
      <pc:sldChg chg="addSp modSp add mod">
        <pc:chgData name="Bachmann, Lars Vegard" userId="9fade4d3-1629-4597-b3ae-edc23d66fe50" providerId="ADAL" clId="{1858062D-3336-4EE3-BE2A-3D46F84B3804}" dt="2021-04-14T09:52:45.651" v="294" actId="113"/>
        <pc:sldMkLst>
          <pc:docMk/>
          <pc:sldMk cId="2797216799" sldId="264"/>
        </pc:sldMkLst>
        <pc:spChg chg="mod">
          <ac:chgData name="Bachmann, Lars Vegard" userId="9fade4d3-1629-4597-b3ae-edc23d66fe50" providerId="ADAL" clId="{1858062D-3336-4EE3-BE2A-3D46F84B3804}" dt="2021-04-14T09:50:54.402" v="240" actId="6549"/>
          <ac:spMkLst>
            <pc:docMk/>
            <pc:sldMk cId="2797216799" sldId="264"/>
            <ac:spMk id="2" creationId="{81AA2F4D-4237-4A39-B866-7876674C95B1}"/>
          </ac:spMkLst>
        </pc:spChg>
        <pc:spChg chg="mod">
          <ac:chgData name="Bachmann, Lars Vegard" userId="9fade4d3-1629-4597-b3ae-edc23d66fe50" providerId="ADAL" clId="{1858062D-3336-4EE3-BE2A-3D46F84B3804}" dt="2021-04-14T09:51:10.773" v="242" actId="113"/>
          <ac:spMkLst>
            <pc:docMk/>
            <pc:sldMk cId="2797216799" sldId="264"/>
            <ac:spMk id="3" creationId="{C4565361-2B07-4EDC-858D-83FCE81C1783}"/>
          </ac:spMkLst>
        </pc:spChg>
        <pc:spChg chg="mod">
          <ac:chgData name="Bachmann, Lars Vegard" userId="9fade4d3-1629-4597-b3ae-edc23d66fe50" providerId="ADAL" clId="{1858062D-3336-4EE3-BE2A-3D46F84B3804}" dt="2021-04-14T09:51:35.418" v="245" actId="114"/>
          <ac:spMkLst>
            <pc:docMk/>
            <pc:sldMk cId="2797216799" sldId="264"/>
            <ac:spMk id="4" creationId="{F91D6D6A-2FE8-4B40-8756-D6127AC2C537}"/>
          </ac:spMkLst>
        </pc:spChg>
        <pc:spChg chg="add mod">
          <ac:chgData name="Bachmann, Lars Vegard" userId="9fade4d3-1629-4597-b3ae-edc23d66fe50" providerId="ADAL" clId="{1858062D-3336-4EE3-BE2A-3D46F84B3804}" dt="2021-04-14T09:52:45.651" v="294" actId="113"/>
          <ac:spMkLst>
            <pc:docMk/>
            <pc:sldMk cId="2797216799" sldId="264"/>
            <ac:spMk id="9" creationId="{B08A1648-0CEB-4364-956E-D9B97C390653}"/>
          </ac:spMkLst>
        </pc:spChg>
      </pc:sldChg>
      <pc:sldChg chg="new del">
        <pc:chgData name="Bachmann, Lars Vegard" userId="9fade4d3-1629-4597-b3ae-edc23d66fe50" providerId="ADAL" clId="{1858062D-3336-4EE3-BE2A-3D46F84B3804}" dt="2021-04-14T11:10:12.994" v="325" actId="680"/>
        <pc:sldMkLst>
          <pc:docMk/>
          <pc:sldMk cId="176719632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14. april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AB32A93-C4B0-400D-B66B-AC60555D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Gratulerer, Skatteetaten!</a:t>
            </a:r>
          </a:p>
        </p:txBody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BC8792C6-3000-4591-97F3-A3032FFF3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51" y="643463"/>
            <a:ext cx="8608086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8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Fylle ut repeterende gruppe over flere sider – POC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18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r>
              <a:rPr lang="nb-NO" dirty="0">
                <a:sym typeface="Wingdings" panose="05000000000000000000" pitchFamily="2" charset="2"/>
              </a:rPr>
              <a:t> fikset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20000"/>
          </a:bodyPr>
          <a:lstStyle/>
          <a:p>
            <a:r>
              <a:rPr lang="nb-NO" dirty="0">
                <a:sym typeface="Wingdings" panose="05000000000000000000" pitchFamily="2" charset="2"/>
              </a:rPr>
              <a:t>Fylle ut repeterende gruppe over flere sider – utvide og teste</a:t>
            </a:r>
          </a:p>
          <a:p>
            <a:r>
              <a:rPr lang="nb-NO" dirty="0">
                <a:sym typeface="Wingdings" panose="05000000000000000000" pitchFamily="2" charset="2"/>
              </a:rPr>
              <a:t>Presentasjonsfelter</a:t>
            </a:r>
          </a:p>
          <a:p>
            <a:r>
              <a:rPr lang="nb-NO" dirty="0">
                <a:sym typeface="Wingdings" panose="05000000000000000000" pitchFamily="2" charset="2"/>
              </a:rPr>
              <a:t>Skjemadata som instans-metadata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Analyse: Fjerne app fra miljø</a:t>
            </a:r>
          </a:p>
          <a:p>
            <a:r>
              <a:rPr lang="nb-NO" dirty="0">
                <a:sym typeface="Wingdings" panose="05000000000000000000" pitchFamily="2" charset="2"/>
              </a:rPr>
              <a:t>Analyse: Innsynsfunksjonalitet (appinnhold uten/før </a:t>
            </a:r>
            <a:r>
              <a:rPr lang="nb-NO" dirty="0" err="1">
                <a:sym typeface="Wingdings" panose="05000000000000000000" pitchFamily="2" charset="2"/>
              </a:rPr>
              <a:t>instansiering</a:t>
            </a:r>
            <a:r>
              <a:rPr lang="nb-NO" dirty="0">
                <a:sym typeface="Wingdings" panose="05000000000000000000" pitchFamily="2" charset="2"/>
              </a:rPr>
              <a:t>)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Q2 2021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630" y="2453950"/>
            <a:ext cx="3322704" cy="4077053"/>
          </a:xfrm>
          <a:solidFill>
            <a:schemeClr val="tx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 err="1">
                <a:solidFill>
                  <a:schemeClr val="bg1"/>
                </a:solidFill>
                <a:effectLst/>
              </a:rPr>
              <a:t>eFormidling</a:t>
            </a:r>
            <a:r>
              <a:rPr lang="nb-NO" b="1" dirty="0">
                <a:solidFill>
                  <a:schemeClr val="bg1"/>
                </a:solidFill>
                <a:effectLst/>
              </a:rPr>
              <a:t> som oversendingsmåte til tjenesteeier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Push av </a:t>
            </a:r>
            <a:r>
              <a:rPr lang="nb-NO" b="1" dirty="0" err="1">
                <a:solidFill>
                  <a:schemeClr val="bg1"/>
                </a:solidFill>
                <a:effectLst/>
              </a:rPr>
              <a:t>events</a:t>
            </a:r>
            <a:endParaRPr lang="nb-NO" b="1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Fylle ut gruppe over flere sider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Presentasjonsfelter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Datamodellering i Altinn Studio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D6D6A-2FE8-4B40-8756-D6127AC2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49" y="2457974"/>
            <a:ext cx="3322704" cy="4077053"/>
          </a:xfr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Skjemadata som metadata på instans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Fortelle bruker at data </a:t>
            </a:r>
            <a:r>
              <a:rPr lang="nb-NO" dirty="0" err="1">
                <a:solidFill>
                  <a:schemeClr val="bg1"/>
                </a:solidFill>
                <a:effectLst/>
              </a:rPr>
              <a:t>autolagres</a:t>
            </a:r>
            <a:endParaRPr lang="nb-NO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i="1" dirty="0">
                <a:solidFill>
                  <a:schemeClr val="bg1"/>
                </a:solidFill>
                <a:effectLst/>
              </a:rPr>
              <a:t>Innsynsfunksjonalitet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Velge om man vil ha ny instans ved åpning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Ny instans med gjenbruk av data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Lage kopi av eksisterende app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bg1"/>
                </a:solidFill>
                <a:effectLst/>
              </a:rPr>
              <a:t>Branching</a:t>
            </a:r>
            <a:r>
              <a:rPr lang="nb-NO" dirty="0">
                <a:solidFill>
                  <a:schemeClr val="bg1"/>
                </a:solidFill>
                <a:effectLst/>
              </a:rPr>
              <a:t>-støtte i Altinn Studio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i="1" dirty="0">
                <a:solidFill>
                  <a:schemeClr val="bg1"/>
                </a:solidFill>
                <a:effectLst/>
              </a:rPr>
              <a:t>Fjerne app fra miljø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nb-NO" dirty="0">
              <a:solidFill>
                <a:schemeClr val="bg1"/>
              </a:solidFill>
              <a:effectLst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4392BB8A-D0AD-40B6-A188-438884AF0911}"/>
              </a:ext>
            </a:extLst>
          </p:cNvPr>
          <p:cNvSpPr txBox="1">
            <a:spLocks/>
          </p:cNvSpPr>
          <p:nvPr/>
        </p:nvSpPr>
        <p:spPr>
          <a:xfrm>
            <a:off x="8330268" y="2457971"/>
            <a:ext cx="3322704" cy="4077053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/>
              </a:defRPr>
            </a:lvl2pPr>
            <a:lvl3pPr marL="102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Delegering på app- og instansnivå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Autorisasjon av organisasjon (ikke-personlig)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 err="1"/>
              <a:t>Virusscanning</a:t>
            </a:r>
            <a:r>
              <a:rPr lang="nb-NO" dirty="0"/>
              <a:t> av filvedlegg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Forbedringer av PDF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Retningslinjer for skjemadesign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Visuelle oppgraderinger av skjemadesign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Forbedringer av </a:t>
            </a:r>
            <a:r>
              <a:rPr lang="nb-NO" dirty="0" err="1"/>
              <a:t>dashboard</a:t>
            </a:r>
            <a:r>
              <a:rPr lang="nb-NO" dirty="0"/>
              <a:t> i Altinn Studio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Bedre universell utforming av Altinn Studio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A5A6FC0-4117-4E13-A87F-463A1C4BC908}"/>
              </a:ext>
            </a:extLst>
          </p:cNvPr>
          <p:cNvSpPr/>
          <p:nvPr/>
        </p:nvSpPr>
        <p:spPr>
          <a:xfrm>
            <a:off x="707630" y="1871472"/>
            <a:ext cx="3322704" cy="5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Ferdigstilling av arbeid påbegynt i første kvartal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F1D63B2-007C-497C-B32F-D430A0729EA7}"/>
              </a:ext>
            </a:extLst>
          </p:cNvPr>
          <p:cNvSpPr/>
          <p:nvPr/>
        </p:nvSpPr>
        <p:spPr>
          <a:xfrm>
            <a:off x="4518949" y="1873597"/>
            <a:ext cx="3322704" cy="5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Ny funksjonalitet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3181592-8524-4858-9765-A8EB5320803B}"/>
              </a:ext>
            </a:extLst>
          </p:cNvPr>
          <p:cNvSpPr/>
          <p:nvPr/>
        </p:nvSpPr>
        <p:spPr>
          <a:xfrm>
            <a:off x="8330268" y="1871471"/>
            <a:ext cx="3322704" cy="5864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Analyser/utredninger</a:t>
            </a:r>
            <a:br>
              <a:rPr lang="nb-NO" dirty="0"/>
            </a:br>
            <a:r>
              <a:rPr lang="nb-NO" dirty="0"/>
              <a:t>(utvikling kan påbegynnes)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08A1648-0CEB-4364-956E-D9B97C390653}"/>
              </a:ext>
            </a:extLst>
          </p:cNvPr>
          <p:cNvSpPr txBox="1"/>
          <p:nvPr/>
        </p:nvSpPr>
        <p:spPr>
          <a:xfrm>
            <a:off x="7943303" y="6531003"/>
            <a:ext cx="417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Fet=under utvikling </a:t>
            </a:r>
            <a:r>
              <a:rPr lang="nb-NO" dirty="0"/>
              <a:t>|</a:t>
            </a:r>
            <a:r>
              <a:rPr lang="nb-NO" b="1" dirty="0"/>
              <a:t> </a:t>
            </a:r>
            <a:r>
              <a:rPr lang="nb-NO" i="1" dirty="0"/>
              <a:t>kursiv=under analyse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232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2" baseType="lpstr">
      <vt:lpstr>Arial</vt:lpstr>
      <vt:lpstr>Georgia Pro Cond Light</vt:lpstr>
      <vt:lpstr>Speak Pro</vt:lpstr>
      <vt:lpstr>Wingdings</vt:lpstr>
      <vt:lpstr>Wingdings 2</vt:lpstr>
      <vt:lpstr>SlateVTI</vt:lpstr>
      <vt:lpstr>Altinn-kaffe</vt:lpstr>
      <vt:lpstr>Gratulerer, Skatteetaten!</vt:lpstr>
      <vt:lpstr>Jobbet med siden sist</vt:lpstr>
      <vt:lpstr>Jobber med nå</vt:lpstr>
      <vt:lpstr>Planer for Q2 2021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6</cp:revision>
  <dcterms:created xsi:type="dcterms:W3CDTF">2021-01-06T12:11:45Z</dcterms:created>
  <dcterms:modified xsi:type="dcterms:W3CDTF">2021-04-14T11:11:05Z</dcterms:modified>
</cp:coreProperties>
</file>