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13"/>
  </p:notesMasterIdLst>
  <p:sldIdLst>
    <p:sldId id="256" r:id="rId2"/>
    <p:sldId id="273" r:id="rId3"/>
    <p:sldId id="268" r:id="rId4"/>
    <p:sldId id="269" r:id="rId5"/>
    <p:sldId id="264" r:id="rId6"/>
    <p:sldId id="265" r:id="rId7"/>
    <p:sldId id="270" r:id="rId8"/>
    <p:sldId id="266" r:id="rId9"/>
    <p:sldId id="275" r:id="rId10"/>
    <p:sldId id="267" r:id="rId11"/>
    <p:sldId id="261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Roboto Condensed" panose="020B060402020202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2286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7F82"/>
    <a:srgbClr val="2742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DA2974-652E-462E-870D-F437081F34D3}" v="12" dt="2020-10-07T07:06:28.235"/>
    <p1510:client id="{B12D9ACB-4B3C-4E39-B0C6-48860FFA8405}" v="52" dt="2020-10-06T07:37:17.624"/>
    <p1510:client id="{C3A40869-CF2B-4A0A-95A7-16AD4F92756D}" v="43" dt="2020-10-06T07:52:28.2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stil, tabellrutenet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stli, Ronny" userId="S::rve@ssb.no::ecfdb192-c172-4c8e-8c89-88cd04a38e6b" providerId="AD" clId="Web-{B12D9ACB-4B3C-4E39-B0C6-48860FFA8405}"/>
    <pc:docChg chg="modSld">
      <pc:chgData name="Vestli, Ronny" userId="S::rve@ssb.no::ecfdb192-c172-4c8e-8c89-88cd04a38e6b" providerId="AD" clId="Web-{B12D9ACB-4B3C-4E39-B0C6-48860FFA8405}" dt="2020-10-06T07:37:17.624" v="50" actId="20577"/>
      <pc:docMkLst>
        <pc:docMk/>
      </pc:docMkLst>
      <pc:sldChg chg="modSp">
        <pc:chgData name="Vestli, Ronny" userId="S::rve@ssb.no::ecfdb192-c172-4c8e-8c89-88cd04a38e6b" providerId="AD" clId="Web-{B12D9ACB-4B3C-4E39-B0C6-48860FFA8405}" dt="2020-10-06T07:37:17.624" v="50" actId="20577"/>
        <pc:sldMkLst>
          <pc:docMk/>
          <pc:sldMk cId="2190890992" sldId="273"/>
        </pc:sldMkLst>
        <pc:spChg chg="mod">
          <ac:chgData name="Vestli, Ronny" userId="S::rve@ssb.no::ecfdb192-c172-4c8e-8c89-88cd04a38e6b" providerId="AD" clId="Web-{B12D9ACB-4B3C-4E39-B0C6-48860FFA8405}" dt="2020-10-06T07:37:17.624" v="50" actId="20577"/>
          <ac:spMkLst>
            <pc:docMk/>
            <pc:sldMk cId="2190890992" sldId="273"/>
            <ac:spMk id="5" creationId="{EE970C6A-ADB2-4F64-934B-FDB02A6E63D7}"/>
          </ac:spMkLst>
        </pc:spChg>
      </pc:sldChg>
    </pc:docChg>
  </pc:docChgLst>
  <pc:docChgLst>
    <pc:chgData name="Bergset, Trond" userId="S::trd@ssb.no::87b8713c-504a-49c4-b689-9f715cdde227" providerId="AD" clId="Web-{C3A40869-CF2B-4A0A-95A7-16AD4F92756D}"/>
    <pc:docChg chg="modSld">
      <pc:chgData name="Bergset, Trond" userId="S::trd@ssb.no::87b8713c-504a-49c4-b689-9f715cdde227" providerId="AD" clId="Web-{C3A40869-CF2B-4A0A-95A7-16AD4F92756D}" dt="2020-10-06T07:52:28.222" v="42" actId="20577"/>
      <pc:docMkLst>
        <pc:docMk/>
      </pc:docMkLst>
      <pc:sldChg chg="modSp">
        <pc:chgData name="Bergset, Trond" userId="S::trd@ssb.no::87b8713c-504a-49c4-b689-9f715cdde227" providerId="AD" clId="Web-{C3A40869-CF2B-4A0A-95A7-16AD4F92756D}" dt="2020-10-06T07:45:10.885" v="5" actId="20577"/>
        <pc:sldMkLst>
          <pc:docMk/>
          <pc:sldMk cId="2480067784" sldId="265"/>
        </pc:sldMkLst>
        <pc:spChg chg="mod">
          <ac:chgData name="Bergset, Trond" userId="S::trd@ssb.no::87b8713c-504a-49c4-b689-9f715cdde227" providerId="AD" clId="Web-{C3A40869-CF2B-4A0A-95A7-16AD4F92756D}" dt="2020-10-06T07:45:10.885" v="5" actId="20577"/>
          <ac:spMkLst>
            <pc:docMk/>
            <pc:sldMk cId="2480067784" sldId="265"/>
            <ac:spMk id="3" creationId="{F734546E-DFCD-4D13-AEA8-63F5F88E7BF1}"/>
          </ac:spMkLst>
        </pc:spChg>
      </pc:sldChg>
      <pc:sldChg chg="modSp">
        <pc:chgData name="Bergset, Trond" userId="S::trd@ssb.no::87b8713c-504a-49c4-b689-9f715cdde227" providerId="AD" clId="Web-{C3A40869-CF2B-4A0A-95A7-16AD4F92756D}" dt="2020-10-06T07:48:10.420" v="22" actId="20577"/>
        <pc:sldMkLst>
          <pc:docMk/>
          <pc:sldMk cId="1414698411" sldId="266"/>
        </pc:sldMkLst>
        <pc:spChg chg="mod">
          <ac:chgData name="Bergset, Trond" userId="S::trd@ssb.no::87b8713c-504a-49c4-b689-9f715cdde227" providerId="AD" clId="Web-{C3A40869-CF2B-4A0A-95A7-16AD4F92756D}" dt="2020-10-06T07:48:10.420" v="22" actId="20577"/>
          <ac:spMkLst>
            <pc:docMk/>
            <pc:sldMk cId="1414698411" sldId="266"/>
            <ac:spMk id="3" creationId="{5AE79E55-8EB1-4A87-A0EC-B358E801CFDD}"/>
          </ac:spMkLst>
        </pc:spChg>
      </pc:sldChg>
      <pc:sldChg chg="modSp">
        <pc:chgData name="Bergset, Trond" userId="S::trd@ssb.no::87b8713c-504a-49c4-b689-9f715cdde227" providerId="AD" clId="Web-{C3A40869-CF2B-4A0A-95A7-16AD4F92756D}" dt="2020-10-06T07:52:28.222" v="42" actId="20577"/>
        <pc:sldMkLst>
          <pc:docMk/>
          <pc:sldMk cId="1450458163" sldId="267"/>
        </pc:sldMkLst>
        <pc:spChg chg="mod">
          <ac:chgData name="Bergset, Trond" userId="S::trd@ssb.no::87b8713c-504a-49c4-b689-9f715cdde227" providerId="AD" clId="Web-{C3A40869-CF2B-4A0A-95A7-16AD4F92756D}" dt="2020-10-06T07:52:28.222" v="42" actId="20577"/>
          <ac:spMkLst>
            <pc:docMk/>
            <pc:sldMk cId="1450458163" sldId="267"/>
            <ac:spMk id="3" creationId="{5AE79E55-8EB1-4A87-A0EC-B358E801CFDD}"/>
          </ac:spMkLst>
        </pc:spChg>
      </pc:sldChg>
      <pc:sldChg chg="modSp">
        <pc:chgData name="Bergset, Trond" userId="S::trd@ssb.no::87b8713c-504a-49c4-b689-9f715cdde227" providerId="AD" clId="Web-{C3A40869-CF2B-4A0A-95A7-16AD4F92756D}" dt="2020-10-06T07:48:25.311" v="25" actId="20577"/>
        <pc:sldMkLst>
          <pc:docMk/>
          <pc:sldMk cId="1768945424" sldId="275"/>
        </pc:sldMkLst>
        <pc:spChg chg="mod">
          <ac:chgData name="Bergset, Trond" userId="S::trd@ssb.no::87b8713c-504a-49c4-b689-9f715cdde227" providerId="AD" clId="Web-{C3A40869-CF2B-4A0A-95A7-16AD4F92756D}" dt="2020-10-06T07:48:25.311" v="25" actId="20577"/>
          <ac:spMkLst>
            <pc:docMk/>
            <pc:sldMk cId="1768945424" sldId="275"/>
            <ac:spMk id="3" creationId="{5AE79E55-8EB1-4A87-A0EC-B358E801CFDD}"/>
          </ac:spMkLst>
        </pc:spChg>
      </pc:sldChg>
    </pc:docChg>
  </pc:docChgLst>
  <pc:docChgLst>
    <pc:chgData name="Vestli, Ronny" userId="S::rve@ssb.no::ecfdb192-c172-4c8e-8c89-88cd04a38e6b" providerId="AD" clId="Web-{5FDA2974-652E-462E-870D-F437081F34D3}"/>
    <pc:docChg chg="modSld">
      <pc:chgData name="Vestli, Ronny" userId="S::rve@ssb.no::ecfdb192-c172-4c8e-8c89-88cd04a38e6b" providerId="AD" clId="Web-{5FDA2974-652E-462E-870D-F437081F34D3}" dt="2020-10-07T07:06:28.235" v="10" actId="14100"/>
      <pc:docMkLst>
        <pc:docMk/>
      </pc:docMkLst>
      <pc:sldChg chg="modSp">
        <pc:chgData name="Vestli, Ronny" userId="S::rve@ssb.no::ecfdb192-c172-4c8e-8c89-88cd04a38e6b" providerId="AD" clId="Web-{5FDA2974-652E-462E-870D-F437081F34D3}" dt="2020-10-07T07:06:28.235" v="10" actId="14100"/>
        <pc:sldMkLst>
          <pc:docMk/>
          <pc:sldMk cId="2190890992" sldId="273"/>
        </pc:sldMkLst>
        <pc:spChg chg="mod">
          <ac:chgData name="Vestli, Ronny" userId="S::rve@ssb.no::ecfdb192-c172-4c8e-8c89-88cd04a38e6b" providerId="AD" clId="Web-{5FDA2974-652E-462E-870D-F437081F34D3}" dt="2020-10-07T07:06:28.235" v="10" actId="14100"/>
          <ac:spMkLst>
            <pc:docMk/>
            <pc:sldMk cId="2190890992" sldId="273"/>
            <ac:spMk id="4" creationId="{4632189E-0C85-466E-8062-F4139B9CBB6B}"/>
          </ac:spMkLst>
        </pc:spChg>
        <pc:spChg chg="mod">
          <ac:chgData name="Vestli, Ronny" userId="S::rve@ssb.no::ecfdb192-c172-4c8e-8c89-88cd04a38e6b" providerId="AD" clId="Web-{5FDA2974-652E-462E-870D-F437081F34D3}" dt="2020-10-07T07:05:08.640" v="1" actId="20577"/>
          <ac:spMkLst>
            <pc:docMk/>
            <pc:sldMk cId="2190890992" sldId="273"/>
            <ac:spMk id="5" creationId="{EE970C6A-ADB2-4F64-934B-FDB02A6E63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F2E99-E736-492C-B0D1-933A1A723CE5}" type="datetimeFigureOut">
              <a:rPr lang="nb-NO" smtClean="0"/>
              <a:t>07.10.2020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8E18-3CBD-4C66-B1D9-47E23999AA1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8902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8E18-3CBD-4C66-B1D9-47E23999AA1A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9543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8E18-3CBD-4C66-B1D9-47E23999AA1A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2419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/>
              <a:t>Lokal test… få det på plass først som sist, håpløst uten…</a:t>
            </a:r>
          </a:p>
          <a:p>
            <a:pPr marL="0" indent="0">
              <a:buNone/>
            </a:pPr>
            <a:r>
              <a:rPr lang="nb-NO"/>
              <a:t>Dessuten får du da også muligheten til å redigere på filer i for eksempel VS </a:t>
            </a:r>
            <a:r>
              <a:rPr lang="nb-NO" err="1"/>
              <a:t>code</a:t>
            </a:r>
            <a:r>
              <a:rPr lang="nb-NO"/>
              <a:t>. 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8E18-3CBD-4C66-B1D9-47E23999AA1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7325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Start med dette for å kunne teste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8E18-3CBD-4C66-B1D9-47E23999AA1A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9526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Start med dette for å kunne teste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8E18-3CBD-4C66-B1D9-47E23999AA1A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38205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8E18-3CBD-4C66-B1D9-47E23999AA1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3643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8E18-3CBD-4C66-B1D9-47E23999AA1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201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Start med dette for å kunne teste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8E18-3CBD-4C66-B1D9-47E23999AA1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22305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8E18-3CBD-4C66-B1D9-47E23999AA1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47368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8E18-3CBD-4C66-B1D9-47E23999AA1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197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skjermbilde&#10;&#10;Beskrivelse som er generert med svært høy visshet">
            <a:extLst>
              <a:ext uri="{FF2B5EF4-FFF2-40B4-BE49-F238E27FC236}">
                <a16:creationId xmlns:a16="http://schemas.microsoft.com/office/drawing/2014/main" id="{47F2A11D-5491-478B-9E74-10A8C407A8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22288"/>
            <a:ext cx="9390018" cy="1015791"/>
          </a:xfrm>
          <a:ln>
            <a:noFill/>
          </a:ln>
        </p:spPr>
        <p:txBody>
          <a:bodyPr anchor="b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/>
              <a:t>Klikk for å redigere tittelstil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00991" y="3909549"/>
            <a:ext cx="9390018" cy="401648"/>
          </a:xfrm>
        </p:spPr>
        <p:txBody>
          <a:bodyPr>
            <a:spAutoFit/>
          </a:bodyPr>
          <a:lstStyle>
            <a:lvl1pPr marL="0" indent="0" algn="ctr">
              <a:buNone/>
              <a:defRPr sz="1500" cap="all" spc="75" baseline="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nb-NO" noProof="0"/>
              <a:t>UNDERTITTEL SKAL INN HER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(sto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5">
            <a:extLst>
              <a:ext uri="{FF2B5EF4-FFF2-40B4-BE49-F238E27FC236}">
                <a16:creationId xmlns:a16="http://schemas.microsoft.com/office/drawing/2014/main" id="{9C0BB095-47FF-4294-9915-4ED142AC03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10903891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/>
              <a:t>Fotokreditering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FD3FCA3-4503-49E6-83F2-4DF49013A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8991" y="3781605"/>
            <a:ext cx="4856516" cy="1816654"/>
          </a:xfrm>
          <a:solidFill>
            <a:schemeClr val="bg1">
              <a:alpha val="90000"/>
            </a:schemeClr>
          </a:solidFill>
        </p:spPr>
        <p:txBody>
          <a:bodyPr lIns="648000" rIns="648000"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nb-NO"/>
              <a:t>Rediger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2550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99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746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Agenda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1B50D6-0810-4E43-928C-534B46A7A4E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>
            <a:lvl1pPr marL="0" marR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lvl1pPr>
          </a:lstStyle>
          <a:p>
            <a:pPr lvl="0"/>
            <a:r>
              <a:rPr lang="nb-NO" noProof="0"/>
              <a:t>Punkt én på agendaen i korte trekk</a:t>
            </a:r>
          </a:p>
          <a:p>
            <a:pPr lvl="0"/>
            <a:r>
              <a:rPr lang="nb-NO" noProof="0"/>
              <a:t>Punkt to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tre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fire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fem på agendaen i korte trekk</a:t>
            </a:r>
          </a:p>
          <a:p>
            <a:pPr marL="0" marR="0" lvl="0" indent="0" algn="l" defTabSz="914446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nb-NO" noProof="0"/>
              <a:t>Punkt seks på agendaen i korte trekk</a:t>
            </a:r>
          </a:p>
          <a:p>
            <a:pPr lvl="0"/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7E2593EF-F9EB-40ED-942A-4879FA78B594}"/>
              </a:ext>
            </a:extLst>
          </p:cNvPr>
          <p:cNvCxnSpPr/>
          <p:nvPr userDrawn="1"/>
        </p:nvCxnSpPr>
        <p:spPr>
          <a:xfrm>
            <a:off x="1219359" y="2478704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tt linje 10">
            <a:extLst>
              <a:ext uri="{FF2B5EF4-FFF2-40B4-BE49-F238E27FC236}">
                <a16:creationId xmlns:a16="http://schemas.microsoft.com/office/drawing/2014/main" id="{96CA0932-605B-4E71-B8D3-C72AAAA4A91A}"/>
              </a:ext>
            </a:extLst>
          </p:cNvPr>
          <p:cNvCxnSpPr/>
          <p:nvPr userDrawn="1"/>
        </p:nvCxnSpPr>
        <p:spPr>
          <a:xfrm>
            <a:off x="1219359" y="5253391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2DF21B92-9FD0-4B71-ACA2-7C1925BD0C2C}"/>
              </a:ext>
            </a:extLst>
          </p:cNvPr>
          <p:cNvCxnSpPr/>
          <p:nvPr userDrawn="1"/>
        </p:nvCxnSpPr>
        <p:spPr>
          <a:xfrm>
            <a:off x="1219359" y="3172376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Rett linje 12">
            <a:extLst>
              <a:ext uri="{FF2B5EF4-FFF2-40B4-BE49-F238E27FC236}">
                <a16:creationId xmlns:a16="http://schemas.microsoft.com/office/drawing/2014/main" id="{91D61EF0-049D-489F-9607-DBC47717D8D1}"/>
              </a:ext>
            </a:extLst>
          </p:cNvPr>
          <p:cNvCxnSpPr/>
          <p:nvPr userDrawn="1"/>
        </p:nvCxnSpPr>
        <p:spPr>
          <a:xfrm>
            <a:off x="1219359" y="3866048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0C7BCC08-99D7-4973-9AB5-A63BAB7784DB}"/>
              </a:ext>
            </a:extLst>
          </p:cNvPr>
          <p:cNvCxnSpPr/>
          <p:nvPr userDrawn="1"/>
        </p:nvCxnSpPr>
        <p:spPr>
          <a:xfrm>
            <a:off x="1219359" y="4559720"/>
            <a:ext cx="9651619" cy="0"/>
          </a:xfrm>
          <a:prstGeom prst="line">
            <a:avLst/>
          </a:prstGeom>
          <a:ln w="6350">
            <a:solidFill>
              <a:srgbClr val="5B7F8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913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sentasj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732E95-11BD-4ACF-B5AD-A1CC4F0DB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A57E41EB-05AD-44D6-997C-D31E1B44F1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855" y="1883484"/>
            <a:ext cx="7418289" cy="27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47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ning rediger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410EA91D-3B36-4F01-BD03-074913EC3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" y="0"/>
            <a:ext cx="12190815" cy="6858000"/>
          </a:xfrm>
          <a:prstGeom prst="rect">
            <a:avLst/>
          </a:prstGeom>
        </p:spPr>
      </p:pic>
      <p:sp>
        <p:nvSpPr>
          <p:cNvPr id="31" name="Title 1"/>
          <p:cNvSpPr>
            <a:spLocks noGrp="1"/>
          </p:cNvSpPr>
          <p:nvPr>
            <p:ph type="ctrTitle" hasCustomPrompt="1"/>
          </p:nvPr>
        </p:nvSpPr>
        <p:spPr>
          <a:xfrm>
            <a:off x="1630018" y="2305881"/>
            <a:ext cx="8984972" cy="1709530"/>
          </a:xfrm>
          <a:ln>
            <a:noFill/>
          </a:ln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lang="nb-NO" sz="10000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 noProof="0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235914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0DE3-8AB4-4283-AAF7-C599EB450E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651619" cy="397886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 noProof="0"/>
              <a:t>Rediger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06242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telskil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Et bilde som inneholder skjermbilde&#10;&#10;Beskrivelse som er generert med høy visshet">
            <a:extLst>
              <a:ext uri="{FF2B5EF4-FFF2-40B4-BE49-F238E27FC236}">
                <a16:creationId xmlns:a16="http://schemas.microsoft.com/office/drawing/2014/main" id="{82044551-1680-47B1-A9ED-E2CF3CEB21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"/>
            <a:ext cx="12192000" cy="6857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991" y="2799917"/>
            <a:ext cx="9390018" cy="1015791"/>
          </a:xfrm>
          <a:ln>
            <a:noFill/>
          </a:ln>
        </p:spPr>
        <p:txBody>
          <a:bodyPr anchor="ctr" anchorCtr="0"/>
          <a:lstStyle>
            <a:lvl1pPr algn="ctr">
              <a:lnSpc>
                <a:spcPct val="100000"/>
              </a:lnSpc>
              <a:defRPr lang="nb-NO" sz="6001" b="1" i="0" u="none" strike="noStrike" baseline="0" smtClean="0">
                <a:latin typeface="Roboto Condensed" panose="02000000000000000000" pitchFamily="2" charset="0"/>
                <a:ea typeface="Roboto Condensed" panose="02000000000000000000" pitchFamily="2" charset="0"/>
              </a:defRPr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524F468-AFDE-4FA7-A336-BF521DA62E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21606" cy="18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CC6CF-133F-4327-B59A-5E987B55A2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1160" y="633486"/>
            <a:ext cx="5149886" cy="5279842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D7D4585-68D6-4C8C-9321-1D6936FE09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75264" y="2028632"/>
            <a:ext cx="5520737" cy="388469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95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5520737" cy="147758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C1CF5FB5-3D6B-44D1-99CC-F0E11CB949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5263" y="2028632"/>
            <a:ext cx="5520737" cy="3884697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33486"/>
            <a:ext cx="5149886" cy="527984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31725901-1B6A-4C45-8DFA-5AEEA34F555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95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411212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/>
              <a:t>Fotokreditering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9D97-491E-4B44-B31E-075E94ECFD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0EA0-EE56-4BC2-9A97-1C7D7797FA5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1809960"/>
            <a:ext cx="5149886" cy="4103369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99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262" y="551048"/>
            <a:ext cx="10985784" cy="784958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1809959"/>
            <a:ext cx="5149886" cy="410336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64174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valgfrie elemen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298543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/>
              <a:t>Fotokreditering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35B047-1C6C-4BB1-9AAC-35E8860EA5E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154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ABDC-D2D5-4A6E-B4C5-2E8F7BF4AC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11160" y="619504"/>
            <a:ext cx="5149886" cy="5293824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09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bilde 5">
            <a:extLst>
              <a:ext uri="{FF2B5EF4-FFF2-40B4-BE49-F238E27FC236}">
                <a16:creationId xmlns:a16="http://schemas.microsoft.com/office/drawing/2014/main" id="{70F86513-61E2-4B24-BEA6-A699F2FC0A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11160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5" name="Plassholder for bilde 5">
            <a:extLst>
              <a:ext uri="{FF2B5EF4-FFF2-40B4-BE49-F238E27FC236}">
                <a16:creationId xmlns:a16="http://schemas.microsoft.com/office/drawing/2014/main" id="{B9099586-714C-4DE3-816E-CD6982F9B3F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7154" y="619504"/>
            <a:ext cx="5149886" cy="529382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nb-NO"/>
              <a:t>Klikk på ikonet for å legge til et bilde</a:t>
            </a:r>
          </a:p>
        </p:txBody>
      </p:sp>
      <p:sp>
        <p:nvSpPr>
          <p:cNvPr id="7" name="Plassholder for tekst 6">
            <a:extLst>
              <a:ext uri="{FF2B5EF4-FFF2-40B4-BE49-F238E27FC236}">
                <a16:creationId xmlns:a16="http://schemas.microsoft.com/office/drawing/2014/main" id="{09D88CB4-C128-4C0D-85AC-05363983D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153" y="6349153"/>
            <a:ext cx="7230416" cy="323165"/>
          </a:xfrm>
        </p:spPr>
        <p:txBody>
          <a:bodyPr>
            <a:spAutoFit/>
          </a:bodyPr>
          <a:lstStyle>
            <a:lvl1pPr marL="0" indent="0">
              <a:buNone/>
              <a:defRPr sz="1000" spc="50" baseline="0">
                <a:latin typeface="+mn-lt"/>
              </a:defRPr>
            </a:lvl1pPr>
          </a:lstStyle>
          <a:p>
            <a:pPr lvl="0"/>
            <a:r>
              <a:rPr lang="nb-NO"/>
              <a:t>Fotokreditering</a:t>
            </a:r>
          </a:p>
        </p:txBody>
      </p:sp>
    </p:spTree>
    <p:extLst>
      <p:ext uri="{BB962C8B-B14F-4D97-AF65-F5344CB8AC3E}">
        <p14:creationId xmlns:p14="http://schemas.microsoft.com/office/powerpoint/2010/main" val="57205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51048"/>
            <a:ext cx="9651619" cy="1311128"/>
          </a:xfrm>
          <a:prstGeom prst="rect">
            <a:avLst/>
          </a:prstGeom>
        </p:spPr>
        <p:txBody>
          <a:bodyPr vert="horz" wrap="square" lIns="91440" tIns="0" rIns="91440" bIns="45720" rtlCol="0" anchor="ctr" anchorCtr="0">
            <a:normAutofit/>
          </a:bodyPr>
          <a:lstStyle/>
          <a:p>
            <a:r>
              <a:rPr lang="nb-NO" noProof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8" y="1862176"/>
            <a:ext cx="9651619" cy="39788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/>
              <a:t>Rediger tekststiler i malen</a:t>
            </a:r>
          </a:p>
          <a:p>
            <a:pPr lvl="1"/>
            <a:r>
              <a:rPr lang="nb-NO" noProof="0"/>
              <a:t>Andre nivå</a:t>
            </a:r>
          </a:p>
          <a:p>
            <a:pPr lvl="2"/>
            <a:r>
              <a:rPr lang="nb-NO" noProof="0"/>
              <a:t>Tredje nivå</a:t>
            </a:r>
          </a:p>
          <a:p>
            <a:pPr lvl="3"/>
            <a:r>
              <a:rPr lang="nb-NO" noProof="0"/>
              <a:t>Fjerde nivå</a:t>
            </a:r>
          </a:p>
          <a:p>
            <a:pPr lvl="4"/>
            <a:r>
              <a:rPr lang="nb-NO" noProof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12E8B8B0-4BD5-4668-9018-913E276A5FE9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461" y="6071524"/>
            <a:ext cx="3025540" cy="7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48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90" r:id="rId5"/>
    <p:sldLayoutId id="2147483674" r:id="rId6"/>
    <p:sldLayoutId id="2147483691" r:id="rId7"/>
    <p:sldLayoutId id="2147483675" r:id="rId8"/>
    <p:sldLayoutId id="2147483692" r:id="rId9"/>
    <p:sldLayoutId id="2147483676" r:id="rId10"/>
    <p:sldLayoutId id="2147483666" r:id="rId11"/>
    <p:sldLayoutId id="2147483667" r:id="rId12"/>
    <p:sldLayoutId id="2147483694" r:id="rId13"/>
    <p:sldLayoutId id="2147483670" r:id="rId14"/>
    <p:sldLayoutId id="2147483695" r:id="rId15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74247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15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•"/>
        <a:defRPr sz="2400" kern="1200">
          <a:solidFill>
            <a:srgbClr val="274247"/>
          </a:solidFill>
          <a:latin typeface="+mn-lt"/>
          <a:ea typeface="+mn-ea"/>
          <a:cs typeface="+mn-cs"/>
        </a:defRPr>
      </a:lvl1pPr>
      <a:lvl2pPr marL="396079" indent="-144029" algn="l" defTabSz="914446" rtl="0" eaLnBrk="1" latinLnBrk="0" hangingPunct="1">
        <a:lnSpc>
          <a:spcPct val="15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◦"/>
        <a:defRPr sz="1800" kern="1200">
          <a:solidFill>
            <a:srgbClr val="274247"/>
          </a:solidFill>
          <a:latin typeface="+mn-lt"/>
          <a:ea typeface="+mn-ea"/>
          <a:cs typeface="+mn-cs"/>
        </a:defRPr>
      </a:lvl2pPr>
      <a:lvl3pPr marL="522104" indent="-108022" algn="l" defTabSz="914446" rtl="0" eaLnBrk="1" latinLnBrk="0" hangingPunct="1">
        <a:lnSpc>
          <a:spcPct val="150000"/>
        </a:lnSpc>
        <a:spcBef>
          <a:spcPts val="300"/>
        </a:spcBef>
        <a:spcAft>
          <a:spcPts val="400"/>
        </a:spcAft>
        <a:buFont typeface="Open Sans" panose="020B0606030504020204" pitchFamily="34" charset="0"/>
        <a:buChar char="­"/>
        <a:defRPr sz="1400" kern="1200">
          <a:solidFill>
            <a:srgbClr val="274247"/>
          </a:solidFill>
          <a:latin typeface="+mn-lt"/>
          <a:ea typeface="+mn-ea"/>
          <a:cs typeface="+mn-cs"/>
        </a:defRPr>
      </a:lvl3pPr>
      <a:lvl4pPr marL="666133" indent="-99020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50" kern="1200">
          <a:solidFill>
            <a:srgbClr val="274247"/>
          </a:solidFill>
          <a:latin typeface="+mn-lt"/>
          <a:ea typeface="+mn-ea"/>
          <a:cs typeface="+mn-cs"/>
        </a:defRPr>
      </a:lvl4pPr>
      <a:lvl5pPr marL="774155" indent="-90018" algn="l" defTabSz="914446" rtl="0" eaLnBrk="1" latinLnBrk="0" hangingPunct="1">
        <a:lnSpc>
          <a:spcPct val="150000"/>
        </a:lnSpc>
        <a:spcBef>
          <a:spcPts val="250"/>
        </a:spcBef>
        <a:buFont typeface="Open Sans" panose="020B0606030504020204" pitchFamily="34" charset="0"/>
        <a:buChar char="­"/>
        <a:defRPr sz="1000" kern="1200">
          <a:solidFill>
            <a:srgbClr val="274247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8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ltinn.github.io/docs/altinn-stud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tinn/altinn-studio/blob/master/LOCALAPP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ltinn.github.io/docs/altinn-studio/testing/local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ltinn/altinn-studio/blob/master/LOCALAPP.m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419842-592E-434F-A9A0-9D056E879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err="1"/>
              <a:t>Altinn</a:t>
            </a:r>
            <a:r>
              <a:rPr lang="nb-NO"/>
              <a:t> Studio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0095F8-98D7-4910-A38E-D9915094E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Statistisk sentralbyrå</a:t>
            </a:r>
          </a:p>
        </p:txBody>
      </p:sp>
    </p:spTree>
    <p:extLst>
      <p:ext uri="{BB962C8B-B14F-4D97-AF65-F5344CB8AC3E}">
        <p14:creationId xmlns:p14="http://schemas.microsoft.com/office/powerpoint/2010/main" val="429471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EEA403-4D57-40FC-8177-FB8B9B4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Fremdrift / samarbeid med </a:t>
            </a:r>
            <a:r>
              <a:rPr lang="nb-NO" err="1"/>
              <a:t>Altinn</a:t>
            </a:r>
            <a:r>
              <a:rPr lang="nb-NO"/>
              <a:t> utviklingsteam.	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AE79E55-8EB1-4A87-A0EC-B358E801CFD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28600" indent="-228600"/>
            <a:r>
              <a:rPr lang="nb-NO"/>
              <a:t>Info om nye etterlengtede </a:t>
            </a:r>
            <a:r>
              <a:rPr lang="nb-NO" err="1"/>
              <a:t>features</a:t>
            </a:r>
            <a:r>
              <a:rPr lang="nb-NO"/>
              <a:t> legges ut på </a:t>
            </a:r>
            <a:r>
              <a:rPr lang="nb-NO" err="1"/>
              <a:t>slack</a:t>
            </a:r>
            <a:endParaRPr lang="nb-NO">
              <a:ea typeface="Open Sans"/>
              <a:cs typeface="Open Sans"/>
            </a:endParaRPr>
          </a:p>
          <a:p>
            <a:pPr marL="228600" indent="-228600"/>
            <a:r>
              <a:rPr lang="nb-NO"/>
              <a:t>Rask respons på henvendelser på </a:t>
            </a:r>
            <a:r>
              <a:rPr lang="nb-NO" err="1"/>
              <a:t>slack</a:t>
            </a:r>
            <a:endParaRPr lang="nb-NO">
              <a:ea typeface="Open Sans"/>
              <a:cs typeface="Open Sans"/>
            </a:endParaRPr>
          </a:p>
          <a:p>
            <a:pPr marL="228600" indent="-228600"/>
            <a:r>
              <a:rPr lang="nb-NO">
                <a:ea typeface="Open Sans"/>
                <a:cs typeface="Open Sans"/>
              </a:rPr>
              <a:t>Følge med på hva andre jobber med.</a:t>
            </a:r>
            <a:endParaRPr lang="nb-NO"/>
          </a:p>
          <a:p>
            <a:pPr marL="228600" indent="-228600"/>
            <a:r>
              <a:rPr lang="nb-NO"/>
              <a:t>Jevnlige møter og oppfølging</a:t>
            </a:r>
            <a:endParaRPr lang="nb-NO">
              <a:ea typeface="Open Sans"/>
              <a:cs typeface="Open Sans"/>
            </a:endParaRPr>
          </a:p>
          <a:p>
            <a:pPr marL="228600" indent="-228600"/>
            <a:endParaRPr lang="nb-NO">
              <a:ea typeface="Open Sans"/>
              <a:cs typeface="Open Sans"/>
            </a:endParaRPr>
          </a:p>
          <a:p>
            <a:pPr marL="228600" indent="-228600"/>
            <a:endParaRPr lang="nb-NO">
              <a:ea typeface="Open Sans"/>
              <a:cs typeface="Open Sans"/>
            </a:endParaRPr>
          </a:p>
          <a:p>
            <a:pPr marL="0" indent="0">
              <a:buNone/>
            </a:pPr>
            <a:endParaRPr lang="nb-NO"/>
          </a:p>
          <a:p>
            <a:pPr marL="228600" indent="-228600"/>
            <a:endParaRPr lang="nb-NO"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5045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Takk!</a:t>
            </a:r>
          </a:p>
        </p:txBody>
      </p:sp>
    </p:spTree>
    <p:extLst>
      <p:ext uri="{BB962C8B-B14F-4D97-AF65-F5344CB8AC3E}">
        <p14:creationId xmlns:p14="http://schemas.microsoft.com/office/powerpoint/2010/main" val="348054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4632189E-0C85-466E-8062-F4139B9C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865" y="551048"/>
            <a:ext cx="10969430" cy="1302164"/>
          </a:xfrm>
        </p:spPr>
        <p:txBody>
          <a:bodyPr/>
          <a:lstStyle/>
          <a:p>
            <a:r>
              <a:rPr lang="nb-NO" dirty="0"/>
              <a:t>Hvordan komme raskt i gang med </a:t>
            </a:r>
            <a:r>
              <a:rPr lang="nb-NO" dirty="0" err="1"/>
              <a:t>Altinn</a:t>
            </a:r>
            <a:r>
              <a:rPr lang="nb-NO" dirty="0"/>
              <a:t> Studio?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EE970C6A-ADB2-4F64-934B-FDB02A6E63D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b-NO" dirty="0"/>
              <a:t>Få på plass tilgang til </a:t>
            </a:r>
            <a:r>
              <a:rPr lang="nb-NO" dirty="0" err="1"/>
              <a:t>Altinn</a:t>
            </a:r>
            <a:r>
              <a:rPr lang="nb-NO" dirty="0"/>
              <a:t> studio og </a:t>
            </a:r>
            <a:r>
              <a:rPr lang="nb-NO" dirty="0" err="1"/>
              <a:t>repo</a:t>
            </a:r>
            <a:r>
              <a:rPr lang="nb-NO" dirty="0"/>
              <a:t> i </a:t>
            </a:r>
            <a:r>
              <a:rPr lang="nb-NO" dirty="0" err="1"/>
              <a:t>Gitea</a:t>
            </a:r>
            <a:endParaRPr lang="nb-NO" dirty="0"/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Klargjør pc for kjøring av lokal test</a:t>
            </a:r>
            <a:endParaRPr lang="nb-NO" dirty="0">
              <a:ea typeface="Open Sans"/>
              <a:cs typeface="Open Sans"/>
            </a:endParaRP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Opprett en enkel tjeneste i </a:t>
            </a:r>
            <a:r>
              <a:rPr lang="nb-NO" dirty="0" err="1"/>
              <a:t>Altinn</a:t>
            </a:r>
            <a:r>
              <a:rPr lang="nb-NO" dirty="0"/>
              <a:t> Studio</a:t>
            </a:r>
            <a:endParaRPr lang="nb-NO" dirty="0">
              <a:ea typeface="Open Sans"/>
              <a:cs typeface="Open Sans"/>
            </a:endParaRP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Bruk det du har gjort så langt til å «trene» på å pushe og </a:t>
            </a:r>
            <a:r>
              <a:rPr lang="nb-NO" dirty="0" err="1"/>
              <a:t>pulle</a:t>
            </a:r>
            <a:r>
              <a:rPr lang="nb-NO" dirty="0"/>
              <a:t> endringer frem og tilbake mellom </a:t>
            </a:r>
            <a:r>
              <a:rPr lang="nb-NO" dirty="0" err="1"/>
              <a:t>Altinn</a:t>
            </a:r>
            <a:r>
              <a:rPr lang="nb-NO" dirty="0"/>
              <a:t> Studio og VS </a:t>
            </a:r>
            <a:r>
              <a:rPr lang="nb-NO" dirty="0" err="1"/>
              <a:t>code</a:t>
            </a:r>
            <a:r>
              <a:rPr lang="nb-NO" dirty="0"/>
              <a:t>. </a:t>
            </a:r>
            <a:endParaRPr lang="nb-NO" dirty="0">
              <a:ea typeface="Open Sans"/>
              <a:cs typeface="Open Sans"/>
            </a:endParaRPr>
          </a:p>
          <a:p>
            <a:pPr marL="457200" indent="-457200">
              <a:buFont typeface="+mj-lt"/>
              <a:buAutoNum type="arabicPeriod"/>
            </a:pPr>
            <a:r>
              <a:rPr lang="nb-NO" dirty="0"/>
              <a:t>Ta i bruk </a:t>
            </a:r>
            <a:r>
              <a:rPr lang="nb-NO" dirty="0" err="1"/>
              <a:t>slack</a:t>
            </a:r>
            <a:r>
              <a:rPr lang="nb-NO" dirty="0"/>
              <a:t>..</a:t>
            </a:r>
            <a:endParaRPr lang="nb-NO" dirty="0">
              <a:ea typeface="Open Sans"/>
              <a:cs typeface="Open Sans"/>
            </a:endParaRPr>
          </a:p>
          <a:p>
            <a:pPr marL="457200" indent="-457200">
              <a:buAutoNum type="arabicPeriod"/>
            </a:pPr>
            <a:r>
              <a:rPr lang="nb-NO" dirty="0">
                <a:ea typeface="+mn-lt"/>
                <a:cs typeface="+mn-lt"/>
                <a:hlinkClick r:id="rId3"/>
              </a:rPr>
              <a:t>https://altinn.github.io/docs/altinn-studio/</a:t>
            </a:r>
            <a:endParaRPr lang="nb-NO"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9089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4632189E-0C85-466E-8062-F4139B9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Klargjøre for lokal test…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EE970C6A-ADB2-4F64-934B-FDB02A6E6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73462" y="1862176"/>
            <a:ext cx="9741718" cy="3978862"/>
          </a:xfrm>
        </p:spPr>
        <p:txBody>
          <a:bodyPr/>
          <a:lstStyle/>
          <a:p>
            <a:pPr marL="0" indent="0">
              <a:buNone/>
            </a:pPr>
            <a:r>
              <a:rPr lang="nb-NO">
                <a:hlinkClick r:id="rId3"/>
              </a:rPr>
              <a:t>https://github.com/Altinn/altinn-studio/blob/master/LOCALAPP.md</a:t>
            </a:r>
            <a:endParaRPr lang="nb-NO"/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r>
              <a:rPr lang="nb-NO"/>
              <a:t>VS </a:t>
            </a:r>
            <a:r>
              <a:rPr lang="nb-NO" err="1"/>
              <a:t>code</a:t>
            </a:r>
            <a:endParaRPr lang="nb-NO"/>
          </a:p>
          <a:p>
            <a:pPr marL="0" indent="0">
              <a:buNone/>
            </a:pPr>
            <a:r>
              <a:rPr lang="nb-NO" err="1"/>
              <a:t>Altinn</a:t>
            </a:r>
            <a:r>
              <a:rPr lang="nb-NO"/>
              <a:t> Studio </a:t>
            </a:r>
          </a:p>
          <a:p>
            <a:pPr marL="0" indent="0">
              <a:buNone/>
            </a:pPr>
            <a:r>
              <a:rPr lang="nb-NO" err="1"/>
              <a:t>Docker</a:t>
            </a:r>
            <a:endParaRPr lang="nb-NO"/>
          </a:p>
          <a:p>
            <a:pPr marL="0" indent="0" algn="ctr">
              <a:buNone/>
            </a:pPr>
            <a:r>
              <a:rPr lang="nb-NO" sz="1200"/>
              <a:t>Vent med punkt 5 og 6 til du får </a:t>
            </a:r>
            <a:r>
              <a:rPr lang="nb-NO" sz="1200" err="1"/>
              <a:t>clonet</a:t>
            </a:r>
            <a:r>
              <a:rPr lang="nb-NO" sz="1200"/>
              <a:t> ned en app/skjema..</a:t>
            </a:r>
          </a:p>
          <a:p>
            <a:pPr marL="0" indent="0">
              <a:buNone/>
            </a:pPr>
            <a:endParaRPr lang="nb-NO" sz="1100"/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020A249E-8A7C-4BAC-8159-A63E7A034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462" y="2641534"/>
            <a:ext cx="9436344" cy="24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78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4632189E-0C85-466E-8062-F4139B9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Tips….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EE970C6A-ADB2-4F64-934B-FDB02A6E6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741718" cy="3978862"/>
          </a:xfrm>
        </p:spPr>
        <p:txBody>
          <a:bodyPr/>
          <a:lstStyle/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endParaRPr lang="nb-NO" sz="110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2FA9DB00-947B-41C3-B431-7A186829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38" y="1666926"/>
            <a:ext cx="11009725" cy="298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4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BFAD8C-DDB0-44DE-AD2A-AFAB31C1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Lage en enkel tjeneste i </a:t>
            </a:r>
            <a:r>
              <a:rPr lang="nb-NO" err="1"/>
              <a:t>Altinn</a:t>
            </a:r>
            <a:r>
              <a:rPr lang="nb-NO"/>
              <a:t> Studio </a:t>
            </a:r>
            <a:br>
              <a:rPr lang="nb-NO"/>
            </a:br>
            <a:r>
              <a:rPr lang="nb-NO"/>
              <a:t>– lage et førsteutkast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03CF3C3-69E1-4DE4-9494-8710A6C9AA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5"/>
            <a:ext cx="9651619" cy="4046255"/>
          </a:xfrm>
        </p:spPr>
        <p:txBody>
          <a:bodyPr/>
          <a:lstStyle/>
          <a:p>
            <a:r>
              <a:rPr lang="nb-NO"/>
              <a:t>Et enkelt skjema – ta gjerne utgangspunkt i tjeneste som finnes.</a:t>
            </a:r>
          </a:p>
          <a:p>
            <a:r>
              <a:rPr lang="nb-NO"/>
              <a:t>Gjenbruk gjerne XSD</a:t>
            </a:r>
          </a:p>
          <a:p>
            <a:pPr lvl="1"/>
            <a:r>
              <a:rPr lang="nb-NO"/>
              <a:t>Det anbefales å legge inn ekstra hjelpefelter i XSD med det samme. </a:t>
            </a:r>
          </a:p>
          <a:p>
            <a:r>
              <a:rPr lang="nb-NO"/>
              <a:t>Opprett tjenesten med organisasjonen som eier</a:t>
            </a:r>
          </a:p>
          <a:p>
            <a:pPr lvl="1"/>
            <a:r>
              <a:rPr lang="nb-NO"/>
              <a:t>Mindre problemer med rettigheter senere</a:t>
            </a:r>
          </a:p>
          <a:p>
            <a:r>
              <a:rPr lang="nb-NO"/>
              <a:t>Teksteditoren i </a:t>
            </a:r>
            <a:r>
              <a:rPr lang="nb-NO" err="1"/>
              <a:t>Altinn</a:t>
            </a:r>
            <a:r>
              <a:rPr lang="nb-NO"/>
              <a:t> Studio – bruk den gjerne helt i oppstart, bruk deretter VS </a:t>
            </a:r>
            <a:r>
              <a:rPr lang="nb-NO" err="1"/>
              <a:t>code</a:t>
            </a:r>
            <a:r>
              <a:rPr lang="nb-NO"/>
              <a:t> </a:t>
            </a:r>
            <a:r>
              <a:rPr lang="nb-NO" err="1"/>
              <a:t>e.l</a:t>
            </a:r>
            <a:endParaRPr lang="nb-NO"/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endParaRPr lang="nb-NO"/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524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1E4B49-3D6D-49FD-87FA-0830C2A11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Tjenesteutvikling i Visual Studio Code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734546E-DFCD-4D13-AEA8-63F5F88E7B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09199" y="1872336"/>
            <a:ext cx="9651619" cy="39788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/>
            <a:r>
              <a:rPr lang="nb-NO"/>
              <a:t>Enklere å kjøre tjenesten i </a:t>
            </a:r>
            <a:r>
              <a:rPr lang="nb-NO" err="1"/>
              <a:t>lokaltest</a:t>
            </a:r>
            <a:r>
              <a:rPr lang="nb-NO"/>
              <a:t> og </a:t>
            </a:r>
            <a:r>
              <a:rPr lang="nb-NO" err="1"/>
              <a:t>debugge</a:t>
            </a:r>
            <a:endParaRPr lang="nb-NO" err="1">
              <a:ea typeface="Open Sans"/>
              <a:cs typeface="Open Sans"/>
            </a:endParaRPr>
          </a:p>
          <a:p>
            <a:pPr marL="228600" indent="-228600"/>
            <a:r>
              <a:rPr lang="nb-NO"/>
              <a:t>VSC forenkler editering av filer, bedre GUI og </a:t>
            </a:r>
            <a:r>
              <a:rPr lang="nb-NO" err="1"/>
              <a:t>intellisense</a:t>
            </a:r>
            <a:r>
              <a:rPr lang="nb-NO"/>
              <a:t>.</a:t>
            </a:r>
            <a:endParaRPr lang="nb-NO">
              <a:ea typeface="Open Sans"/>
              <a:cs typeface="Open Sans"/>
            </a:endParaRPr>
          </a:p>
          <a:p>
            <a:pPr marL="228600" indent="-228600"/>
            <a:r>
              <a:rPr lang="nb-NO"/>
              <a:t>Lage funksjonalitet som ikke er tilgjengelig i AS.</a:t>
            </a:r>
            <a:endParaRPr lang="nb-NO">
              <a:ea typeface="Open Sans"/>
              <a:cs typeface="Open Sans"/>
            </a:endParaRPr>
          </a:p>
          <a:p>
            <a:pPr marL="228600" indent="-228600"/>
            <a:r>
              <a:rPr lang="nb-NO" err="1"/>
              <a:t>Clone</a:t>
            </a:r>
            <a:r>
              <a:rPr lang="nb-NO"/>
              <a:t> ned tjenesten fra </a:t>
            </a:r>
            <a:r>
              <a:rPr lang="nb-NO" err="1"/>
              <a:t>Repo</a:t>
            </a:r>
            <a:r>
              <a:rPr lang="nb-NO"/>
              <a:t>.</a:t>
            </a:r>
            <a:endParaRPr lang="nb-NO">
              <a:ea typeface="Open Sans"/>
              <a:cs typeface="Open Sans"/>
            </a:endParaRPr>
          </a:p>
          <a:p>
            <a:pPr marL="395605" lvl="1" indent="-143510"/>
            <a:r>
              <a:rPr lang="nb-NO">
                <a:hlinkClick r:id="rId3"/>
              </a:rPr>
              <a:t>https://altinn.github.io/docs/altinn-studio/testing/local/</a:t>
            </a:r>
            <a:endParaRPr lang="nb-NO">
              <a:ea typeface="Open Sans"/>
              <a:cs typeface="Open Sans"/>
            </a:endParaRPr>
          </a:p>
          <a:p>
            <a:pPr marL="395605" lvl="1" indent="-143510"/>
            <a:r>
              <a:rPr lang="nb-NO">
                <a:hlinkClick r:id="rId4"/>
              </a:rPr>
              <a:t>https://github.com/Altinn/altinn-studio/blob/master/LOCALAPP.md</a:t>
            </a:r>
            <a:r>
              <a:rPr lang="nb-NO"/>
              <a:t> (punkt 5 og 6 )</a:t>
            </a:r>
            <a:endParaRPr lang="nb-NO">
              <a:ea typeface="Open Sans"/>
              <a:cs typeface="Open Sans"/>
            </a:endParaRPr>
          </a:p>
          <a:p>
            <a:pPr marL="228600" indent="-228600"/>
            <a:endParaRPr lang="nb-NO">
              <a:ea typeface="Open Sans"/>
              <a:cs typeface="Open Sans"/>
            </a:endParaRPr>
          </a:p>
          <a:p>
            <a:pPr marL="228600" indent="-228600"/>
            <a:endParaRPr lang="nb-NO">
              <a:ea typeface="Open Sans"/>
              <a:cs typeface="Open Sans"/>
            </a:endParaRPr>
          </a:p>
          <a:p>
            <a:pPr marL="228600" indent="-228600"/>
            <a:endParaRPr lang="nb-NO"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48006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4632189E-0C85-466E-8062-F4139B9C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Tips 2….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EE970C6A-ADB2-4F64-934B-FDB02A6E6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19359" y="1862176"/>
            <a:ext cx="9741718" cy="3978862"/>
          </a:xfrm>
        </p:spPr>
        <p:txBody>
          <a:bodyPr/>
          <a:lstStyle/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endParaRPr lang="nb-NO" sz="1100"/>
          </a:p>
        </p:txBody>
      </p:sp>
      <p:pic>
        <p:nvPicPr>
          <p:cNvPr id="2" name="Bilde 1">
            <a:extLst>
              <a:ext uri="{FF2B5EF4-FFF2-40B4-BE49-F238E27FC236}">
                <a16:creationId xmlns:a16="http://schemas.microsoft.com/office/drawing/2014/main" id="{B5C9DCD8-5FDB-4534-A5A1-C27578EB1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022" y="1591259"/>
            <a:ext cx="9967318" cy="45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6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EEA403-4D57-40FC-8177-FB8B9B4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Triks og anbefalinger…	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AE79E55-8EB1-4A87-A0EC-B358E801CFD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28600" indent="-228600"/>
            <a:r>
              <a:rPr lang="nb-NO"/>
              <a:t>Bruk den «enkle» tjenesten til å gjøre deg kjent med hvor ulike filer finnes og hva de gjør: </a:t>
            </a:r>
            <a:r>
              <a:rPr lang="nb-NO" err="1"/>
              <a:t>Formslayout</a:t>
            </a:r>
            <a:r>
              <a:rPr lang="nb-NO"/>
              <a:t>, ressursfiler-tekst, </a:t>
            </a:r>
            <a:r>
              <a:rPr lang="nb-NO" err="1"/>
              <a:t>InstantiationHandler</a:t>
            </a:r>
            <a:r>
              <a:rPr lang="nb-NO"/>
              <a:t> </a:t>
            </a:r>
            <a:r>
              <a:rPr lang="nb-NO" err="1"/>
              <a:t>m.m</a:t>
            </a:r>
            <a:endParaRPr lang="nb-NO">
              <a:ea typeface="Open Sans"/>
              <a:cs typeface="Open Sans"/>
            </a:endParaRPr>
          </a:p>
          <a:p>
            <a:pPr marL="228600" indent="-228600"/>
            <a:r>
              <a:rPr lang="nb-NO"/>
              <a:t>Gjør endring i filer og bli kjent med hvordan du puller og pusher kodeendringer fra VS Code mot </a:t>
            </a:r>
            <a:r>
              <a:rPr lang="nb-NO" err="1"/>
              <a:t>Repo</a:t>
            </a:r>
            <a:r>
              <a:rPr lang="nb-NO"/>
              <a:t> (</a:t>
            </a:r>
            <a:r>
              <a:rPr lang="nb-NO" err="1"/>
              <a:t>Gitea</a:t>
            </a:r>
            <a:r>
              <a:rPr lang="nb-NO"/>
              <a:t>).</a:t>
            </a:r>
            <a:endParaRPr lang="nb-NO">
              <a:ea typeface="Open Sans"/>
              <a:cs typeface="Open Sans"/>
            </a:endParaRPr>
          </a:p>
          <a:p>
            <a:pPr marL="395605" lvl="1" indent="-143510"/>
            <a:r>
              <a:rPr lang="nb-NO"/>
              <a:t>GIT-operasjoner  via </a:t>
            </a:r>
            <a:r>
              <a:rPr lang="nb-NO" err="1"/>
              <a:t>extension</a:t>
            </a:r>
            <a:r>
              <a:rPr lang="nb-NO"/>
              <a:t> i VSC og/eller «terminalvindu»</a:t>
            </a:r>
            <a:endParaRPr lang="nb-NO">
              <a:ea typeface="Open Sans"/>
              <a:cs typeface="Open Sans"/>
            </a:endParaRPr>
          </a:p>
          <a:p>
            <a:pPr marL="228600" indent="-228600"/>
            <a:endParaRPr lang="nb-NO">
              <a:ea typeface="Open Sans"/>
              <a:cs typeface="Open Sans"/>
            </a:endParaRPr>
          </a:p>
          <a:p>
            <a:pPr marL="0" indent="0">
              <a:buNone/>
            </a:pPr>
            <a:endParaRPr lang="nb-NO"/>
          </a:p>
          <a:p>
            <a:pPr marL="228600" indent="-228600"/>
            <a:endParaRPr lang="nb-NO"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1469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0EEA403-4D57-40FC-8177-FB8B9B4B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Triks og anbefalinger forts…	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AE79E55-8EB1-4A87-A0EC-B358E801CFD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28600" indent="-228600"/>
            <a:r>
              <a:rPr lang="nb-NO"/>
              <a:t>Lage batch-fil som starter «</a:t>
            </a:r>
            <a:r>
              <a:rPr lang="nb-NO" err="1"/>
              <a:t>lokaltest</a:t>
            </a:r>
            <a:r>
              <a:rPr lang="nb-NO"/>
              <a:t>» og App lokalt.</a:t>
            </a:r>
          </a:p>
          <a:p>
            <a:pPr marL="228600" indent="-228600"/>
            <a:endParaRPr lang="nb-NO">
              <a:ea typeface="Open Sans"/>
              <a:cs typeface="Open Sans"/>
            </a:endParaRPr>
          </a:p>
          <a:p>
            <a:pPr marL="228600" indent="-228600"/>
            <a:endParaRPr lang="nb-NO">
              <a:ea typeface="Open Sans"/>
              <a:cs typeface="Open Sans"/>
            </a:endParaRPr>
          </a:p>
          <a:p>
            <a:pPr marL="228600" indent="-228600"/>
            <a:endParaRPr lang="nb-NO">
              <a:ea typeface="Open Sans"/>
              <a:cs typeface="Open Sans"/>
            </a:endParaRPr>
          </a:p>
          <a:p>
            <a:pPr marL="228600" indent="-228600"/>
            <a:endParaRPr lang="nb-NO">
              <a:ea typeface="Open Sans"/>
              <a:cs typeface="Open Sans"/>
            </a:endParaRPr>
          </a:p>
          <a:p>
            <a:pPr marL="228600" indent="-228600"/>
            <a:r>
              <a:rPr lang="nb-NO" err="1"/>
              <a:t>Ctrl</a:t>
            </a:r>
            <a:r>
              <a:rPr lang="nb-NO"/>
              <a:t> + C for å «lukke» kjørende prosesser før </a:t>
            </a:r>
            <a:r>
              <a:rPr lang="nb-NO" err="1"/>
              <a:t>restart</a:t>
            </a:r>
            <a:r>
              <a:rPr lang="nb-NO"/>
              <a:t> </a:t>
            </a:r>
            <a:endParaRPr lang="nb-NO">
              <a:ea typeface="Open Sans"/>
              <a:cs typeface="Open Sans"/>
            </a:endParaRP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D06006F-6377-472D-8DCD-5E4FDAC87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02" y="2651055"/>
            <a:ext cx="10796796" cy="234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45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SS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A9D49"/>
      </a:accent1>
      <a:accent2>
        <a:srgbClr val="274247"/>
      </a:accent2>
      <a:accent3>
        <a:srgbClr val="9582BB"/>
      </a:accent3>
      <a:accent4>
        <a:srgbClr val="3396D2"/>
      </a:accent4>
      <a:accent5>
        <a:srgbClr val="D2BC2A"/>
      </a:accent5>
      <a:accent6>
        <a:srgbClr val="8CA9AA"/>
      </a:accent6>
      <a:hlink>
        <a:srgbClr val="0563C1"/>
      </a:hlink>
      <a:folHlink>
        <a:srgbClr val="954F72"/>
      </a:folHlink>
    </a:clrScheme>
    <a:fontScheme name="SSB">
      <a:majorFont>
        <a:latin typeface="Roboto Condensed"/>
        <a:ea typeface=""/>
        <a:cs typeface=""/>
      </a:majorFont>
      <a:minorFont>
        <a:latin typeface="Open Sans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bmal_2018.potx" id="{27830765-609B-40A7-BB85-0ABEDBC2E87E}" vid="{F965F0D8-9B15-47DC-9966-C4B99B4DF52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ssbmal_2018</Template>
  <Application>Microsoft Office PowerPoint</Application>
  <PresentationFormat>Widescreen</PresentationFormat>
  <Slides>11</Slides>
  <Notes>10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2" baseType="lpstr">
      <vt:lpstr>Office-tema</vt:lpstr>
      <vt:lpstr>Altinn Studio</vt:lpstr>
      <vt:lpstr>Hvordan komme raskt i gang med Altinn Studio?</vt:lpstr>
      <vt:lpstr>Klargjøre for lokal test…</vt:lpstr>
      <vt:lpstr>Tips….</vt:lpstr>
      <vt:lpstr>Lage en enkel tjeneste i Altinn Studio  – lage et førsteutkast</vt:lpstr>
      <vt:lpstr>Tjenesteutvikling i Visual Studio Code</vt:lpstr>
      <vt:lpstr>Tips 2….</vt:lpstr>
      <vt:lpstr>Triks og anbefalinger… </vt:lpstr>
      <vt:lpstr>Triks og anbefalinger forts… </vt:lpstr>
      <vt:lpstr>Fremdrift / samarbeid med Altinn utviklingsteam. </vt:lpstr>
      <vt:lpstr>Takk!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Bergset, Trond</dc:creator>
  <cp:revision>6</cp:revision>
  <dcterms:created xsi:type="dcterms:W3CDTF">2019-05-16T08:47:10Z</dcterms:created>
  <dcterms:modified xsi:type="dcterms:W3CDTF">2020-10-07T07:06:29Z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bb1e25a-de7b-40d6-a859-76fe2317f0af_Enabled">
    <vt:lpwstr>True</vt:lpwstr>
  </property>
  <property fmtid="{D5CDD505-2E9C-101B-9397-08002B2CF9AE}" pid="3" name="MSIP_Label_ebb1e25a-de7b-40d6-a859-76fe2317f0af_SiteId">
    <vt:lpwstr>c7217092-b240-4e1d-bd61-fa97ba975cbc</vt:lpwstr>
  </property>
  <property fmtid="{D5CDD505-2E9C-101B-9397-08002B2CF9AE}" pid="4" name="MSIP_Label_ebb1e25a-de7b-40d6-a859-76fe2317f0af_Owner">
    <vt:lpwstr>thb@ssb.no</vt:lpwstr>
  </property>
  <property fmtid="{D5CDD505-2E9C-101B-9397-08002B2CF9AE}" pid="5" name="MSIP_Label_ebb1e25a-de7b-40d6-a859-76fe2317f0af_SetDate">
    <vt:lpwstr>2019-01-10T08:15:32.1166307Z</vt:lpwstr>
  </property>
  <property fmtid="{D5CDD505-2E9C-101B-9397-08002B2CF9AE}" pid="6" name="MSIP_Label_ebb1e25a-de7b-40d6-a859-76fe2317f0af_Name">
    <vt:lpwstr>Åpent</vt:lpwstr>
  </property>
  <property fmtid="{D5CDD505-2E9C-101B-9397-08002B2CF9AE}" pid="7" name="MSIP_Label_ebb1e25a-de7b-40d6-a859-76fe2317f0af_Application">
    <vt:lpwstr>Microsoft Azure Information Protection</vt:lpwstr>
  </property>
  <property fmtid="{D5CDD505-2E9C-101B-9397-08002B2CF9AE}" pid="8" name="MSIP_Label_ebb1e25a-de7b-40d6-a859-76fe2317f0af_Extended_MSFT_Method">
    <vt:lpwstr>Automatic</vt:lpwstr>
  </property>
  <property fmtid="{D5CDD505-2E9C-101B-9397-08002B2CF9AE}" pid="9" name="Sensitivity">
    <vt:lpwstr>Åpent</vt:lpwstr>
  </property>
</Properties>
</file>