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9C1E-0C45-4997-9E56-6BDD703125EB}" v="1" dt="2020-10-14T11:16:2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12679C1E-0C45-4997-9E56-6BDD703125EB}"/>
    <pc:docChg chg="undo custSel modSld">
      <pc:chgData name="Bachmann, Lars Vegard" userId="9fade4d3-1629-4597-b3ae-edc23d66fe50" providerId="ADAL" clId="{12679C1E-0C45-4997-9E56-6BDD703125EB}" dt="2020-10-14T11:24:07.330" v="615" actId="20577"/>
      <pc:docMkLst>
        <pc:docMk/>
      </pc:docMkLst>
      <pc:sldChg chg="modSp mod">
        <pc:chgData name="Bachmann, Lars Vegard" userId="9fade4d3-1629-4597-b3ae-edc23d66fe50" providerId="ADAL" clId="{12679C1E-0C45-4997-9E56-6BDD703125EB}" dt="2020-10-14T11:10:09.288" v="25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12679C1E-0C45-4997-9E56-6BDD703125EB}" dt="2020-10-14T11:10:09.288" v="25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12679C1E-0C45-4997-9E56-6BDD703125EB}" dt="2020-10-14T11:16:40.462" v="372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12679C1E-0C45-4997-9E56-6BDD703125EB}" dt="2020-10-14T11:16:40.462" v="372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12679C1E-0C45-4997-9E56-6BDD703125EB}" dt="2020-10-14T11:24:07.330" v="615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12679C1E-0C45-4997-9E56-6BDD703125EB}" dt="2020-10-14T11:24:07.330" v="615" actId="20577"/>
          <ac:spMkLst>
            <pc:docMk/>
            <pc:sldMk cId="3448598731" sldId="259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issues/481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tinn/altinn-studio/issues?q=is%3Aissue+is%3Aclosed+label%3Akind%2Fbug+milestone%3A2020-W38%2F3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14. oktober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Flere sider i et skjema</a:t>
            </a:r>
          </a:p>
          <a:p>
            <a:pPr lvl="1"/>
            <a:r>
              <a:rPr lang="nb-NO" dirty="0"/>
              <a:t>Implementering av oppførsel i app (så godt som ferdig)</a:t>
            </a:r>
          </a:p>
          <a:p>
            <a:pPr lvl="1"/>
            <a:r>
              <a:rPr lang="nb-NO" dirty="0"/>
              <a:t>Design for opplevelse i Altinn Studio</a:t>
            </a:r>
          </a:p>
          <a:p>
            <a:r>
              <a:rPr lang="nb-NO" dirty="0" err="1"/>
              <a:t>Event</a:t>
            </a:r>
            <a:r>
              <a:rPr lang="nb-NO" dirty="0"/>
              <a:t>-arkitektur</a:t>
            </a:r>
          </a:p>
          <a:p>
            <a:pPr lvl="1"/>
            <a:r>
              <a:rPr lang="nb-NO" dirty="0"/>
              <a:t>Noe forsinket grunnet endret databasetype</a:t>
            </a:r>
          </a:p>
          <a:p>
            <a:pPr lvl="1"/>
            <a:r>
              <a:rPr lang="nb-NO" dirty="0"/>
              <a:t>Analyse av hvordan vi kan pushe </a:t>
            </a:r>
            <a:r>
              <a:rPr lang="nb-NO" dirty="0" err="1"/>
              <a:t>events</a:t>
            </a:r>
            <a:r>
              <a:rPr lang="nb-NO" dirty="0"/>
              <a:t> (#</a:t>
            </a:r>
            <a:r>
              <a:rPr lang="nb-NO" dirty="0">
                <a:hlinkClick r:id="rId3"/>
              </a:rPr>
              <a:t>4810</a:t>
            </a:r>
            <a:r>
              <a:rPr lang="nb-NO" dirty="0"/>
              <a:t>)</a:t>
            </a:r>
          </a:p>
          <a:p>
            <a:r>
              <a:rPr lang="nb-NO" dirty="0"/>
              <a:t>Rettet </a:t>
            </a:r>
            <a:r>
              <a:rPr lang="nb-NO" dirty="0">
                <a:hlinkClick r:id="rId4"/>
              </a:rPr>
              <a:t>12 </a:t>
            </a:r>
            <a:r>
              <a:rPr lang="nb-NO" dirty="0" err="1">
                <a:hlinkClick r:id="rId4"/>
              </a:rPr>
              <a:t>bugs</a:t>
            </a:r>
            <a:r>
              <a:rPr lang="nb-NO" dirty="0"/>
              <a:t> – bl.a.</a:t>
            </a:r>
          </a:p>
          <a:p>
            <a:pPr lvl="1"/>
            <a:r>
              <a:rPr lang="nb-NO" dirty="0"/>
              <a:t>Tilfeller der PDF ikke ble generert</a:t>
            </a:r>
          </a:p>
          <a:p>
            <a:pPr lvl="1"/>
            <a:r>
              <a:rPr lang="nb-NO" dirty="0"/>
              <a:t>Støtte for tjenesteeieraktivteter på app-instans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Ferdigstilling av </a:t>
            </a:r>
            <a:r>
              <a:rPr lang="nb-NO"/>
              <a:t>førsteversjon av flere </a:t>
            </a:r>
            <a:r>
              <a:rPr lang="nb-NO" dirty="0"/>
              <a:t>sider i et skjema</a:t>
            </a:r>
          </a:p>
          <a:p>
            <a:r>
              <a:rPr lang="nb-NO" dirty="0">
                <a:sym typeface="Wingdings" panose="05000000000000000000" pitchFamily="2" charset="2"/>
              </a:rPr>
              <a:t>Implementere første generasjon av </a:t>
            </a:r>
            <a:r>
              <a:rPr lang="nb-NO" dirty="0" err="1">
                <a:sym typeface="Wingdings" panose="05000000000000000000" pitchFamily="2" charset="2"/>
              </a:rPr>
              <a:t>Event</a:t>
            </a:r>
            <a:r>
              <a:rPr lang="nb-NO" dirty="0">
                <a:sym typeface="Wingdings" panose="05000000000000000000" pitchFamily="2" charset="2"/>
              </a:rPr>
              <a:t>-arkitektur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Liste ut hendelser app genererer – tilgjengelig slik at tjenesteeier og sluttbruker kan spørre mot dette istedenfor mot database</a:t>
            </a:r>
          </a:p>
          <a:p>
            <a:r>
              <a:rPr lang="nb-NO" dirty="0">
                <a:sym typeface="Wingdings" panose="05000000000000000000" pitchFamily="2" charset="2"/>
              </a:rPr>
              <a:t>Validering/kalkulering </a:t>
            </a:r>
            <a:r>
              <a:rPr lang="nb-NO" dirty="0" err="1">
                <a:sym typeface="Wingdings" panose="05000000000000000000" pitchFamily="2" charset="2"/>
              </a:rPr>
              <a:t>backend</a:t>
            </a:r>
            <a:r>
              <a:rPr lang="nb-NO" dirty="0">
                <a:sym typeface="Wingdings" panose="05000000000000000000" pitchFamily="2" charset="2"/>
              </a:rPr>
              <a:t> for enkeltfelt</a:t>
            </a:r>
          </a:p>
          <a:p>
            <a:r>
              <a:rPr lang="nb-NO" dirty="0">
                <a:sym typeface="Wingdings" panose="05000000000000000000" pitchFamily="2" charset="2"/>
              </a:rPr>
              <a:t>Analyse: I hvilken grad kan vi konvertere Altinn II-tjenester til Altinn 3-apper?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3</cp:revision>
  <dcterms:created xsi:type="dcterms:W3CDTF">2020-09-30T11:27:05Z</dcterms:created>
  <dcterms:modified xsi:type="dcterms:W3CDTF">2020-10-14T11:24:28Z</dcterms:modified>
</cp:coreProperties>
</file>