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E4EAE-8D4E-4F8A-A073-19C17CC9DC65}" v="2" dt="2020-12-09T12:13:01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947E4EAE-8D4E-4F8A-A073-19C17CC9DC65}"/>
    <pc:docChg chg="undo custSel addSld modSld">
      <pc:chgData name="Bachmann, Lars Vegard" userId="9fade4d3-1629-4597-b3ae-edc23d66fe50" providerId="ADAL" clId="{947E4EAE-8D4E-4F8A-A073-19C17CC9DC65}" dt="2020-12-09T12:23:30.807" v="584" actId="478"/>
      <pc:docMkLst>
        <pc:docMk/>
      </pc:docMkLst>
      <pc:sldChg chg="addSp delSp modSp mod">
        <pc:chgData name="Bachmann, Lars Vegard" userId="9fade4d3-1629-4597-b3ae-edc23d66fe50" providerId="ADAL" clId="{947E4EAE-8D4E-4F8A-A073-19C17CC9DC65}" dt="2020-12-09T12:23:30.807" v="584" actId="478"/>
        <pc:sldMkLst>
          <pc:docMk/>
          <pc:sldMk cId="1303579872" sldId="256"/>
        </pc:sldMkLst>
        <pc:spChg chg="mod">
          <ac:chgData name="Bachmann, Lars Vegard" userId="9fade4d3-1629-4597-b3ae-edc23d66fe50" providerId="ADAL" clId="{947E4EAE-8D4E-4F8A-A073-19C17CC9DC65}" dt="2020-12-09T12:22:28.303" v="563" actId="20577"/>
          <ac:spMkLst>
            <pc:docMk/>
            <pc:sldMk cId="1303579872" sldId="256"/>
            <ac:spMk id="3" creationId="{027DEB9F-9A04-4C62-AD38-8D588C4A3B75}"/>
          </ac:spMkLst>
        </pc:spChg>
        <pc:spChg chg="add del mod">
          <ac:chgData name="Bachmann, Lars Vegard" userId="9fade4d3-1629-4597-b3ae-edc23d66fe50" providerId="ADAL" clId="{947E4EAE-8D4E-4F8A-A073-19C17CC9DC65}" dt="2020-12-09T12:22:49.930" v="567" actId="11529"/>
          <ac:spMkLst>
            <pc:docMk/>
            <pc:sldMk cId="1303579872" sldId="256"/>
            <ac:spMk id="5" creationId="{4B74378E-7193-4811-A92B-7D0DF0798D9C}"/>
          </ac:spMkLst>
        </pc:spChg>
        <pc:spChg chg="add del mod">
          <ac:chgData name="Bachmann, Lars Vegard" userId="9fade4d3-1629-4597-b3ae-edc23d66fe50" providerId="ADAL" clId="{947E4EAE-8D4E-4F8A-A073-19C17CC9DC65}" dt="2020-12-09T12:23:30.807" v="584" actId="478"/>
          <ac:spMkLst>
            <pc:docMk/>
            <pc:sldMk cId="1303579872" sldId="256"/>
            <ac:spMk id="6" creationId="{4B9F5AC0-619C-4641-9094-66502B7C7F12}"/>
          </ac:spMkLst>
        </pc:spChg>
      </pc:sldChg>
      <pc:sldChg chg="modSp mod">
        <pc:chgData name="Bachmann, Lars Vegard" userId="9fade4d3-1629-4597-b3ae-edc23d66fe50" providerId="ADAL" clId="{947E4EAE-8D4E-4F8A-A073-19C17CC9DC65}" dt="2020-12-09T12:15:11.740" v="502" actId="20577"/>
        <pc:sldMkLst>
          <pc:docMk/>
          <pc:sldMk cId="3682933089" sldId="257"/>
        </pc:sldMkLst>
        <pc:spChg chg="mod">
          <ac:chgData name="Bachmann, Lars Vegard" userId="9fade4d3-1629-4597-b3ae-edc23d66fe50" providerId="ADAL" clId="{947E4EAE-8D4E-4F8A-A073-19C17CC9DC65}" dt="2020-12-09T12:15:11.740" v="502" actId="20577"/>
          <ac:spMkLst>
            <pc:docMk/>
            <pc:sldMk cId="3682933089" sldId="257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947E4EAE-8D4E-4F8A-A073-19C17CC9DC65}" dt="2020-12-09T12:15:22.722" v="504" actId="27636"/>
        <pc:sldMkLst>
          <pc:docMk/>
          <pc:sldMk cId="3448598731" sldId="259"/>
        </pc:sldMkLst>
        <pc:spChg chg="mod">
          <ac:chgData name="Bachmann, Lars Vegard" userId="9fade4d3-1629-4597-b3ae-edc23d66fe50" providerId="ADAL" clId="{947E4EAE-8D4E-4F8A-A073-19C17CC9DC65}" dt="2020-12-09T12:15:22.722" v="504" actId="27636"/>
          <ac:spMkLst>
            <pc:docMk/>
            <pc:sldMk cId="3448598731" sldId="259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947E4EAE-8D4E-4F8A-A073-19C17CC9DC65}" dt="2020-12-09T12:16:22.551" v="557" actId="20577"/>
        <pc:sldMkLst>
          <pc:docMk/>
          <pc:sldMk cId="1940681658" sldId="260"/>
        </pc:sldMkLst>
        <pc:spChg chg="mod">
          <ac:chgData name="Bachmann, Lars Vegard" userId="9fade4d3-1629-4597-b3ae-edc23d66fe50" providerId="ADAL" clId="{947E4EAE-8D4E-4F8A-A073-19C17CC9DC65}" dt="2020-12-09T12:16:22.551" v="557" actId="20577"/>
          <ac:spMkLst>
            <pc:docMk/>
            <pc:sldMk cId="1940681658" sldId="260"/>
            <ac:spMk id="2" creationId="{1C0BD79D-D520-41D6-BFFC-3C8E7BEECE2D}"/>
          </ac:spMkLst>
        </pc:spChg>
      </pc:sldChg>
      <pc:sldChg chg="modSp add mod">
        <pc:chgData name="Bachmann, Lars Vegard" userId="9fade4d3-1629-4597-b3ae-edc23d66fe50" providerId="ADAL" clId="{947E4EAE-8D4E-4F8A-A073-19C17CC9DC65}" dt="2020-12-09T12:15:52.098" v="556" actId="20577"/>
        <pc:sldMkLst>
          <pc:docMk/>
          <pc:sldMk cId="3921337619" sldId="261"/>
        </pc:sldMkLst>
        <pc:spChg chg="mod">
          <ac:chgData name="Bachmann, Lars Vegard" userId="9fade4d3-1629-4597-b3ae-edc23d66fe50" providerId="ADAL" clId="{947E4EAE-8D4E-4F8A-A073-19C17CC9DC65}" dt="2020-12-09T12:15:52.098" v="556" actId="20577"/>
          <ac:spMkLst>
            <pc:docMk/>
            <pc:sldMk cId="3921337619" sldId="261"/>
            <ac:spMk id="3" creationId="{FAB98DA4-DEEB-46AF-BA62-88595A4E0D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9. desember 2020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Automatisk sletting ved innsending – ferdig back-end</a:t>
            </a:r>
          </a:p>
          <a:p>
            <a:r>
              <a:rPr lang="nb-NO" dirty="0">
                <a:sym typeface="Wingdings" panose="05000000000000000000" pitchFamily="2" charset="2"/>
              </a:rPr>
              <a:t>Meldingsfunksjonalitet</a:t>
            </a:r>
          </a:p>
          <a:p>
            <a:r>
              <a:rPr lang="nb-NO" dirty="0">
                <a:sym typeface="Wingdings" panose="05000000000000000000" pitchFamily="2" charset="2"/>
              </a:rPr>
              <a:t>Avanserte repeterende grupper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Gruppe i gruppe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Dynamikk i gruppe</a:t>
            </a:r>
          </a:p>
          <a:p>
            <a:r>
              <a:rPr lang="nb-NO" dirty="0">
                <a:sym typeface="Wingdings" panose="05000000000000000000" pitchFamily="2" charset="2"/>
              </a:rPr>
              <a:t>POC 2 for datamodellering: Hvordan støtte gjenbruk</a:t>
            </a:r>
          </a:p>
          <a:p>
            <a:r>
              <a:rPr lang="nb-NO" dirty="0">
                <a:sym typeface="Wingdings" panose="05000000000000000000" pitchFamily="2" charset="2"/>
              </a:rPr>
              <a:t>«Myke valideringer» </a:t>
            </a:r>
          </a:p>
          <a:p>
            <a:r>
              <a:rPr lang="nb-NO" dirty="0">
                <a:sym typeface="Wingdings" panose="05000000000000000000" pitchFamily="2" charset="2"/>
              </a:rPr>
              <a:t>API-seksjonen av dokumentasjonen</a:t>
            </a:r>
          </a:p>
        </p:txBody>
      </p:sp>
    </p:spTree>
    <p:extLst>
      <p:ext uri="{BB962C8B-B14F-4D97-AF65-F5344CB8AC3E}">
        <p14:creationId xmlns:p14="http://schemas.microsoft.com/office/powerpoint/2010/main" val="368293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 Front-end-behov for case Sikkerhetsklarering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Sjekk svarene-side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Valideringer ved sidebytte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Variabler i tekster ved repeterende gruppe</a:t>
            </a:r>
          </a:p>
          <a:p>
            <a:r>
              <a:rPr lang="nb-NO" dirty="0">
                <a:sym typeface="Wingdings" panose="05000000000000000000" pitchFamily="2" charset="2"/>
              </a:rPr>
              <a:t>Meldingsfunksjonalitet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Lesestatus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Visning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Vedlegg på tvers av flere</a:t>
            </a: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PDF-generering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Gruppe i gruppe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Skjule felter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Støtte for meldinger</a:t>
            </a:r>
          </a:p>
          <a:p>
            <a:r>
              <a:rPr lang="nb-NO" dirty="0">
                <a:sym typeface="Wingdings" panose="05000000000000000000" pitchFamily="2" charset="2"/>
              </a:rPr>
              <a:t>Kvittering for automatisk slettede elementer</a:t>
            </a:r>
          </a:p>
          <a:p>
            <a:r>
              <a:rPr lang="nb-NO" dirty="0">
                <a:sym typeface="Wingdings" panose="05000000000000000000" pitchFamily="2" charset="2"/>
              </a:rPr>
              <a:t>Analyse: Søk i Altinn 3-elementer fra innboksen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endParaRPr lang="nb-N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133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Spørsmål</a:t>
            </a:r>
            <a:r>
              <a:rPr lang="en-US" sz="5400" dirty="0"/>
              <a:t>? </a:t>
            </a:r>
            <a:r>
              <a:rPr lang="en-US" sz="5400" dirty="0" err="1"/>
              <a:t>Kommentarer</a:t>
            </a:r>
            <a:r>
              <a:rPr lang="en-US" sz="5400" dirty="0"/>
              <a:t>? 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4"/>
              </a:rPr>
              <a:t>https://altinnstudio.slack.com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117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10" baseType="lpstr">
      <vt:lpstr>Arial</vt:lpstr>
      <vt:lpstr>Georgia Pro Cond Light</vt:lpstr>
      <vt:lpstr>Speak Pro</vt:lpstr>
      <vt:lpstr>Wingdings 2</vt:lpstr>
      <vt:lpstr>SlateVTI</vt:lpstr>
      <vt:lpstr>Altinn-kaffe</vt:lpstr>
      <vt:lpstr>Jobbet med siden sist</vt:lpstr>
      <vt:lpstr>Jobber med nå</vt:lpstr>
      <vt:lpstr>Jobber med nå</vt:lpstr>
      <vt:lpstr>Spørsmål? Kommentarer?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7</cp:revision>
  <dcterms:created xsi:type="dcterms:W3CDTF">2020-09-30T11:27:05Z</dcterms:created>
  <dcterms:modified xsi:type="dcterms:W3CDTF">2020-12-09T12:23:44Z</dcterms:modified>
</cp:coreProperties>
</file>