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7D296CA2-79E2-4E78-9988-DB28966A962D}"/>
    <pc:docChg chg="undo custSel modSld">
      <pc:chgData name="Bachmann, Lars Vegard" userId="9fade4d3-1629-4597-b3ae-edc23d66fe50" providerId="ADAL" clId="{7D296CA2-79E2-4E78-9988-DB28966A962D}" dt="2020-11-25T12:29:28.854" v="319" actId="20577"/>
      <pc:docMkLst>
        <pc:docMk/>
      </pc:docMkLst>
      <pc:sldChg chg="modSp mod">
        <pc:chgData name="Bachmann, Lars Vegard" userId="9fade4d3-1629-4597-b3ae-edc23d66fe50" providerId="ADAL" clId="{7D296CA2-79E2-4E78-9988-DB28966A962D}" dt="2020-11-25T12:29:28.854" v="319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7D296CA2-79E2-4E78-9988-DB28966A962D}" dt="2020-11-25T12:29:28.854" v="319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7D296CA2-79E2-4E78-9988-DB28966A962D}" dt="2020-11-25T12:17:32.978" v="178" actId="20577"/>
        <pc:sldMkLst>
          <pc:docMk/>
          <pc:sldMk cId="3682933089" sldId="257"/>
        </pc:sldMkLst>
        <pc:spChg chg="mod">
          <ac:chgData name="Bachmann, Lars Vegard" userId="9fade4d3-1629-4597-b3ae-edc23d66fe50" providerId="ADAL" clId="{7D296CA2-79E2-4E78-9988-DB28966A962D}" dt="2020-11-25T12:17:32.978" v="178" actId="20577"/>
          <ac:spMkLst>
            <pc:docMk/>
            <pc:sldMk cId="3682933089" sldId="25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7D296CA2-79E2-4E78-9988-DB28966A962D}" dt="2020-11-25T12:20:53.057" v="317"/>
        <pc:sldMkLst>
          <pc:docMk/>
          <pc:sldMk cId="3448598731" sldId="259"/>
        </pc:sldMkLst>
        <pc:spChg chg="mod">
          <ac:chgData name="Bachmann, Lars Vegard" userId="9fade4d3-1629-4597-b3ae-edc23d66fe50" providerId="ADAL" clId="{7D296CA2-79E2-4E78-9988-DB28966A962D}" dt="2020-11-25T12:20:53.057" v="317"/>
          <ac:spMkLst>
            <pc:docMk/>
            <pc:sldMk cId="3448598731" sldId="259"/>
            <ac:spMk id="3" creationId="{FAB98DA4-DEEB-46AF-BA62-88595A4E0D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25. november 2020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Automatisk sletting ved innsending – delvis levert</a:t>
            </a:r>
          </a:p>
          <a:p>
            <a:r>
              <a:rPr lang="nb-NO" dirty="0">
                <a:sym typeface="Wingdings" panose="05000000000000000000" pitchFamily="2" charset="2"/>
              </a:rPr>
              <a:t>Første analyse – muligheter for signering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Diskuter gjerne med oss på </a:t>
            </a:r>
            <a:r>
              <a:rPr lang="nb-NO" dirty="0" err="1">
                <a:sym typeface="Wingdings" panose="05000000000000000000" pitchFamily="2" charset="2"/>
              </a:rPr>
              <a:t>Slack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Analyse – tilgang til </a:t>
            </a:r>
            <a:r>
              <a:rPr lang="nb-NO" dirty="0" err="1">
                <a:sym typeface="Wingdings" panose="05000000000000000000" pitchFamily="2" charset="2"/>
              </a:rPr>
              <a:t>events</a:t>
            </a:r>
            <a:r>
              <a:rPr lang="nb-NO" dirty="0">
                <a:sym typeface="Wingdings" panose="05000000000000000000" pitchFamily="2" charset="2"/>
              </a:rPr>
              <a:t> uten pålogging? 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Utgangspunkt: Uønsket, men kan kreves av Sirius</a:t>
            </a:r>
          </a:p>
          <a:p>
            <a:r>
              <a:rPr lang="nb-NO" strike="sngStrike" dirty="0">
                <a:sym typeface="Wingdings" panose="05000000000000000000" pitchFamily="2" charset="2"/>
              </a:rPr>
              <a:t>«Myke valideringer»</a:t>
            </a:r>
          </a:p>
          <a:p>
            <a:r>
              <a:rPr lang="nb-NO" dirty="0">
                <a:sym typeface="Wingdings" panose="05000000000000000000" pitchFamily="2" charset="2"/>
              </a:rPr>
              <a:t>Forside på </a:t>
            </a:r>
            <a:r>
              <a:rPr lang="nb-NO" dirty="0" err="1">
                <a:sym typeface="Wingdings" panose="05000000000000000000" pitchFamily="2" charset="2"/>
              </a:rPr>
              <a:t>altinn.studio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/>
              <a:t>Rettet </a:t>
            </a:r>
            <a:r>
              <a:rPr lang="nb-NO" dirty="0" err="1"/>
              <a:t>bugs</a:t>
            </a:r>
            <a:r>
              <a:rPr lang="nb-NO" dirty="0"/>
              <a:t> og gjort oppgraderinger av biblioteker</a:t>
            </a:r>
          </a:p>
        </p:txBody>
      </p:sp>
    </p:spTree>
    <p:extLst>
      <p:ext uri="{BB962C8B-B14F-4D97-AF65-F5344CB8AC3E}">
        <p14:creationId xmlns:p14="http://schemas.microsoft.com/office/powerpoint/2010/main" val="368293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Automatisk sletting ved innsending – fullføre</a:t>
            </a:r>
          </a:p>
          <a:p>
            <a:r>
              <a:rPr lang="nb-NO" dirty="0">
                <a:sym typeface="Wingdings" panose="05000000000000000000" pitchFamily="2" charset="2"/>
              </a:rPr>
              <a:t>Meldingsfunksjonalitet</a:t>
            </a:r>
          </a:p>
          <a:p>
            <a:r>
              <a:rPr lang="nb-NO" dirty="0">
                <a:sym typeface="Wingdings" panose="05000000000000000000" pitchFamily="2" charset="2"/>
              </a:rPr>
              <a:t>Analyse/design – hvordan elementer fremstår i innboks</a:t>
            </a:r>
          </a:p>
          <a:p>
            <a:r>
              <a:rPr lang="nb-NO" dirty="0">
                <a:sym typeface="Wingdings" panose="05000000000000000000" pitchFamily="2" charset="2"/>
              </a:rPr>
              <a:t>Avanserte repeterende grupper</a:t>
            </a:r>
          </a:p>
          <a:p>
            <a:r>
              <a:rPr lang="nb-NO" dirty="0">
                <a:sym typeface="Wingdings" panose="05000000000000000000" pitchFamily="2" charset="2"/>
              </a:rPr>
              <a:t>POC 2 for datamodellering: Hvordan støtte gjenbruk</a:t>
            </a:r>
          </a:p>
          <a:p>
            <a:r>
              <a:rPr lang="nb-NO" dirty="0">
                <a:sym typeface="Wingdings" panose="05000000000000000000" pitchFamily="2" charset="2"/>
              </a:rPr>
              <a:t>«Myke valideringer»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Spørsmål? Kommentarer? Ønsker om tema?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123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9" baseType="lpstr">
      <vt:lpstr>Arial</vt:lpstr>
      <vt:lpstr>Georgia Pro Cond Light</vt:lpstr>
      <vt:lpstr>Speak Pro</vt:lpstr>
      <vt:lpstr>Wingdings 2</vt:lpstr>
      <vt:lpstr>SlateVTI</vt:lpstr>
      <vt:lpstr>Altinn-kaffe</vt:lpstr>
      <vt:lpstr>Jobbet med siden sist</vt:lpstr>
      <vt:lpstr>Jobber med nå</vt:lpstr>
      <vt:lpstr>Spørsmål? Kommentarer? Ønsker om tema?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6</cp:revision>
  <dcterms:created xsi:type="dcterms:W3CDTF">2020-09-30T11:27:05Z</dcterms:created>
  <dcterms:modified xsi:type="dcterms:W3CDTF">2020-11-25T12:29:55Z</dcterms:modified>
</cp:coreProperties>
</file>