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90A24-6476-4FE9-A320-319271EEFE7A}" v="2" dt="2020-11-11T07:53:47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D8690A24-6476-4FE9-A320-319271EEFE7A}"/>
    <pc:docChg chg="custSel modSld">
      <pc:chgData name="Bachmann, Lars Vegard" userId="9fade4d3-1629-4597-b3ae-edc23d66fe50" providerId="ADAL" clId="{D8690A24-6476-4FE9-A320-319271EEFE7A}" dt="2020-11-11T12:28:57.435" v="473" actId="20577"/>
      <pc:docMkLst>
        <pc:docMk/>
      </pc:docMkLst>
      <pc:sldChg chg="modSp mod">
        <pc:chgData name="Bachmann, Lars Vegard" userId="9fade4d3-1629-4597-b3ae-edc23d66fe50" providerId="ADAL" clId="{D8690A24-6476-4FE9-A320-319271EEFE7A}" dt="2020-11-11T07:50:46.997" v="6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D8690A24-6476-4FE9-A320-319271EEFE7A}" dt="2020-11-11T07:50:46.997" v="6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D8690A24-6476-4FE9-A320-319271EEFE7A}" dt="2020-11-11T12:28:37.693" v="417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D8690A24-6476-4FE9-A320-319271EEFE7A}" dt="2020-11-11T12:28:37.693" v="417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D8690A24-6476-4FE9-A320-319271EEFE7A}" dt="2020-11-11T12:28:57.435" v="473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D8690A24-6476-4FE9-A320-319271EEFE7A}" dt="2020-11-11T12:28:57.435" v="473" actId="20577"/>
          <ac:spMkLst>
            <pc:docMk/>
            <pc:sldMk cId="3448598731" sldId="259"/>
            <ac:spMk id="3" creationId="{FAB98DA4-DEEB-46AF-BA62-88595A4E0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n/altinn-studio/issues?q=is%3Aissue+milestone%3A2020-w44%2F45+is%3Aclosed+label%3Akind%2Fbug+-label%3A%22status%2Fwon%27t+fix%22+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11. november 2020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/>
              <a:t>Flere sider i et skjema – førsteversjon fullført</a:t>
            </a:r>
          </a:p>
          <a:p>
            <a:r>
              <a:rPr lang="nb-NO" dirty="0" err="1"/>
              <a:t>Event</a:t>
            </a:r>
            <a:r>
              <a:rPr lang="nb-NO" dirty="0"/>
              <a:t>-arkitektur – førsteversjon fullført*</a:t>
            </a:r>
          </a:p>
          <a:p>
            <a:r>
              <a:rPr lang="nb-NO" dirty="0"/>
              <a:t>Enkeltfeltvalidering – førsteversjon fullført</a:t>
            </a:r>
          </a:p>
          <a:p>
            <a:r>
              <a:rPr lang="nb-NO" dirty="0"/>
              <a:t>POC på datamodellering</a:t>
            </a:r>
          </a:p>
          <a:p>
            <a:r>
              <a:rPr lang="nb-NO" dirty="0"/>
              <a:t>Rettet </a:t>
            </a:r>
            <a:r>
              <a:rPr lang="nb-NO" dirty="0">
                <a:hlinkClick r:id="rId3"/>
              </a:rPr>
              <a:t>16 </a:t>
            </a:r>
            <a:r>
              <a:rPr lang="nb-NO" dirty="0" err="1">
                <a:hlinkClick r:id="rId3"/>
              </a:rPr>
              <a:t>bugs</a:t>
            </a:r>
            <a:r>
              <a:rPr lang="nb-NO" dirty="0"/>
              <a:t> – bl.a.</a:t>
            </a:r>
          </a:p>
          <a:p>
            <a:pPr lvl="1"/>
            <a:r>
              <a:rPr lang="nb-NO" dirty="0"/>
              <a:t>Filopplasting av «uvanlige» formater</a:t>
            </a:r>
          </a:p>
          <a:p>
            <a:pPr lvl="1"/>
            <a:r>
              <a:rPr lang="nb-NO" dirty="0"/>
              <a:t>Svakheter i kodelistebehandling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Automatisk sletting ved innsending</a:t>
            </a:r>
          </a:p>
          <a:p>
            <a:r>
              <a:rPr lang="nb-NO" dirty="0">
                <a:sym typeface="Wingdings" panose="05000000000000000000" pitchFamily="2" charset="2"/>
              </a:rPr>
              <a:t>Analyse/design – hvordan elementer fremstår i innboks</a:t>
            </a:r>
          </a:p>
          <a:p>
            <a:r>
              <a:rPr lang="nb-NO" dirty="0">
                <a:sym typeface="Wingdings" panose="05000000000000000000" pitchFamily="2" charset="2"/>
              </a:rPr>
              <a:t>Første analyse – muligheter for signering</a:t>
            </a:r>
          </a:p>
          <a:p>
            <a:r>
              <a:rPr lang="nb-NO" dirty="0">
                <a:sym typeface="Wingdings" panose="05000000000000000000" pitchFamily="2" charset="2"/>
              </a:rPr>
              <a:t>Analyse – tilgang til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>
                <a:sym typeface="Wingdings" panose="05000000000000000000" pitchFamily="2" charset="2"/>
              </a:rPr>
              <a:t>uten pålogging?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«Myke valideringer»</a:t>
            </a:r>
          </a:p>
          <a:p>
            <a:r>
              <a:rPr lang="nb-NO" dirty="0">
                <a:sym typeface="Wingdings" panose="05000000000000000000" pitchFamily="2" charset="2"/>
              </a:rPr>
              <a:t>Forside på </a:t>
            </a:r>
            <a:r>
              <a:rPr lang="nb-NO" dirty="0" err="1">
                <a:sym typeface="Wingdings" panose="05000000000000000000" pitchFamily="2" charset="2"/>
              </a:rPr>
              <a:t>altinn.studio</a:t>
            </a: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Spørsmål? Kommentarer? Ønsker om tema?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9" baseType="lpstr">
      <vt:lpstr>Arial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Spørsmål? Kommentarer? Ønsker om tema?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5</cp:revision>
  <dcterms:created xsi:type="dcterms:W3CDTF">2020-09-30T11:27:05Z</dcterms:created>
  <dcterms:modified xsi:type="dcterms:W3CDTF">2020-11-11T12:29:04Z</dcterms:modified>
</cp:coreProperties>
</file>