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34A4F-486C-40EE-A709-F5E8742A7577}" v="5" dt="2020-11-18T10:23:39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32434A4F-486C-40EE-A709-F5E8742A7577}"/>
    <pc:docChg chg="undo redo custSel addSld delSld modSld">
      <pc:chgData name="Bachmann, Lars Vegard" userId="9fade4d3-1629-4597-b3ae-edc23d66fe50" providerId="ADAL" clId="{32434A4F-486C-40EE-A709-F5E8742A7577}" dt="2020-11-18T10:23:39.671" v="1316"/>
      <pc:docMkLst>
        <pc:docMk/>
      </pc:docMkLst>
      <pc:sldChg chg="modSp mod">
        <pc:chgData name="Bachmann, Lars Vegard" userId="9fade4d3-1629-4597-b3ae-edc23d66fe50" providerId="ADAL" clId="{32434A4F-486C-40EE-A709-F5E8742A7577}" dt="2020-11-18T10:04:41.737" v="78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32434A4F-486C-40EE-A709-F5E8742A7577}" dt="2020-11-18T10:04:41.737" v="78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32434A4F-486C-40EE-A709-F5E8742A7577}" dt="2020-11-18T10:06:09.711" v="230" actId="20577"/>
        <pc:sldMkLst>
          <pc:docMk/>
          <pc:sldMk cId="3682933089" sldId="257"/>
        </pc:sldMkLst>
        <pc:spChg chg="mod">
          <ac:chgData name="Bachmann, Lars Vegard" userId="9fade4d3-1629-4597-b3ae-edc23d66fe50" providerId="ADAL" clId="{32434A4F-486C-40EE-A709-F5E8742A7577}" dt="2020-11-18T10:05:10.160" v="119" actId="20577"/>
          <ac:spMkLst>
            <pc:docMk/>
            <pc:sldMk cId="3682933089" sldId="257"/>
            <ac:spMk id="2" creationId="{DB596897-2A3A-4B9D-9958-DBB0BC2B3381}"/>
          </ac:spMkLst>
        </pc:spChg>
        <pc:spChg chg="mod">
          <ac:chgData name="Bachmann, Lars Vegard" userId="9fade4d3-1629-4597-b3ae-edc23d66fe50" providerId="ADAL" clId="{32434A4F-486C-40EE-A709-F5E8742A7577}" dt="2020-11-18T10:06:09.711" v="230" actId="20577"/>
          <ac:spMkLst>
            <pc:docMk/>
            <pc:sldMk cId="3682933089" sldId="25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32434A4F-486C-40EE-A709-F5E8742A7577}" dt="2020-11-18T10:11:37.512" v="537" actId="20577"/>
        <pc:sldMkLst>
          <pc:docMk/>
          <pc:sldMk cId="3448598731" sldId="259"/>
        </pc:sldMkLst>
        <pc:spChg chg="mod">
          <ac:chgData name="Bachmann, Lars Vegard" userId="9fade4d3-1629-4597-b3ae-edc23d66fe50" providerId="ADAL" clId="{32434A4F-486C-40EE-A709-F5E8742A7577}" dt="2020-11-18T10:09:34.949" v="260" actId="20577"/>
          <ac:spMkLst>
            <pc:docMk/>
            <pc:sldMk cId="3448598731" sldId="259"/>
            <ac:spMk id="2" creationId="{DB596897-2A3A-4B9D-9958-DBB0BC2B3381}"/>
          </ac:spMkLst>
        </pc:spChg>
        <pc:spChg chg="mod">
          <ac:chgData name="Bachmann, Lars Vegard" userId="9fade4d3-1629-4597-b3ae-edc23d66fe50" providerId="ADAL" clId="{32434A4F-486C-40EE-A709-F5E8742A7577}" dt="2020-11-18T10:11:37.512" v="537" actId="20577"/>
          <ac:spMkLst>
            <pc:docMk/>
            <pc:sldMk cId="3448598731" sldId="259"/>
            <ac:spMk id="3" creationId="{FAB98DA4-DEEB-46AF-BA62-88595A4E0D9C}"/>
          </ac:spMkLst>
        </pc:spChg>
      </pc:sldChg>
      <pc:sldChg chg="del">
        <pc:chgData name="Bachmann, Lars Vegard" userId="9fade4d3-1629-4597-b3ae-edc23d66fe50" providerId="ADAL" clId="{32434A4F-486C-40EE-A709-F5E8742A7577}" dt="2020-11-18T10:23:27.100" v="1313" actId="47"/>
        <pc:sldMkLst>
          <pc:docMk/>
          <pc:sldMk cId="1940681658" sldId="260"/>
        </pc:sldMkLst>
      </pc:sldChg>
      <pc:sldChg chg="new del">
        <pc:chgData name="Bachmann, Lars Vegard" userId="9fade4d3-1629-4597-b3ae-edc23d66fe50" providerId="ADAL" clId="{32434A4F-486C-40EE-A709-F5E8742A7577}" dt="2020-11-18T10:12:37.568" v="541" actId="47"/>
        <pc:sldMkLst>
          <pc:docMk/>
          <pc:sldMk cId="2377396010" sldId="261"/>
        </pc:sldMkLst>
      </pc:sldChg>
      <pc:sldChg chg="modSp add mod">
        <pc:chgData name="Bachmann, Lars Vegard" userId="9fade4d3-1629-4597-b3ae-edc23d66fe50" providerId="ADAL" clId="{32434A4F-486C-40EE-A709-F5E8742A7577}" dt="2020-11-18T10:15:05.422" v="764" actId="20577"/>
        <pc:sldMkLst>
          <pc:docMk/>
          <pc:sldMk cId="1684104830" sldId="262"/>
        </pc:sldMkLst>
        <pc:spChg chg="mod">
          <ac:chgData name="Bachmann, Lars Vegard" userId="9fade4d3-1629-4597-b3ae-edc23d66fe50" providerId="ADAL" clId="{32434A4F-486C-40EE-A709-F5E8742A7577}" dt="2020-11-18T10:12:48.211" v="553" actId="20577"/>
          <ac:spMkLst>
            <pc:docMk/>
            <pc:sldMk cId="1684104830" sldId="262"/>
            <ac:spMk id="2" creationId="{DB596897-2A3A-4B9D-9958-DBB0BC2B3381}"/>
          </ac:spMkLst>
        </pc:spChg>
        <pc:spChg chg="mod">
          <ac:chgData name="Bachmann, Lars Vegard" userId="9fade4d3-1629-4597-b3ae-edc23d66fe50" providerId="ADAL" clId="{32434A4F-486C-40EE-A709-F5E8742A7577}" dt="2020-11-18T10:15:05.422" v="764" actId="20577"/>
          <ac:spMkLst>
            <pc:docMk/>
            <pc:sldMk cId="1684104830" sldId="262"/>
            <ac:spMk id="3" creationId="{FAB98DA4-DEEB-46AF-BA62-88595A4E0D9C}"/>
          </ac:spMkLst>
        </pc:spChg>
      </pc:sldChg>
      <pc:sldChg chg="modSp add mod">
        <pc:chgData name="Bachmann, Lars Vegard" userId="9fade4d3-1629-4597-b3ae-edc23d66fe50" providerId="ADAL" clId="{32434A4F-486C-40EE-A709-F5E8742A7577}" dt="2020-11-18T10:17:37.856" v="1032" actId="20577"/>
        <pc:sldMkLst>
          <pc:docMk/>
          <pc:sldMk cId="3644796813" sldId="263"/>
        </pc:sldMkLst>
        <pc:spChg chg="mod">
          <ac:chgData name="Bachmann, Lars Vegard" userId="9fade4d3-1629-4597-b3ae-edc23d66fe50" providerId="ADAL" clId="{32434A4F-486C-40EE-A709-F5E8742A7577}" dt="2020-11-18T10:12:58.539" v="569" actId="20577"/>
          <ac:spMkLst>
            <pc:docMk/>
            <pc:sldMk cId="3644796813" sldId="263"/>
            <ac:spMk id="2" creationId="{DB596897-2A3A-4B9D-9958-DBB0BC2B3381}"/>
          </ac:spMkLst>
        </pc:spChg>
        <pc:spChg chg="mod">
          <ac:chgData name="Bachmann, Lars Vegard" userId="9fade4d3-1629-4597-b3ae-edc23d66fe50" providerId="ADAL" clId="{32434A4F-486C-40EE-A709-F5E8742A7577}" dt="2020-11-18T10:17:37.856" v="1032" actId="20577"/>
          <ac:spMkLst>
            <pc:docMk/>
            <pc:sldMk cId="3644796813" sldId="263"/>
            <ac:spMk id="3" creationId="{FAB98DA4-DEEB-46AF-BA62-88595A4E0D9C}"/>
          </ac:spMkLst>
        </pc:spChg>
      </pc:sldChg>
      <pc:sldChg chg="addSp modSp new mod modAnim">
        <pc:chgData name="Bachmann, Lars Vegard" userId="9fade4d3-1629-4597-b3ae-edc23d66fe50" providerId="ADAL" clId="{32434A4F-486C-40EE-A709-F5E8742A7577}" dt="2020-11-18T10:23:39.671" v="1316"/>
        <pc:sldMkLst>
          <pc:docMk/>
          <pc:sldMk cId="2783496339" sldId="264"/>
        </pc:sldMkLst>
        <pc:spChg chg="mod">
          <ac:chgData name="Bachmann, Lars Vegard" userId="9fade4d3-1629-4597-b3ae-edc23d66fe50" providerId="ADAL" clId="{32434A4F-486C-40EE-A709-F5E8742A7577}" dt="2020-11-18T10:18:10.263" v="1052" actId="20577"/>
          <ac:spMkLst>
            <pc:docMk/>
            <pc:sldMk cId="2783496339" sldId="264"/>
            <ac:spMk id="2" creationId="{CEE229A2-2307-4ADA-83CA-7A6F8E506580}"/>
          </ac:spMkLst>
        </pc:spChg>
        <pc:spChg chg="mod">
          <ac:chgData name="Bachmann, Lars Vegard" userId="9fade4d3-1629-4597-b3ae-edc23d66fe50" providerId="ADAL" clId="{32434A4F-486C-40EE-A709-F5E8742A7577}" dt="2020-11-18T10:20:53.191" v="1161" actId="20577"/>
          <ac:spMkLst>
            <pc:docMk/>
            <pc:sldMk cId="2783496339" sldId="264"/>
            <ac:spMk id="3" creationId="{CFEBE31E-D7D6-4A74-98C2-B19FD9535CA5}"/>
          </ac:spMkLst>
        </pc:spChg>
        <pc:spChg chg="add mod">
          <ac:chgData name="Bachmann, Lars Vegard" userId="9fade4d3-1629-4597-b3ae-edc23d66fe50" providerId="ADAL" clId="{32434A4F-486C-40EE-A709-F5E8742A7577}" dt="2020-11-18T10:23:36.806" v="1315" actId="1076"/>
          <ac:spMkLst>
            <pc:docMk/>
            <pc:sldMk cId="2783496339" sldId="264"/>
            <ac:spMk id="4" creationId="{0A1E521B-663F-4A2B-9771-0CF13C56CF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ltinnstudio.slac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Signering i Altinn 3 – hva bør det bli?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18. november 2020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Rune Tømmerås Larsen, teamarkitekt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Tre sentrale faktorer ved signeringen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/>
              <a:t>Hva slags signatur er det snakk om?</a:t>
            </a:r>
          </a:p>
          <a:p>
            <a:r>
              <a:rPr lang="nb-NO" dirty="0"/>
              <a:t>Hva er det man signerer på?</a:t>
            </a:r>
          </a:p>
          <a:p>
            <a:r>
              <a:rPr lang="nb-NO" dirty="0"/>
              <a:t>Hvem er det som gjør signeringen?</a:t>
            </a: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Hva slags signatur?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Funksjonell signering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Bruker får en signer-knapp. Tjenesteeier kan se hvem som trykket på den og når</a:t>
            </a:r>
          </a:p>
          <a:p>
            <a:r>
              <a:rPr lang="nb-NO" dirty="0">
                <a:sym typeface="Wingdings" panose="05000000000000000000" pitchFamily="2" charset="2"/>
              </a:rPr>
              <a:t>Teknisk signering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Det utstedes en </a:t>
            </a:r>
            <a:r>
              <a:rPr lang="nb-NO" dirty="0" err="1">
                <a:sym typeface="Wingdings" panose="05000000000000000000" pitchFamily="2" charset="2"/>
              </a:rPr>
              <a:t>signeringsfil</a:t>
            </a:r>
            <a:r>
              <a:rPr lang="nb-NO" dirty="0">
                <a:sym typeface="Wingdings" panose="05000000000000000000" pitchFamily="2" charset="2"/>
              </a:rPr>
              <a:t> som bevis på at signatur er gjennomført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Utsteder kan være Altinn eller tredjepart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Hva kan signeres?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Hele datasettet (skjemadata + vedlegg) for innsendingen</a:t>
            </a:r>
          </a:p>
          <a:p>
            <a:r>
              <a:rPr lang="nb-NO" dirty="0">
                <a:sym typeface="Wingdings" panose="05000000000000000000" pitchFamily="2" charset="2"/>
              </a:rPr>
              <a:t>Deler av datasettet for innsendingen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Utvalgte felter i et skjema?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Skjemadata men ikke vedlegg?</a:t>
            </a:r>
          </a:p>
          <a:p>
            <a:r>
              <a:rPr lang="nb-NO" dirty="0">
                <a:sym typeface="Wingdings" panose="05000000000000000000" pitchFamily="2" charset="2"/>
              </a:rPr>
              <a:t>PDF-en av innsendte data</a:t>
            </a:r>
          </a:p>
        </p:txBody>
      </p:sp>
    </p:spTree>
    <p:extLst>
      <p:ext uri="{BB962C8B-B14F-4D97-AF65-F5344CB8AC3E}">
        <p14:creationId xmlns:p14="http://schemas.microsoft.com/office/powerpoint/2010/main" val="168410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Hvem kan signere?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De som har en rolle for aktøren som skal signere</a:t>
            </a:r>
          </a:p>
          <a:p>
            <a:r>
              <a:rPr lang="nb-NO" dirty="0">
                <a:sym typeface="Wingdings" panose="05000000000000000000" pitchFamily="2" charset="2"/>
              </a:rPr>
              <a:t>De som er angitt i skjemaet at skal/kan signere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Aktivt angitt eller forhåndsutfylt?</a:t>
            </a:r>
          </a:p>
          <a:p>
            <a:r>
              <a:rPr lang="nb-NO" dirty="0">
                <a:sym typeface="Wingdings" panose="05000000000000000000" pitchFamily="2" charset="2"/>
              </a:rPr>
              <a:t>Tredjepart angitt i reglene for applikasjonen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Er det relevant at virksomheter signerer som virksomhet?</a:t>
            </a:r>
          </a:p>
          <a:p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479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E229A2-2307-4ADA-83CA-7A6F8E50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lurer vi på nå?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FEBE31E-D7D6-4A74-98C2-B19FD953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Hvordan / i hva slags bruksscenario ønsker dere å bruke signering?</a:t>
            </a:r>
          </a:p>
          <a:p>
            <a:r>
              <a:rPr lang="nb-NO" dirty="0"/>
              <a:t>Hvilken funksjonalitet av signering er relevant for dere?</a:t>
            </a:r>
          </a:p>
          <a:p>
            <a:r>
              <a:rPr lang="nb-NO" dirty="0"/>
              <a:t>Er signeringsfunksjonalitet nødvendig for sluttbrukersystem?</a:t>
            </a:r>
          </a:p>
          <a:p>
            <a:r>
              <a:rPr lang="nb-NO" dirty="0"/>
              <a:t>Hvis ønske om digital signatur utstedt av Altinn; er det noe spesielt format som foretrekkes?</a:t>
            </a:r>
          </a:p>
        </p:txBody>
      </p:sp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0A1E521B-663F-4A2B-9771-0CF13C56CF64}"/>
              </a:ext>
            </a:extLst>
          </p:cNvPr>
          <p:cNvSpPr/>
          <p:nvPr/>
        </p:nvSpPr>
        <p:spPr>
          <a:xfrm>
            <a:off x="913795" y="4832059"/>
            <a:ext cx="10353762" cy="9311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2100" dirty="0"/>
              <a:t>Vi vil åpne for samtale rundt dette på </a:t>
            </a:r>
            <a:r>
              <a:rPr lang="nb-NO" sz="2100" dirty="0">
                <a:hlinkClick r:id="rId2"/>
              </a:rPr>
              <a:t>Altinn Studio-</a:t>
            </a:r>
            <a:r>
              <a:rPr lang="nb-NO" sz="2100" dirty="0" err="1">
                <a:hlinkClick r:id="rId2"/>
              </a:rPr>
              <a:t>Slack</a:t>
            </a:r>
            <a:r>
              <a:rPr lang="nb-NO" sz="2100" dirty="0"/>
              <a:t>, </a:t>
            </a:r>
          </a:p>
          <a:p>
            <a:pPr algn="ctr"/>
            <a:r>
              <a:rPr lang="nb-NO" sz="2100" dirty="0"/>
              <a:t>men tar gjerne imot kommentarer og spørsmål i dette møtet.</a:t>
            </a:r>
          </a:p>
        </p:txBody>
      </p:sp>
    </p:spTree>
    <p:extLst>
      <p:ext uri="{BB962C8B-B14F-4D97-AF65-F5344CB8AC3E}">
        <p14:creationId xmlns:p14="http://schemas.microsoft.com/office/powerpoint/2010/main" val="27834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242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1" baseType="lpstr">
      <vt:lpstr>Arial</vt:lpstr>
      <vt:lpstr>Georgia Pro Cond Light</vt:lpstr>
      <vt:lpstr>Speak Pro</vt:lpstr>
      <vt:lpstr>Wingdings 2</vt:lpstr>
      <vt:lpstr>SlateVTI</vt:lpstr>
      <vt:lpstr>Altinn-kaffe</vt:lpstr>
      <vt:lpstr>Tre sentrale faktorer ved signeringen</vt:lpstr>
      <vt:lpstr>Hva slags signatur?</vt:lpstr>
      <vt:lpstr>Hva kan signeres?</vt:lpstr>
      <vt:lpstr>Hvem kan signere?</vt:lpstr>
      <vt:lpstr>Hva lurer vi på nå?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6</cp:revision>
  <dcterms:created xsi:type="dcterms:W3CDTF">2020-09-30T11:27:05Z</dcterms:created>
  <dcterms:modified xsi:type="dcterms:W3CDTF">2020-11-18T10:24:01Z</dcterms:modified>
</cp:coreProperties>
</file>