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1" r:id="rId3"/>
    <p:sldId id="257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7CEFF-3823-41A8-9AD8-1D0368D605FA}" v="2" dt="2021-03-03T11:29:19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2F17CEFF-3823-41A8-9AD8-1D0368D605FA}"/>
    <pc:docChg chg="custSel addSld delSld modSld">
      <pc:chgData name="Bachmann, Lars Vegard" userId="9fade4d3-1629-4597-b3ae-edc23d66fe50" providerId="ADAL" clId="{2F17CEFF-3823-41A8-9AD8-1D0368D605FA}" dt="2021-03-03T11:47:34.414" v="380" actId="20577"/>
      <pc:docMkLst>
        <pc:docMk/>
      </pc:docMkLst>
      <pc:sldChg chg="modSp mod">
        <pc:chgData name="Bachmann, Lars Vegard" userId="9fade4d3-1629-4597-b3ae-edc23d66fe50" providerId="ADAL" clId="{2F17CEFF-3823-41A8-9AD8-1D0368D605FA}" dt="2021-03-03T11:29:30.422" v="67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2F17CEFF-3823-41A8-9AD8-1D0368D605FA}" dt="2021-03-03T11:29:30.422" v="67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2F17CEFF-3823-41A8-9AD8-1D0368D605FA}" dt="2021-03-03T11:36:22.380" v="232" actId="27636"/>
        <pc:sldMkLst>
          <pc:docMk/>
          <pc:sldMk cId="3682933089" sldId="257"/>
        </pc:sldMkLst>
        <pc:spChg chg="mod">
          <ac:chgData name="Bachmann, Lars Vegard" userId="9fade4d3-1629-4597-b3ae-edc23d66fe50" providerId="ADAL" clId="{2F17CEFF-3823-41A8-9AD8-1D0368D605FA}" dt="2021-03-03T11:36:22.380" v="232" actId="27636"/>
          <ac:spMkLst>
            <pc:docMk/>
            <pc:sldMk cId="3682933089" sldId="25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2F17CEFF-3823-41A8-9AD8-1D0368D605FA}" dt="2021-03-03T11:47:34.414" v="380" actId="20577"/>
        <pc:sldMkLst>
          <pc:docMk/>
          <pc:sldMk cId="3448598731" sldId="259"/>
        </pc:sldMkLst>
        <pc:spChg chg="mod">
          <ac:chgData name="Bachmann, Lars Vegard" userId="9fade4d3-1629-4597-b3ae-edc23d66fe50" providerId="ADAL" clId="{2F17CEFF-3823-41A8-9AD8-1D0368D605FA}" dt="2021-03-03T11:47:34.414" v="380" actId="20577"/>
          <ac:spMkLst>
            <pc:docMk/>
            <pc:sldMk cId="3448598731" sldId="259"/>
            <ac:spMk id="3" creationId="{FAB98DA4-DEEB-46AF-BA62-88595A4E0D9C}"/>
          </ac:spMkLst>
        </pc:spChg>
      </pc:sldChg>
      <pc:sldChg chg="delSp modSp add mod setBg delDesignElem">
        <pc:chgData name="Bachmann, Lars Vegard" userId="9fade4d3-1629-4597-b3ae-edc23d66fe50" providerId="ADAL" clId="{2F17CEFF-3823-41A8-9AD8-1D0368D605FA}" dt="2021-03-03T11:26:06.942" v="27" actId="732"/>
        <pc:sldMkLst>
          <pc:docMk/>
          <pc:sldMk cId="3187070372" sldId="261"/>
        </pc:sldMkLst>
        <pc:spChg chg="mod">
          <ac:chgData name="Bachmann, Lars Vegard" userId="9fade4d3-1629-4597-b3ae-edc23d66fe50" providerId="ADAL" clId="{2F17CEFF-3823-41A8-9AD8-1D0368D605FA}" dt="2021-03-03T11:21:40.972" v="18" actId="20577"/>
          <ac:spMkLst>
            <pc:docMk/>
            <pc:sldMk cId="3187070372" sldId="261"/>
            <ac:spMk id="2" creationId="{6032DA63-C653-4ADB-B911-DD1BFF8779F3}"/>
          </ac:spMkLst>
        </pc:spChg>
        <pc:spChg chg="del">
          <ac:chgData name="Bachmann, Lars Vegard" userId="9fade4d3-1629-4597-b3ae-edc23d66fe50" providerId="ADAL" clId="{2F17CEFF-3823-41A8-9AD8-1D0368D605FA}" dt="2021-03-03T11:25:27.813" v="20" actId="478"/>
          <ac:spMkLst>
            <pc:docMk/>
            <pc:sldMk cId="3187070372" sldId="261"/>
            <ac:spMk id="11" creationId="{963F4C16-23F3-49F2-9202-509C09776057}"/>
          </ac:spMkLst>
        </pc:spChg>
        <pc:spChg chg="del">
          <ac:chgData name="Bachmann, Lars Vegard" userId="9fade4d3-1629-4597-b3ae-edc23d66fe50" providerId="ADAL" clId="{2F17CEFF-3823-41A8-9AD8-1D0368D605FA}" dt="2021-03-03T11:21:34.327" v="2"/>
          <ac:spMkLst>
            <pc:docMk/>
            <pc:sldMk cId="3187070372" sldId="261"/>
            <ac:spMk id="18" creationId="{72CA733A-8D25-4E63-8273-CC14052E0E8A}"/>
          </ac:spMkLst>
        </pc:spChg>
        <pc:picChg chg="mod modCrop">
          <ac:chgData name="Bachmann, Lars Vegard" userId="9fade4d3-1629-4597-b3ae-edc23d66fe50" providerId="ADAL" clId="{2F17CEFF-3823-41A8-9AD8-1D0368D605FA}" dt="2021-03-03T11:26:06.942" v="27" actId="732"/>
          <ac:picMkLst>
            <pc:docMk/>
            <pc:sldMk cId="3187070372" sldId="261"/>
            <ac:picMk id="7" creationId="{DCA1C899-F02C-4D54-8800-04C6257718BB}"/>
          </ac:picMkLst>
        </pc:picChg>
        <pc:picChg chg="del">
          <ac:chgData name="Bachmann, Lars Vegard" userId="9fade4d3-1629-4597-b3ae-edc23d66fe50" providerId="ADAL" clId="{2F17CEFF-3823-41A8-9AD8-1D0368D605FA}" dt="2021-03-03T11:21:34.327" v="2"/>
          <ac:picMkLst>
            <pc:docMk/>
            <pc:sldMk cId="3187070372" sldId="261"/>
            <ac:picMk id="20" creationId="{2BFB581C-2142-4222-9A3B-905AD6C09535}"/>
          </ac:picMkLst>
        </pc:picChg>
      </pc:sldChg>
      <pc:sldChg chg="modSp mod">
        <pc:chgData name="Bachmann, Lars Vegard" userId="9fade4d3-1629-4597-b3ae-edc23d66fe50" providerId="ADAL" clId="{2F17CEFF-3823-41A8-9AD8-1D0368D605FA}" dt="2021-03-03T11:39:08.439" v="295" actId="20577"/>
        <pc:sldMkLst>
          <pc:docMk/>
          <pc:sldMk cId="263440769" sldId="262"/>
        </pc:sldMkLst>
        <pc:spChg chg="mod">
          <ac:chgData name="Bachmann, Lars Vegard" userId="9fade4d3-1629-4597-b3ae-edc23d66fe50" providerId="ADAL" clId="{2F17CEFF-3823-41A8-9AD8-1D0368D605FA}" dt="2021-03-03T11:39:08.439" v="295" actId="20577"/>
          <ac:spMkLst>
            <pc:docMk/>
            <pc:sldMk cId="263440769" sldId="262"/>
            <ac:spMk id="3" creationId="{C4565361-2B07-4EDC-858D-83FCE81C1783}"/>
          </ac:spMkLst>
        </pc:spChg>
      </pc:sldChg>
      <pc:sldChg chg="new del">
        <pc:chgData name="Bachmann, Lars Vegard" userId="9fade4d3-1629-4597-b3ae-edc23d66fe50" providerId="ADAL" clId="{2F17CEFF-3823-41A8-9AD8-1D0368D605FA}" dt="2021-03-03T11:21:35.554" v="3" actId="47"/>
        <pc:sldMkLst>
          <pc:docMk/>
          <pc:sldMk cId="407439823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ltinn.studio/teknologi/altinnstudio/changelog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3. mars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32DA63-C653-4ADB-B911-DD1BFF87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Gratulerer</a:t>
            </a:r>
            <a:r>
              <a:rPr lang="en-US" sz="4800" dirty="0"/>
              <a:t>, </a:t>
            </a:r>
            <a:r>
              <a:rPr lang="en-US" sz="4800" dirty="0" err="1"/>
              <a:t>Arbeidstilsynet</a:t>
            </a:r>
            <a:r>
              <a:rPr lang="en-US" sz="4800" dirty="0"/>
              <a:t>!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DCA1C899-F02C-4D54-8800-04C625771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" b="19391"/>
          <a:stretch/>
        </p:blipFill>
        <p:spPr>
          <a:xfrm>
            <a:off x="-1" y="-151002"/>
            <a:ext cx="12198915" cy="44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7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lnSpcReduction="10000"/>
          </a:bodyPr>
          <a:lstStyle/>
          <a:p>
            <a:r>
              <a:rPr lang="nb-NO" dirty="0">
                <a:sym typeface="Wingdings" panose="05000000000000000000" pitchFamily="2" charset="2"/>
              </a:rPr>
              <a:t>Sidestilte elementer</a:t>
            </a:r>
          </a:p>
          <a:p>
            <a:r>
              <a:rPr lang="nb-NO" dirty="0">
                <a:sym typeface="Wingdings" panose="05000000000000000000" pitchFamily="2" charset="2"/>
              </a:rPr>
              <a:t>Utvidet muligheter for søk i innboks (søk på tvers og søk etter referansenummer)</a:t>
            </a:r>
          </a:p>
          <a:p>
            <a:r>
              <a:rPr lang="nb-NO" dirty="0">
                <a:sym typeface="Wingdings" panose="05000000000000000000" pitchFamily="2" charset="2"/>
              </a:rPr>
              <a:t>Skiftet font for sluttbrukertjenester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Push av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r>
              <a:rPr lang="nb-NO" dirty="0">
                <a:sym typeface="Wingdings" panose="05000000000000000000" pitchFamily="2" charset="2"/>
              </a:rPr>
              <a:t> </a:t>
            </a:r>
          </a:p>
          <a:p>
            <a:r>
              <a:rPr lang="nb-NO" dirty="0" err="1">
                <a:sym typeface="Wingdings" panose="05000000000000000000" pitchFamily="2" charset="2"/>
              </a:rPr>
              <a:t>eFormidling</a:t>
            </a:r>
            <a:r>
              <a:rPr lang="nb-NO" dirty="0">
                <a:sym typeface="Wingdings" panose="05000000000000000000" pitchFamily="2" charset="2"/>
              </a:rPr>
              <a:t> som oversendingsmåte til tjenesteeier </a:t>
            </a:r>
          </a:p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Etablert </a:t>
            </a:r>
            <a:r>
              <a:rPr lang="nb-NO" dirty="0">
                <a:sym typeface="Wingdings" panose="05000000000000000000" pitchFamily="2" charset="2"/>
                <a:hlinkClick r:id="rId3"/>
              </a:rPr>
              <a:t>endringslogg</a:t>
            </a:r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Dynamikk på sidenivå</a:t>
            </a:r>
          </a:p>
          <a:p>
            <a:r>
              <a:rPr lang="nb-NO" dirty="0">
                <a:sym typeface="Wingdings" panose="05000000000000000000" pitchFamily="2" charset="2"/>
              </a:rPr>
              <a:t>Presentasjonsfelter</a:t>
            </a:r>
          </a:p>
          <a:p>
            <a:r>
              <a:rPr lang="nb-NO" dirty="0">
                <a:sym typeface="Wingdings" panose="05000000000000000000" pitchFamily="2" charset="2"/>
              </a:rPr>
              <a:t>Fylle ut repeterende gruppe over flere sider (POC)</a:t>
            </a:r>
          </a:p>
          <a:p>
            <a:r>
              <a:rPr lang="nb-NO" dirty="0" err="1">
                <a:sym typeface="Wingdings" panose="05000000000000000000" pitchFamily="2" charset="2"/>
              </a:rPr>
              <a:t>Cache</a:t>
            </a:r>
            <a:r>
              <a:rPr lang="nb-NO" dirty="0">
                <a:sym typeface="Wingdings" panose="05000000000000000000" pitchFamily="2" charset="2"/>
              </a:rPr>
              <a:t> hvilken side </a:t>
            </a:r>
            <a:r>
              <a:rPr lang="nb-NO">
                <a:sym typeface="Wingdings" panose="05000000000000000000" pitchFamily="2" charset="2"/>
              </a:rPr>
              <a:t>bruker er </a:t>
            </a:r>
            <a:r>
              <a:rPr lang="nb-NO" dirty="0">
                <a:sym typeface="Wingdings" panose="05000000000000000000" pitchFamily="2" charset="2"/>
              </a:rPr>
              <a:t>på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Push av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r>
              <a:rPr lang="nb-NO" dirty="0">
                <a:sym typeface="Wingdings" panose="05000000000000000000" pitchFamily="2" charset="2"/>
              </a:rPr>
              <a:t> </a:t>
            </a:r>
          </a:p>
          <a:p>
            <a:r>
              <a:rPr lang="nb-NO" dirty="0" err="1">
                <a:sym typeface="Wingdings" panose="05000000000000000000" pitchFamily="2" charset="2"/>
              </a:rPr>
              <a:t>eFormidling</a:t>
            </a:r>
            <a:r>
              <a:rPr lang="nb-NO" dirty="0">
                <a:sym typeface="Wingdings" panose="05000000000000000000" pitchFamily="2" charset="2"/>
              </a:rPr>
              <a:t> som oversendingsmåte til tjenesteeier </a:t>
            </a:r>
          </a:p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… og resten av kvartalet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565361-2B07-4EDC-858D-83FCE81C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strike="sngStrike" dirty="0"/>
              <a:t>Søk i innboks/arkiv</a:t>
            </a:r>
          </a:p>
          <a:p>
            <a:r>
              <a:rPr lang="nb-NO" strike="sngStrike" dirty="0"/>
              <a:t>Tilgangsstyring i Altinn Studio</a:t>
            </a:r>
          </a:p>
          <a:p>
            <a:r>
              <a:rPr lang="nb-NO" strike="sngStrike" dirty="0"/>
              <a:t>Sidestilte elementer</a:t>
            </a:r>
          </a:p>
          <a:p>
            <a:r>
              <a:rPr lang="nb-NO" dirty="0"/>
              <a:t>Push av </a:t>
            </a:r>
            <a:r>
              <a:rPr lang="nb-NO" dirty="0" err="1"/>
              <a:t>events</a:t>
            </a:r>
            <a:endParaRPr lang="nb-NO" dirty="0"/>
          </a:p>
          <a:p>
            <a:r>
              <a:rPr lang="nb-NO" dirty="0"/>
              <a:t>Presentasjonsfelter</a:t>
            </a:r>
          </a:p>
          <a:p>
            <a:r>
              <a:rPr lang="nb-NO" strike="sngStrike" dirty="0"/>
              <a:t>Forbedringer av hjelpetekst-komponent</a:t>
            </a:r>
          </a:p>
          <a:p>
            <a:r>
              <a:rPr lang="nb-NO" dirty="0"/>
              <a:t>Dynamikk på sidenivå (jf. sporvalg) </a:t>
            </a:r>
          </a:p>
          <a:p>
            <a:r>
              <a:rPr lang="nb-NO" dirty="0"/>
              <a:t>Fjerne app fra miljø</a:t>
            </a:r>
          </a:p>
        </p:txBody>
      </p:sp>
    </p:spTree>
    <p:extLst>
      <p:ext uri="{BB962C8B-B14F-4D97-AF65-F5344CB8AC3E}">
        <p14:creationId xmlns:p14="http://schemas.microsoft.com/office/powerpoint/2010/main" val="26344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/>
              <a:t>?</a:t>
            </a:r>
            <a:endParaRPr lang="en-US" sz="5400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1" baseType="lpstr">
      <vt:lpstr>Arial</vt:lpstr>
      <vt:lpstr>Georgia Pro Cond Light</vt:lpstr>
      <vt:lpstr>Speak Pro</vt:lpstr>
      <vt:lpstr>Wingdings 2</vt:lpstr>
      <vt:lpstr>SlateVTI</vt:lpstr>
      <vt:lpstr>Altinn-kaffe</vt:lpstr>
      <vt:lpstr>Gratulerer, Arbeidstilsynet!</vt:lpstr>
      <vt:lpstr>Jobbet med siden sist</vt:lpstr>
      <vt:lpstr>Jobber med nå</vt:lpstr>
      <vt:lpstr>… og resten av kvartalet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4</cp:revision>
  <dcterms:created xsi:type="dcterms:W3CDTF">2021-01-06T12:11:45Z</dcterms:created>
  <dcterms:modified xsi:type="dcterms:W3CDTF">2021-03-03T11:47:39Z</dcterms:modified>
</cp:coreProperties>
</file>