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D53B2-3938-416A-B1A8-E8F64C84C1EF}" v="1" dt="2020-10-28T12:11:49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16FD53B2-3938-416A-B1A8-E8F64C84C1EF}"/>
    <pc:docChg chg="custSel modSld">
      <pc:chgData name="Bachmann, Lars Vegard" userId="9fade4d3-1629-4597-b3ae-edc23d66fe50" providerId="ADAL" clId="{16FD53B2-3938-416A-B1A8-E8F64C84C1EF}" dt="2020-10-28T12:18:07.758" v="380" actId="20577"/>
      <pc:docMkLst>
        <pc:docMk/>
      </pc:docMkLst>
      <pc:sldChg chg="modSp mod">
        <pc:chgData name="Bachmann, Lars Vegard" userId="9fade4d3-1629-4597-b3ae-edc23d66fe50" providerId="ADAL" clId="{16FD53B2-3938-416A-B1A8-E8F64C84C1EF}" dt="2020-10-28T12:09:40.890" v="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16FD53B2-3938-416A-B1A8-E8F64C84C1EF}" dt="2020-10-28T12:09:40.890" v="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16FD53B2-3938-416A-B1A8-E8F64C84C1EF}" dt="2020-10-28T12:12:46.343" v="196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16FD53B2-3938-416A-B1A8-E8F64C84C1EF}" dt="2020-10-28T12:12:46.343" v="196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16FD53B2-3938-416A-B1A8-E8F64C84C1EF}" dt="2020-10-28T12:18:07.758" v="380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16FD53B2-3938-416A-B1A8-E8F64C84C1EF}" dt="2020-10-28T12:18:07.758" v="380" actId="20577"/>
          <ac:spMkLst>
            <pc:docMk/>
            <pc:sldMk cId="3448598731" sldId="259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2-conver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tinn/altinn-studio/issues?q=is%3Aissue+is%3Aclosed+label%3Akind%2Fbug+milestone%3A2020-W38%2F3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28. oktober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10000"/>
          </a:bodyPr>
          <a:lstStyle/>
          <a:p>
            <a:r>
              <a:rPr lang="nb-NO" dirty="0"/>
              <a:t>Flere sider i et skjema</a:t>
            </a:r>
          </a:p>
          <a:p>
            <a:pPr lvl="1"/>
            <a:r>
              <a:rPr lang="nb-NO" dirty="0"/>
              <a:t>I app: Fullført</a:t>
            </a:r>
          </a:p>
          <a:p>
            <a:pPr lvl="1"/>
            <a:r>
              <a:rPr lang="nb-NO" dirty="0"/>
              <a:t>Studio: Rakk akkurat ikke bli ferdig til dagens </a:t>
            </a:r>
            <a:r>
              <a:rPr lang="nb-NO" dirty="0" err="1"/>
              <a:t>deploy</a:t>
            </a:r>
            <a:endParaRPr lang="nb-NO" dirty="0"/>
          </a:p>
          <a:p>
            <a:r>
              <a:rPr lang="nb-NO" dirty="0" err="1"/>
              <a:t>Event</a:t>
            </a:r>
            <a:r>
              <a:rPr lang="nb-NO" dirty="0"/>
              <a:t>-arkitektur</a:t>
            </a:r>
          </a:p>
          <a:p>
            <a:pPr lvl="1"/>
            <a:r>
              <a:rPr lang="nb-NO" dirty="0"/>
              <a:t>Støtte for å publisere og søke for applikasjonseier</a:t>
            </a:r>
          </a:p>
          <a:p>
            <a:r>
              <a:rPr lang="nb-NO" dirty="0"/>
              <a:t>Hemmeligheter i App</a:t>
            </a:r>
          </a:p>
          <a:p>
            <a:pPr lvl="1"/>
            <a:r>
              <a:rPr lang="nb-NO" dirty="0"/>
              <a:t>Kun tilgjengelig for Helsedirektoratet – vil rulles ut til flere</a:t>
            </a:r>
          </a:p>
          <a:p>
            <a:r>
              <a:rPr lang="nb-NO" dirty="0">
                <a:hlinkClick r:id="rId3"/>
              </a:rPr>
              <a:t>POC på konverteringsverktøy Altinn II </a:t>
            </a:r>
            <a:r>
              <a:rPr lang="nb-NO" dirty="0">
                <a:sym typeface="Wingdings" panose="05000000000000000000" pitchFamily="2" charset="2"/>
                <a:hlinkClick r:id="rId3"/>
              </a:rPr>
              <a:t> Altinn 3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/>
              <a:t>Tekster og layout – et utgangspunkt å jobbe fra</a:t>
            </a:r>
          </a:p>
          <a:p>
            <a:r>
              <a:rPr lang="nb-NO" dirty="0"/>
              <a:t>Rettet </a:t>
            </a:r>
            <a:r>
              <a:rPr lang="nb-NO" dirty="0">
                <a:hlinkClick r:id="rId4"/>
              </a:rPr>
              <a:t>12 </a:t>
            </a:r>
            <a:r>
              <a:rPr lang="nb-NO" dirty="0" err="1">
                <a:hlinkClick r:id="rId4"/>
              </a:rPr>
              <a:t>bugs</a:t>
            </a:r>
            <a:r>
              <a:rPr lang="nb-NO" dirty="0"/>
              <a:t> – bl.a.</a:t>
            </a:r>
          </a:p>
          <a:p>
            <a:pPr lvl="1"/>
            <a:r>
              <a:rPr lang="nb-NO" dirty="0"/>
              <a:t>Hendelser som ikke syntes i aktivitetslogg</a:t>
            </a:r>
          </a:p>
          <a:p>
            <a:pPr lvl="1"/>
            <a:r>
              <a:rPr lang="nb-NO" dirty="0"/>
              <a:t>Svakheter i repeterende gruppe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POC – 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Kan vi raskt erstatte </a:t>
            </a:r>
            <a:r>
              <a:rPr lang="nb-NO" dirty="0" err="1">
                <a:sym typeface="Wingdings" panose="05000000000000000000" pitchFamily="2" charset="2"/>
              </a:rPr>
              <a:t>Seres</a:t>
            </a:r>
            <a:r>
              <a:rPr lang="nb-NO" dirty="0">
                <a:sym typeface="Wingdings" panose="05000000000000000000" pitchFamily="2" charset="2"/>
              </a:rPr>
              <a:t>?</a:t>
            </a:r>
          </a:p>
          <a:p>
            <a:r>
              <a:rPr lang="nb-NO" dirty="0" err="1">
                <a:sym typeface="Wingdings" panose="05000000000000000000" pitchFamily="2" charset="2"/>
              </a:rPr>
              <a:t>Finishing</a:t>
            </a:r>
            <a:r>
              <a:rPr lang="nb-NO" dirty="0">
                <a:sym typeface="Wingdings" panose="05000000000000000000" pitchFamily="2" charset="2"/>
              </a:rPr>
              <a:t> touches på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, flere sider</a:t>
            </a:r>
            <a:r>
              <a:rPr lang="nb-NO">
                <a:sym typeface="Wingdings" panose="05000000000000000000" pitchFamily="2" charset="2"/>
              </a:rPr>
              <a:t>, enkeltfeltvalidering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Større andel av </a:t>
            </a:r>
            <a:r>
              <a:rPr lang="nb-NO" dirty="0" err="1">
                <a:sym typeface="Wingdings" panose="05000000000000000000" pitchFamily="2" charset="2"/>
              </a:rPr>
              <a:t>bugfix</a:t>
            </a:r>
            <a:r>
              <a:rPr lang="nb-NO" dirty="0">
                <a:sym typeface="Wingdings" panose="05000000000000000000" pitchFamily="2" charset="2"/>
              </a:rPr>
              <a:t> enn normalt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4</cp:revision>
  <dcterms:created xsi:type="dcterms:W3CDTF">2020-09-30T11:27:05Z</dcterms:created>
  <dcterms:modified xsi:type="dcterms:W3CDTF">2020-10-28T12:18:32Z</dcterms:modified>
</cp:coreProperties>
</file>