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>
      <p:cViewPr>
        <p:scale>
          <a:sx n="125" d="100"/>
          <a:sy n="125" d="100"/>
        </p:scale>
        <p:origin x="-55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397B-F399-C282-827E-DA09684E1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03D84-40C9-567B-8CC5-55E6C0281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3FAF9-B362-826B-E578-D08B5BE1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E25B-AA82-4C44-8E19-2BE52C4871CE}" type="datetimeFigureOut">
              <a:rPr lang="en-NO" smtClean="0"/>
              <a:t>04/09/2023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56085-5B53-749C-A087-236D54DB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1DC83-4B61-756B-5C64-D425110F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7729-D5C0-BD4B-BE2A-C1028A02CEF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8304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F6DF-3A52-045C-95B3-131DC1AB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CB1E0-791A-AB8E-3E9B-D28C90A8F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61AF-199D-1F9C-81AC-5CB18B19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E25B-AA82-4C44-8E19-2BE52C4871CE}" type="datetimeFigureOut">
              <a:rPr lang="en-NO" smtClean="0"/>
              <a:t>04/09/2023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9C2A5-BB54-F52A-545E-A09CA2852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068BE-DAD4-6E7A-7E2D-07F28584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7729-D5C0-BD4B-BE2A-C1028A02CEF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23780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3E2EA-2D2A-1512-E0CC-AAC064D75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4D28F-F788-1964-35DF-F10476A95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E7A74-05F3-D4AD-B495-0A970FA5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E25B-AA82-4C44-8E19-2BE52C4871CE}" type="datetimeFigureOut">
              <a:rPr lang="en-NO" smtClean="0"/>
              <a:t>04/09/2023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2149B-C755-0465-BF12-B08DB629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38ADF-F604-A552-55D6-5ACF3F625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7729-D5C0-BD4B-BE2A-C1028A02CEF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2397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9B4AF-292A-6699-CF19-0BD9F0680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58A72-9AB8-0695-4A4C-C02D4A806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FF0C9-0491-6017-A338-09ACA7AE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E25B-AA82-4C44-8E19-2BE52C4871CE}" type="datetimeFigureOut">
              <a:rPr lang="en-NO" smtClean="0"/>
              <a:t>04/09/2023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DF1A1-6972-B1B5-6FD7-A9827191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537CA-7030-EEAB-3EC4-8D9821A4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7729-D5C0-BD4B-BE2A-C1028A02CEF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588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79D4-92EE-8F60-A095-CD809BEB2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1F69A-CEC8-6723-F21D-FCDB39031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D84A9-61BB-C84C-AECC-7B6931E5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E25B-AA82-4C44-8E19-2BE52C4871CE}" type="datetimeFigureOut">
              <a:rPr lang="en-NO" smtClean="0"/>
              <a:t>04/09/2023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F96B2-BA42-9E23-4348-073E324F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CEE85-1689-E1F1-2B1C-ADD2F744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7729-D5C0-BD4B-BE2A-C1028A02CEF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2829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C746-CAB4-267E-84DF-F42A3BAF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083FC-8685-76DA-D945-21C4709FE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64DF9-A6DA-8C88-6757-058988C8C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18F66-1907-5D34-8C4D-90599649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E25B-AA82-4C44-8E19-2BE52C4871CE}" type="datetimeFigureOut">
              <a:rPr lang="en-NO" smtClean="0"/>
              <a:t>04/09/2023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352E5-4ED1-43A3-0E28-4D4F9BFE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5E87-948B-2C85-86FA-A0F4A5D5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7729-D5C0-BD4B-BE2A-C1028A02CEF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3454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7553-5462-FC53-5923-97DDE5690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6A6D7-18B7-7F82-0155-0DDE4C029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B3359-BB86-0116-D83C-4A530711E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DAF32-7D93-9B21-CF88-14CD975D7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BF491F-4668-D52F-9134-C8CC3FB7E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13E345-D21D-C432-BA9A-945C0416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E25B-AA82-4C44-8E19-2BE52C4871CE}" type="datetimeFigureOut">
              <a:rPr lang="en-NO" smtClean="0"/>
              <a:t>04/09/2023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B1153C-1D34-B83E-F658-92FE0AB4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3B4843-97F8-3C68-B4E5-8D83BE4C8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7729-D5C0-BD4B-BE2A-C1028A02CEF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18332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2E9A-E865-17CA-FCDC-01259242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20174-6AB4-B031-922E-E9361F13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E25B-AA82-4C44-8E19-2BE52C4871CE}" type="datetimeFigureOut">
              <a:rPr lang="en-NO" smtClean="0"/>
              <a:t>04/09/2023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856E4-5538-92B1-654F-8D98DDB3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B0A2C-7833-9873-7EED-1F7A52531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7729-D5C0-BD4B-BE2A-C1028A02CEF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3387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265DE7-A6BE-BDE7-09A9-50F07827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E25B-AA82-4C44-8E19-2BE52C4871CE}" type="datetimeFigureOut">
              <a:rPr lang="en-NO" smtClean="0"/>
              <a:t>04/09/2023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D2D249-C11F-85EC-6CE0-E18A749A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AD590-435B-2701-DB6B-5A6DC364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7729-D5C0-BD4B-BE2A-C1028A02CEF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2313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C213-5866-55DF-8413-8DF91701C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578D6-CD02-53FA-A9DD-523E5447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D8DBA-D8EC-B8D2-FCA7-0D7351A75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9F322-3D7E-A9D0-C40E-6B634F655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E25B-AA82-4C44-8E19-2BE52C4871CE}" type="datetimeFigureOut">
              <a:rPr lang="en-NO" smtClean="0"/>
              <a:t>04/09/2023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9FF58-C138-08A8-8D96-1979855D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3AE23-D275-86E4-072E-08209339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7729-D5C0-BD4B-BE2A-C1028A02CEF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1523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AE93C-446C-7C22-51B7-0EC8D6C8E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2F109-EC58-2B16-B067-56859A3DA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18994-DB7E-719B-6B4C-80F5C8084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68988-CA81-BD94-8FD2-6C2471F9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E25B-AA82-4C44-8E19-2BE52C4871CE}" type="datetimeFigureOut">
              <a:rPr lang="en-NO" smtClean="0"/>
              <a:t>04/09/2023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C4FD2-760F-B50E-7397-713B0A88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665A3-9DC6-FB06-E647-2C18ABCB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7729-D5C0-BD4B-BE2A-C1028A02CEF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4495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3E7D84-C5EC-E1A0-537B-8EF80317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B32A0-5263-9287-279A-FDCCE8756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3B9A7-417C-5E43-DC28-15B6E2F55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FE25B-AA82-4C44-8E19-2BE52C4871CE}" type="datetimeFigureOut">
              <a:rPr lang="en-NO" smtClean="0"/>
              <a:t>04/09/2023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8BB2-48C4-96B8-9634-153E5F75E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60AFC-BC50-05EB-8443-1CD67174F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87729-D5C0-BD4B-BE2A-C1028A02CEF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49589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A7F17375-8194-37E4-2CAA-F527533A9548}"/>
              </a:ext>
            </a:extLst>
          </p:cNvPr>
          <p:cNvGrpSpPr/>
          <p:nvPr/>
        </p:nvGrpSpPr>
        <p:grpSpPr>
          <a:xfrm>
            <a:off x="1226196" y="722949"/>
            <a:ext cx="597425" cy="315531"/>
            <a:chOff x="1226196" y="722949"/>
            <a:chExt cx="597425" cy="315531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45F45F4C-19CD-C94D-26DF-3A3DB884A0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1621" y="870363"/>
              <a:ext cx="432000" cy="0"/>
            </a:xfrm>
            <a:prstGeom prst="straightConnector1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58A67B-B4AA-239A-B57B-5939F10BF3D5}"/>
                </a:ext>
              </a:extLst>
            </p:cNvPr>
            <p:cNvSpPr/>
            <p:nvPr/>
          </p:nvSpPr>
          <p:spPr>
            <a:xfrm>
              <a:off x="1226196" y="722949"/>
              <a:ext cx="315531" cy="3155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solidFill>
                    <a:srgbClr val="0062BA"/>
                  </a:solidFill>
                  <a:latin typeface="DIN Condensed" pitchFamily="2" charset="0"/>
                </a:rPr>
                <a:t>1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6972D1C-B15A-E13C-A217-8988EC6C6089}"/>
              </a:ext>
            </a:extLst>
          </p:cNvPr>
          <p:cNvGrpSpPr/>
          <p:nvPr/>
        </p:nvGrpSpPr>
        <p:grpSpPr>
          <a:xfrm>
            <a:off x="1226196" y="1298135"/>
            <a:ext cx="597425" cy="315531"/>
            <a:chOff x="1226196" y="1298135"/>
            <a:chExt cx="597425" cy="315531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B1769A7-53D3-1ADB-9726-78FB6BEC7E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1621" y="1445549"/>
              <a:ext cx="432000" cy="0"/>
            </a:xfrm>
            <a:prstGeom prst="straightConnector1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BE032BB-1939-E700-5D80-5BFD26E8FC31}"/>
                </a:ext>
              </a:extLst>
            </p:cNvPr>
            <p:cNvSpPr/>
            <p:nvPr/>
          </p:nvSpPr>
          <p:spPr>
            <a:xfrm>
              <a:off x="1226196" y="1298135"/>
              <a:ext cx="315531" cy="3155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solidFill>
                    <a:srgbClr val="0062BA"/>
                  </a:solidFill>
                  <a:latin typeface="DIN Condensed" pitchFamily="2" charset="0"/>
                </a:rPr>
                <a:t>2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689C577-37FB-4A80-40B1-D71A65CADB66}"/>
              </a:ext>
            </a:extLst>
          </p:cNvPr>
          <p:cNvGrpSpPr/>
          <p:nvPr/>
        </p:nvGrpSpPr>
        <p:grpSpPr>
          <a:xfrm>
            <a:off x="1226196" y="1842318"/>
            <a:ext cx="597425" cy="315531"/>
            <a:chOff x="1226196" y="1842318"/>
            <a:chExt cx="597425" cy="315531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15A3796-07AC-A3BD-FD34-F6050C6430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1621" y="1989732"/>
              <a:ext cx="432000" cy="0"/>
            </a:xfrm>
            <a:prstGeom prst="straightConnector1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4678720-08D5-1879-694B-44659E0F891E}"/>
                </a:ext>
              </a:extLst>
            </p:cNvPr>
            <p:cNvSpPr/>
            <p:nvPr/>
          </p:nvSpPr>
          <p:spPr>
            <a:xfrm>
              <a:off x="1226196" y="1842318"/>
              <a:ext cx="315531" cy="3155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solidFill>
                    <a:srgbClr val="0062BA"/>
                  </a:solidFill>
                  <a:latin typeface="DIN Condensed" pitchFamily="2" charset="0"/>
                </a:rPr>
                <a:t>3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19F97A4-A031-A37B-9E05-973BF97A1B55}"/>
              </a:ext>
            </a:extLst>
          </p:cNvPr>
          <p:cNvGrpSpPr/>
          <p:nvPr/>
        </p:nvGrpSpPr>
        <p:grpSpPr>
          <a:xfrm>
            <a:off x="1226196" y="2435088"/>
            <a:ext cx="597425" cy="315531"/>
            <a:chOff x="1226196" y="2435088"/>
            <a:chExt cx="597425" cy="315531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62BF01B-57BA-DB0F-5ED7-C7444B3687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1621" y="2582502"/>
              <a:ext cx="432000" cy="0"/>
            </a:xfrm>
            <a:prstGeom prst="straightConnector1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D0EDC54-445D-D19B-39EB-09E30CF9A49B}"/>
                </a:ext>
              </a:extLst>
            </p:cNvPr>
            <p:cNvSpPr/>
            <p:nvPr/>
          </p:nvSpPr>
          <p:spPr>
            <a:xfrm>
              <a:off x="1226196" y="2435088"/>
              <a:ext cx="315531" cy="3155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solidFill>
                    <a:srgbClr val="0062BA"/>
                  </a:solidFill>
                  <a:latin typeface="DIN Condensed" pitchFamily="2" charset="0"/>
                </a:rPr>
                <a:t>4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A984BE3-B4E7-1EA0-4C5E-9FF5AA3E1022}"/>
              </a:ext>
            </a:extLst>
          </p:cNvPr>
          <p:cNvGrpSpPr/>
          <p:nvPr/>
        </p:nvGrpSpPr>
        <p:grpSpPr>
          <a:xfrm>
            <a:off x="1226196" y="3021470"/>
            <a:ext cx="597425" cy="315531"/>
            <a:chOff x="1226196" y="3021470"/>
            <a:chExt cx="597425" cy="315531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CD0DDEE-F723-7174-EDD4-45738A2877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1621" y="3168884"/>
              <a:ext cx="432000" cy="0"/>
            </a:xfrm>
            <a:prstGeom prst="straightConnector1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698C320-9A2E-671A-BADB-5C7869F4665D}"/>
                </a:ext>
              </a:extLst>
            </p:cNvPr>
            <p:cNvSpPr/>
            <p:nvPr/>
          </p:nvSpPr>
          <p:spPr>
            <a:xfrm>
              <a:off x="1226196" y="3021470"/>
              <a:ext cx="315531" cy="3155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solidFill>
                    <a:srgbClr val="0062BA"/>
                  </a:solidFill>
                  <a:latin typeface="DIN Condensed" pitchFamily="2" charset="0"/>
                </a:rPr>
                <a:t>5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1BB56BC-A9EE-FD78-CC92-6F2B3723B652}"/>
              </a:ext>
            </a:extLst>
          </p:cNvPr>
          <p:cNvGrpSpPr/>
          <p:nvPr/>
        </p:nvGrpSpPr>
        <p:grpSpPr>
          <a:xfrm>
            <a:off x="1226196" y="3584108"/>
            <a:ext cx="597425" cy="315531"/>
            <a:chOff x="1226196" y="3584108"/>
            <a:chExt cx="597425" cy="315531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45E10D8-F3B0-FC2A-9277-410E0B7213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1621" y="3731522"/>
              <a:ext cx="432000" cy="0"/>
            </a:xfrm>
            <a:prstGeom prst="straightConnector1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7F79F12-8596-AF71-0AEA-1ACF8FA19493}"/>
                </a:ext>
              </a:extLst>
            </p:cNvPr>
            <p:cNvSpPr/>
            <p:nvPr/>
          </p:nvSpPr>
          <p:spPr>
            <a:xfrm>
              <a:off x="1226196" y="3584108"/>
              <a:ext cx="315531" cy="3155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solidFill>
                    <a:srgbClr val="0062BA"/>
                  </a:solidFill>
                  <a:latin typeface="DIN Condensed" pitchFamily="2" charset="0"/>
                </a:rPr>
                <a:t>6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04BADFB-6AB9-491A-3128-C96AE2EF17C2}"/>
              </a:ext>
            </a:extLst>
          </p:cNvPr>
          <p:cNvGrpSpPr/>
          <p:nvPr/>
        </p:nvGrpSpPr>
        <p:grpSpPr>
          <a:xfrm>
            <a:off x="1226196" y="4121004"/>
            <a:ext cx="597425" cy="315531"/>
            <a:chOff x="1226196" y="4121004"/>
            <a:chExt cx="597425" cy="315531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52A16D2-CF96-72D7-5835-FEC10015BD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1621" y="4268418"/>
              <a:ext cx="432000" cy="0"/>
            </a:xfrm>
            <a:prstGeom prst="straightConnector1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62D53C0-CBEB-CEAF-3B15-56C3A1FA8C56}"/>
                </a:ext>
              </a:extLst>
            </p:cNvPr>
            <p:cNvSpPr/>
            <p:nvPr/>
          </p:nvSpPr>
          <p:spPr>
            <a:xfrm>
              <a:off x="1226196" y="4121004"/>
              <a:ext cx="315531" cy="3155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solidFill>
                    <a:srgbClr val="0062BA"/>
                  </a:solidFill>
                  <a:latin typeface="DIN Condensed" pitchFamily="2" charset="0"/>
                </a:rPr>
                <a:t>7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0108DFC-EA81-E986-A4C6-7FC13D08E75A}"/>
              </a:ext>
            </a:extLst>
          </p:cNvPr>
          <p:cNvGrpSpPr/>
          <p:nvPr/>
        </p:nvGrpSpPr>
        <p:grpSpPr>
          <a:xfrm>
            <a:off x="1226196" y="4698093"/>
            <a:ext cx="597425" cy="315531"/>
            <a:chOff x="1226196" y="4698093"/>
            <a:chExt cx="597425" cy="315531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57C788A-9528-611E-0EC6-E18A80125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1621" y="4856116"/>
              <a:ext cx="432000" cy="0"/>
            </a:xfrm>
            <a:prstGeom prst="straightConnector1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410B6F8-FAE7-CA00-7AE6-23E96F16D323}"/>
                </a:ext>
              </a:extLst>
            </p:cNvPr>
            <p:cNvSpPr/>
            <p:nvPr/>
          </p:nvSpPr>
          <p:spPr>
            <a:xfrm>
              <a:off x="1226196" y="4698093"/>
              <a:ext cx="315531" cy="3155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solidFill>
                    <a:srgbClr val="0062BA"/>
                  </a:solidFill>
                  <a:latin typeface="DIN Condensed" pitchFamily="2" charset="0"/>
                </a:rPr>
                <a:t>8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5E1987C-DE2C-FDD9-A770-723D65BCB921}"/>
              </a:ext>
            </a:extLst>
          </p:cNvPr>
          <p:cNvGrpSpPr/>
          <p:nvPr/>
        </p:nvGrpSpPr>
        <p:grpSpPr>
          <a:xfrm>
            <a:off x="1226196" y="5350032"/>
            <a:ext cx="597425" cy="315531"/>
            <a:chOff x="1226196" y="5350032"/>
            <a:chExt cx="597425" cy="315531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D119A4C-E3A8-3962-6D6F-43CA01632F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1621" y="5508055"/>
              <a:ext cx="432000" cy="0"/>
            </a:xfrm>
            <a:prstGeom prst="straightConnector1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94EFAD8-1051-42AB-D176-6D64A0B9A57F}"/>
                </a:ext>
              </a:extLst>
            </p:cNvPr>
            <p:cNvSpPr/>
            <p:nvPr/>
          </p:nvSpPr>
          <p:spPr>
            <a:xfrm>
              <a:off x="1226196" y="5350032"/>
              <a:ext cx="315531" cy="3155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solidFill>
                    <a:srgbClr val="0062BA"/>
                  </a:solidFill>
                  <a:latin typeface="DIN Condensed" pitchFamily="2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866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DAA194F-3509-103D-3C2A-1106CAE18507}"/>
              </a:ext>
            </a:extLst>
          </p:cNvPr>
          <p:cNvGrpSpPr/>
          <p:nvPr/>
        </p:nvGrpSpPr>
        <p:grpSpPr>
          <a:xfrm>
            <a:off x="1646404" y="-10441"/>
            <a:ext cx="7862047" cy="3258050"/>
            <a:chOff x="1646404" y="-10441"/>
            <a:chExt cx="7862047" cy="3258050"/>
          </a:xfrm>
        </p:grpSpPr>
        <p:pic>
          <p:nvPicPr>
            <p:cNvPr id="18" name="Picture 17" descr="A close-up of a sign&#10;&#10;Description automatically generated">
              <a:extLst>
                <a:ext uri="{FF2B5EF4-FFF2-40B4-BE49-F238E27FC236}">
                  <a16:creationId xmlns:a16="http://schemas.microsoft.com/office/drawing/2014/main" id="{DC2893C7-7671-C84E-5758-F3456CC1E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98413" y="723225"/>
              <a:ext cx="1816100" cy="1638300"/>
            </a:xfrm>
            <a:prstGeom prst="rect">
              <a:avLst/>
            </a:prstGeom>
          </p:spPr>
        </p:pic>
        <p:pic>
          <p:nvPicPr>
            <p:cNvPr id="19" name="Picture 18" descr="A blue shield with a white logo&#10;&#10;Description automatically generated">
              <a:extLst>
                <a:ext uri="{FF2B5EF4-FFF2-40B4-BE49-F238E27FC236}">
                  <a16:creationId xmlns:a16="http://schemas.microsoft.com/office/drawing/2014/main" id="{BF68FD36-5D58-7EB1-27AC-F0B0962802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226" r="2094" b="3010"/>
            <a:stretch/>
          </p:blipFill>
          <p:spPr>
            <a:xfrm>
              <a:off x="3244814" y="417768"/>
              <a:ext cx="2287866" cy="2249214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827503-334F-CE83-9A54-E3D99E43DE1F}"/>
                </a:ext>
              </a:extLst>
            </p:cNvPr>
            <p:cNvSpPr/>
            <p:nvPr/>
          </p:nvSpPr>
          <p:spPr>
            <a:xfrm>
              <a:off x="1646404" y="-10441"/>
              <a:ext cx="7862047" cy="32580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AEC9F8B-8D30-0AEB-5E5D-B51DBFFCC95F}"/>
                </a:ext>
              </a:extLst>
            </p:cNvPr>
            <p:cNvGrpSpPr/>
            <p:nvPr/>
          </p:nvGrpSpPr>
          <p:grpSpPr>
            <a:xfrm>
              <a:off x="2797290" y="1384609"/>
              <a:ext cx="597425" cy="315531"/>
              <a:chOff x="1226196" y="722949"/>
              <a:chExt cx="597425" cy="315531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BA6EAC6-51FD-30D1-F0E9-AAC102911C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1621" y="870363"/>
                <a:ext cx="432000" cy="0"/>
              </a:xfrm>
              <a:prstGeom prst="straightConnector1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1DC0535-D054-2694-F06C-C5DB46AE02C4}"/>
                  </a:ext>
                </a:extLst>
              </p:cNvPr>
              <p:cNvSpPr/>
              <p:nvPr/>
            </p:nvSpPr>
            <p:spPr>
              <a:xfrm>
                <a:off x="1226196" y="722949"/>
                <a:ext cx="315531" cy="31553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O" sz="1400" dirty="0">
                    <a:solidFill>
                      <a:srgbClr val="0062BA"/>
                    </a:solidFill>
                    <a:latin typeface="DIN Condensed" pitchFamily="2" charset="0"/>
                  </a:rPr>
                  <a:t>1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01C1E6A-635D-07B2-BEFA-80D4F279BC4C}"/>
                </a:ext>
              </a:extLst>
            </p:cNvPr>
            <p:cNvGrpSpPr/>
            <p:nvPr/>
          </p:nvGrpSpPr>
          <p:grpSpPr>
            <a:xfrm>
              <a:off x="6242344" y="1384609"/>
              <a:ext cx="597425" cy="315531"/>
              <a:chOff x="1226196" y="1298135"/>
              <a:chExt cx="597425" cy="315531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1850788-70CF-1C20-E5DB-B52ECE46AB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1621" y="1445549"/>
                <a:ext cx="432000" cy="0"/>
              </a:xfrm>
              <a:prstGeom prst="straightConnector1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8CE97F7-3957-EB79-E104-B1EB98318B1C}"/>
                  </a:ext>
                </a:extLst>
              </p:cNvPr>
              <p:cNvSpPr/>
              <p:nvPr/>
            </p:nvSpPr>
            <p:spPr>
              <a:xfrm>
                <a:off x="1226196" y="1298135"/>
                <a:ext cx="315531" cy="31553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O" sz="1400" dirty="0">
                    <a:solidFill>
                      <a:srgbClr val="0062BA"/>
                    </a:solidFill>
                    <a:latin typeface="DIN Condensed" pitchFamily="2" charset="0"/>
                  </a:rPr>
                  <a:t>2</a:t>
                </a: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33FCE56-A527-9493-3D62-967730B64F10}"/>
              </a:ext>
            </a:extLst>
          </p:cNvPr>
          <p:cNvGrpSpPr/>
          <p:nvPr/>
        </p:nvGrpSpPr>
        <p:grpSpPr>
          <a:xfrm>
            <a:off x="1981200" y="2706323"/>
            <a:ext cx="7862047" cy="3258050"/>
            <a:chOff x="1981200" y="2706323"/>
            <a:chExt cx="7862047" cy="3258050"/>
          </a:xfrm>
        </p:grpSpPr>
        <p:pic>
          <p:nvPicPr>
            <p:cNvPr id="7" name="Picture 6" descr="A close-up of a sign&#10;&#10;Description automatically generated">
              <a:extLst>
                <a:ext uri="{FF2B5EF4-FFF2-40B4-BE49-F238E27FC236}">
                  <a16:creationId xmlns:a16="http://schemas.microsoft.com/office/drawing/2014/main" id="{EF87EF7F-E419-BA57-A86D-89CD774AA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8413" y="3528898"/>
              <a:ext cx="2133600" cy="1612900"/>
            </a:xfrm>
            <a:prstGeom prst="rect">
              <a:avLst/>
            </a:prstGeom>
          </p:spPr>
        </p:pic>
        <p:pic>
          <p:nvPicPr>
            <p:cNvPr id="8" name="Picture 7" descr="A blue shield with a white logo&#10;&#10;Description automatically generated">
              <a:extLst>
                <a:ext uri="{FF2B5EF4-FFF2-40B4-BE49-F238E27FC236}">
                  <a16:creationId xmlns:a16="http://schemas.microsoft.com/office/drawing/2014/main" id="{F53DBCF5-1BBC-647A-042D-C33FDA72C7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226" r="2094" b="3010"/>
            <a:stretch/>
          </p:blipFill>
          <p:spPr>
            <a:xfrm>
              <a:off x="3244814" y="3210741"/>
              <a:ext cx="2287866" cy="224921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390540-A53C-FDAF-C43D-8CDB7903FEEA}"/>
                </a:ext>
              </a:extLst>
            </p:cNvPr>
            <p:cNvSpPr/>
            <p:nvPr/>
          </p:nvSpPr>
          <p:spPr>
            <a:xfrm>
              <a:off x="1981200" y="2706323"/>
              <a:ext cx="7862047" cy="32580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9F0556D-27E4-20DF-84AB-D7AEC002CC6D}"/>
                </a:ext>
              </a:extLst>
            </p:cNvPr>
            <p:cNvGrpSpPr/>
            <p:nvPr/>
          </p:nvGrpSpPr>
          <p:grpSpPr>
            <a:xfrm>
              <a:off x="2797290" y="4248788"/>
              <a:ext cx="597425" cy="315531"/>
              <a:chOff x="1226196" y="722949"/>
              <a:chExt cx="597425" cy="315531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1E3FBEEF-5199-6E72-5CE6-74CB6D0222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1621" y="870363"/>
                <a:ext cx="432000" cy="0"/>
              </a:xfrm>
              <a:prstGeom prst="straightConnector1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ADF33B7-8F55-074F-D016-680900CAD02D}"/>
                  </a:ext>
                </a:extLst>
              </p:cNvPr>
              <p:cNvSpPr/>
              <p:nvPr/>
            </p:nvSpPr>
            <p:spPr>
              <a:xfrm>
                <a:off x="1226196" y="722949"/>
                <a:ext cx="315531" cy="31553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O" sz="1400" dirty="0">
                    <a:solidFill>
                      <a:srgbClr val="0062BA"/>
                    </a:solidFill>
                    <a:latin typeface="DIN Condensed" pitchFamily="2" charset="0"/>
                  </a:rPr>
                  <a:t>1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167CFC3-F019-FF60-821A-0A481569BE67}"/>
                </a:ext>
              </a:extLst>
            </p:cNvPr>
            <p:cNvGrpSpPr/>
            <p:nvPr/>
          </p:nvGrpSpPr>
          <p:grpSpPr>
            <a:xfrm>
              <a:off x="6242344" y="4238436"/>
              <a:ext cx="597425" cy="315531"/>
              <a:chOff x="1226196" y="1298135"/>
              <a:chExt cx="597425" cy="315531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0CA5536-E82F-C105-3093-60217BBA81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1621" y="1445549"/>
                <a:ext cx="432000" cy="0"/>
              </a:xfrm>
              <a:prstGeom prst="straightConnector1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9D1E219-BC98-DD67-EF90-95AA8A24994F}"/>
                  </a:ext>
                </a:extLst>
              </p:cNvPr>
              <p:cNvSpPr/>
              <p:nvPr/>
            </p:nvSpPr>
            <p:spPr>
              <a:xfrm>
                <a:off x="1226196" y="1298135"/>
                <a:ext cx="315531" cy="31553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O" sz="1400" dirty="0">
                    <a:solidFill>
                      <a:srgbClr val="0062BA"/>
                    </a:solidFill>
                    <a:latin typeface="DIN Condensed" pitchFamily="2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239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D9D15694-FACF-E6B9-B5FC-9BA650BCE575}"/>
              </a:ext>
            </a:extLst>
          </p:cNvPr>
          <p:cNvGrpSpPr/>
          <p:nvPr/>
        </p:nvGrpSpPr>
        <p:grpSpPr>
          <a:xfrm>
            <a:off x="1248576" y="1969874"/>
            <a:ext cx="8221680" cy="2328812"/>
            <a:chOff x="1248576" y="1969874"/>
            <a:chExt cx="8221680" cy="2328812"/>
          </a:xfrm>
        </p:grpSpPr>
        <p:pic>
          <p:nvPicPr>
            <p:cNvPr id="5" name="Picture 4" descr="A screenshot of a chat&#10;&#10;Description automatically generated with medium confidence">
              <a:extLst>
                <a:ext uri="{FF2B5EF4-FFF2-40B4-BE49-F238E27FC236}">
                  <a16:creationId xmlns:a16="http://schemas.microsoft.com/office/drawing/2014/main" id="{E458AD07-0285-89B6-F55E-0CF3E2AE6F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13" t="32264" r="7082" b="4363"/>
            <a:stretch/>
          </p:blipFill>
          <p:spPr>
            <a:xfrm>
              <a:off x="1404256" y="1969874"/>
              <a:ext cx="8066000" cy="2328812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D5F6B78-F4C9-415B-32D4-D0CC5F126EC5}"/>
                </a:ext>
              </a:extLst>
            </p:cNvPr>
            <p:cNvGrpSpPr/>
            <p:nvPr/>
          </p:nvGrpSpPr>
          <p:grpSpPr>
            <a:xfrm>
              <a:off x="1248576" y="2206629"/>
              <a:ext cx="597425" cy="315531"/>
              <a:chOff x="1226196" y="722949"/>
              <a:chExt cx="597425" cy="315531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4C41ED5-C3BA-86E0-A465-78593E8CAC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1621" y="870363"/>
                <a:ext cx="432000" cy="0"/>
              </a:xfrm>
              <a:prstGeom prst="straightConnector1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12C4165-F556-384C-8258-A536CDB3053E}"/>
                  </a:ext>
                </a:extLst>
              </p:cNvPr>
              <p:cNvSpPr/>
              <p:nvPr/>
            </p:nvSpPr>
            <p:spPr>
              <a:xfrm>
                <a:off x="1226196" y="722949"/>
                <a:ext cx="315531" cy="31553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O" sz="1400" dirty="0">
                    <a:solidFill>
                      <a:srgbClr val="0062BA"/>
                    </a:solidFill>
                    <a:latin typeface="DIN Condensed" pitchFamily="2" charset="0"/>
                  </a:rPr>
                  <a:t>1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0AEC4BA-BFC6-56BF-B133-921D7018031A}"/>
                </a:ext>
              </a:extLst>
            </p:cNvPr>
            <p:cNvGrpSpPr/>
            <p:nvPr/>
          </p:nvGrpSpPr>
          <p:grpSpPr>
            <a:xfrm>
              <a:off x="1265394" y="2819930"/>
              <a:ext cx="597425" cy="315531"/>
              <a:chOff x="1226196" y="1298135"/>
              <a:chExt cx="597425" cy="315531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F1CB4990-822B-155C-91F5-8542889C98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1621" y="1445549"/>
                <a:ext cx="432000" cy="0"/>
              </a:xfrm>
              <a:prstGeom prst="straightConnector1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3180E95-95A4-3569-9EB8-153DFE385D6D}"/>
                  </a:ext>
                </a:extLst>
              </p:cNvPr>
              <p:cNvSpPr/>
              <p:nvPr/>
            </p:nvSpPr>
            <p:spPr>
              <a:xfrm>
                <a:off x="1226196" y="1298135"/>
                <a:ext cx="315531" cy="31553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O" sz="1400" dirty="0">
                    <a:solidFill>
                      <a:srgbClr val="0062BA"/>
                    </a:solidFill>
                    <a:latin typeface="DIN Condensed" pitchFamily="2" charset="0"/>
                  </a:rPr>
                  <a:t>2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05ACE02-A4C8-E26C-7A30-3CF281527F65}"/>
                </a:ext>
              </a:extLst>
            </p:cNvPr>
            <p:cNvGrpSpPr/>
            <p:nvPr/>
          </p:nvGrpSpPr>
          <p:grpSpPr>
            <a:xfrm>
              <a:off x="2971800" y="3865222"/>
              <a:ext cx="585801" cy="315531"/>
              <a:chOff x="955926" y="1842318"/>
              <a:chExt cx="585801" cy="315531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CD56E14-128D-01D8-2C48-7E22095CCD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26" y="1989732"/>
                <a:ext cx="432000" cy="0"/>
              </a:xfrm>
              <a:prstGeom prst="straightConnector1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250B4F2-4D85-04F6-84C2-E50B1D0EE12E}"/>
                  </a:ext>
                </a:extLst>
              </p:cNvPr>
              <p:cNvSpPr/>
              <p:nvPr/>
            </p:nvSpPr>
            <p:spPr>
              <a:xfrm>
                <a:off x="1226196" y="1842318"/>
                <a:ext cx="315531" cy="31553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O" sz="1400" dirty="0">
                    <a:solidFill>
                      <a:srgbClr val="0062BA"/>
                    </a:solidFill>
                    <a:latin typeface="DIN Condensed" pitchFamily="2" charset="0"/>
                  </a:rPr>
                  <a:t>3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F2C2395-6C99-40C9-D107-FACC694AD773}"/>
                </a:ext>
              </a:extLst>
            </p:cNvPr>
            <p:cNvGrpSpPr/>
            <p:nvPr/>
          </p:nvGrpSpPr>
          <p:grpSpPr>
            <a:xfrm>
              <a:off x="3816333" y="2819930"/>
              <a:ext cx="315531" cy="591129"/>
              <a:chOff x="1226196" y="2159490"/>
              <a:chExt cx="315531" cy="591129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97F77DB2-9994-8FB2-8C10-91604A4202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1621" y="2159490"/>
                <a:ext cx="0" cy="432000"/>
              </a:xfrm>
              <a:prstGeom prst="straightConnector1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BF3E941-BA1A-CA49-3F6E-098C6C1FE44A}"/>
                  </a:ext>
                </a:extLst>
              </p:cNvPr>
              <p:cNvSpPr/>
              <p:nvPr/>
            </p:nvSpPr>
            <p:spPr>
              <a:xfrm>
                <a:off x="1226196" y="2435088"/>
                <a:ext cx="315531" cy="31553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O" sz="1400" dirty="0">
                    <a:solidFill>
                      <a:srgbClr val="0062BA"/>
                    </a:solidFill>
                    <a:latin typeface="DIN Condensed" pitchFamily="2" charset="0"/>
                  </a:rPr>
                  <a:t>4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FF03346-33A2-86A1-2785-4C3850BBFB2B}"/>
                </a:ext>
              </a:extLst>
            </p:cNvPr>
            <p:cNvGrpSpPr/>
            <p:nvPr/>
          </p:nvGrpSpPr>
          <p:grpSpPr>
            <a:xfrm>
              <a:off x="6367272" y="2682240"/>
              <a:ext cx="315531" cy="571053"/>
              <a:chOff x="1226196" y="2765948"/>
              <a:chExt cx="315531" cy="571053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2D338F01-081A-DF7A-7316-C5925C567D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1621" y="2765948"/>
                <a:ext cx="0" cy="432000"/>
              </a:xfrm>
              <a:prstGeom prst="straightConnector1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93CFBBE-7D03-EAB3-8C6E-B377AE25CEC4}"/>
                  </a:ext>
                </a:extLst>
              </p:cNvPr>
              <p:cNvSpPr/>
              <p:nvPr/>
            </p:nvSpPr>
            <p:spPr>
              <a:xfrm>
                <a:off x="1226196" y="3021470"/>
                <a:ext cx="315531" cy="31553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O" sz="1400" dirty="0">
                    <a:solidFill>
                      <a:srgbClr val="0062BA"/>
                    </a:solidFill>
                    <a:latin typeface="DIN Condensed" pitchFamily="2" charset="0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3506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DIN Condensed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Stokkan, Therese</dc:creator>
  <cp:lastModifiedBy>Stokkan, Therese</cp:lastModifiedBy>
  <cp:revision>1</cp:revision>
  <dcterms:created xsi:type="dcterms:W3CDTF">2023-09-04T11:57:43Z</dcterms:created>
  <dcterms:modified xsi:type="dcterms:W3CDTF">2023-09-04T12:19:00Z</dcterms:modified>
</cp:coreProperties>
</file>