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8"/>
  </p:notesMasterIdLst>
  <p:sldIdLst>
    <p:sldId id="256" r:id="rId2"/>
    <p:sldId id="257" r:id="rId3"/>
    <p:sldId id="262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43058-B16C-4BA8-9E8F-C168D990BB55}" v="6" dt="2020-10-20T11:58:00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16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7F443058-B16C-4BA8-9E8F-C168D990BB55}"/>
    <pc:docChg chg="undo custSel mod addSld delSld modSld">
      <pc:chgData name="Bachmann, Lars Vegard" userId="9fade4d3-1629-4597-b3ae-edc23d66fe50" providerId="ADAL" clId="{7F443058-B16C-4BA8-9E8F-C168D990BB55}" dt="2020-10-20T14:15:12.738" v="1294" actId="20577"/>
      <pc:docMkLst>
        <pc:docMk/>
      </pc:docMkLst>
      <pc:sldChg chg="modSp mod">
        <pc:chgData name="Bachmann, Lars Vegard" userId="9fade4d3-1629-4597-b3ae-edc23d66fe50" providerId="ADAL" clId="{7F443058-B16C-4BA8-9E8F-C168D990BB55}" dt="2020-10-20T11:38:18.054" v="3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7F443058-B16C-4BA8-9E8F-C168D990BB55}" dt="2020-10-20T11:38:18.054" v="3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addSp modSp mod">
        <pc:chgData name="Bachmann, Lars Vegard" userId="9fade4d3-1629-4597-b3ae-edc23d66fe50" providerId="ADAL" clId="{7F443058-B16C-4BA8-9E8F-C168D990BB55}" dt="2020-10-20T11:56:34.647" v="675" actId="1076"/>
        <pc:sldMkLst>
          <pc:docMk/>
          <pc:sldMk cId="3682933089" sldId="257"/>
        </pc:sldMkLst>
        <pc:spChg chg="mod">
          <ac:chgData name="Bachmann, Lars Vegard" userId="9fade4d3-1629-4597-b3ae-edc23d66fe50" providerId="ADAL" clId="{7F443058-B16C-4BA8-9E8F-C168D990BB55}" dt="2020-10-20T11:39:19.776" v="68" actId="20577"/>
          <ac:spMkLst>
            <pc:docMk/>
            <pc:sldMk cId="3682933089" sldId="257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7F443058-B16C-4BA8-9E8F-C168D990BB55}" dt="2020-10-20T11:52:41.460" v="526" actId="20577"/>
          <ac:spMkLst>
            <pc:docMk/>
            <pc:sldMk cId="3682933089" sldId="257"/>
            <ac:spMk id="3" creationId="{FAB98DA4-DEEB-46AF-BA62-88595A4E0D9C}"/>
          </ac:spMkLst>
        </pc:spChg>
        <pc:spChg chg="add mod">
          <ac:chgData name="Bachmann, Lars Vegard" userId="9fade4d3-1629-4597-b3ae-edc23d66fe50" providerId="ADAL" clId="{7F443058-B16C-4BA8-9E8F-C168D990BB55}" dt="2020-10-20T11:56:34.647" v="675" actId="1076"/>
          <ac:spMkLst>
            <pc:docMk/>
            <pc:sldMk cId="3682933089" sldId="257"/>
            <ac:spMk id="4" creationId="{22E33F3A-3AF6-41E1-B061-8DDAEB6E5740}"/>
          </ac:spMkLst>
        </pc:spChg>
      </pc:sldChg>
      <pc:sldChg chg="modSp mod">
        <pc:chgData name="Bachmann, Lars Vegard" userId="9fade4d3-1629-4597-b3ae-edc23d66fe50" providerId="ADAL" clId="{7F443058-B16C-4BA8-9E8F-C168D990BB55}" dt="2020-10-20T11:58:54.359" v="792" actId="20577"/>
        <pc:sldMkLst>
          <pc:docMk/>
          <pc:sldMk cId="4008657569" sldId="261"/>
        </pc:sldMkLst>
        <pc:spChg chg="mod">
          <ac:chgData name="Bachmann, Lars Vegard" userId="9fade4d3-1629-4597-b3ae-edc23d66fe50" providerId="ADAL" clId="{7F443058-B16C-4BA8-9E8F-C168D990BB55}" dt="2020-10-20T11:58:54.359" v="792" actId="20577"/>
          <ac:spMkLst>
            <pc:docMk/>
            <pc:sldMk cId="4008657569" sldId="261"/>
            <ac:spMk id="2" creationId="{DB596897-2A3A-4B9D-9958-DBB0BC2B3381}"/>
          </ac:spMkLst>
        </pc:spChg>
      </pc:sldChg>
      <pc:sldChg chg="del">
        <pc:chgData name="Bachmann, Lars Vegard" userId="9fade4d3-1629-4597-b3ae-edc23d66fe50" providerId="ADAL" clId="{7F443058-B16C-4BA8-9E8F-C168D990BB55}" dt="2020-10-20T11:52:50.559" v="527" actId="47"/>
        <pc:sldMkLst>
          <pc:docMk/>
          <pc:sldMk cId="1169111139" sldId="262"/>
        </pc:sldMkLst>
      </pc:sldChg>
      <pc:sldChg chg="addSp delSp modSp new add del mod setBg modNotesTx">
        <pc:chgData name="Bachmann, Lars Vegard" userId="9fade4d3-1629-4597-b3ae-edc23d66fe50" providerId="ADAL" clId="{7F443058-B16C-4BA8-9E8F-C168D990BB55}" dt="2020-10-20T14:15:12.738" v="1294" actId="20577"/>
        <pc:sldMkLst>
          <pc:docMk/>
          <pc:sldMk cId="2489980843" sldId="262"/>
        </pc:sldMkLst>
        <pc:spChg chg="mod">
          <ac:chgData name="Bachmann, Lars Vegard" userId="9fade4d3-1629-4597-b3ae-edc23d66fe50" providerId="ADAL" clId="{7F443058-B16C-4BA8-9E8F-C168D990BB55}" dt="2020-10-20T11:54:55.906" v="573" actId="26606"/>
          <ac:spMkLst>
            <pc:docMk/>
            <pc:sldMk cId="2489980843" sldId="262"/>
            <ac:spMk id="2" creationId="{7FB99408-A074-47F5-8BD4-97089FA97E44}"/>
          </ac:spMkLst>
        </pc:spChg>
        <pc:spChg chg="del">
          <ac:chgData name="Bachmann, Lars Vegard" userId="9fade4d3-1629-4597-b3ae-edc23d66fe50" providerId="ADAL" clId="{7F443058-B16C-4BA8-9E8F-C168D990BB55}" dt="2020-10-20T11:54:21.772" v="535"/>
          <ac:spMkLst>
            <pc:docMk/>
            <pc:sldMk cId="2489980843" sldId="262"/>
            <ac:spMk id="3" creationId="{E2570CC4-806D-4F75-B546-ECA100EB99DD}"/>
          </ac:spMkLst>
        </pc:spChg>
        <pc:spChg chg="add mod">
          <ac:chgData name="Bachmann, Lars Vegard" userId="9fade4d3-1629-4597-b3ae-edc23d66fe50" providerId="ADAL" clId="{7F443058-B16C-4BA8-9E8F-C168D990BB55}" dt="2020-10-20T11:55:42.204" v="578" actId="1076"/>
          <ac:spMkLst>
            <pc:docMk/>
            <pc:sldMk cId="2489980843" sldId="262"/>
            <ac:spMk id="6" creationId="{1D2D74F7-3B71-4C42-9D52-C48B872933E8}"/>
          </ac:spMkLst>
        </pc:spChg>
        <pc:spChg chg="add">
          <ac:chgData name="Bachmann, Lars Vegard" userId="9fade4d3-1629-4597-b3ae-edc23d66fe50" providerId="ADAL" clId="{7F443058-B16C-4BA8-9E8F-C168D990BB55}" dt="2020-10-20T11:54:55.906" v="573" actId="26606"/>
          <ac:spMkLst>
            <pc:docMk/>
            <pc:sldMk cId="2489980843" sldId="262"/>
            <ac:spMk id="10" creationId="{1E70A317-DCED-4E80-AA2D-467D8702E5CB}"/>
          </ac:spMkLst>
        </pc:spChg>
        <pc:spChg chg="add">
          <ac:chgData name="Bachmann, Lars Vegard" userId="9fade4d3-1629-4597-b3ae-edc23d66fe50" providerId="ADAL" clId="{7F443058-B16C-4BA8-9E8F-C168D990BB55}" dt="2020-10-20T11:54:55.906" v="573" actId="26606"/>
          <ac:spMkLst>
            <pc:docMk/>
            <pc:sldMk cId="2489980843" sldId="262"/>
            <ac:spMk id="12" creationId="{A6D87845-294F-40CB-BC48-46455460D292}"/>
          </ac:spMkLst>
        </pc:spChg>
        <pc:picChg chg="add mod">
          <ac:chgData name="Bachmann, Lars Vegard" userId="9fade4d3-1629-4597-b3ae-edc23d66fe50" providerId="ADAL" clId="{7F443058-B16C-4BA8-9E8F-C168D990BB55}" dt="2020-10-20T11:55:12.317" v="576" actId="1076"/>
          <ac:picMkLst>
            <pc:docMk/>
            <pc:sldMk cId="2489980843" sldId="262"/>
            <ac:picMk id="5" creationId="{71C069D3-F3C1-48B0-9E14-EC1C70BF148F}"/>
          </ac:picMkLst>
        </pc:picChg>
      </pc:sldChg>
      <pc:sldChg chg="new del">
        <pc:chgData name="Bachmann, Lars Vegard" userId="9fade4d3-1629-4597-b3ae-edc23d66fe50" providerId="ADAL" clId="{7F443058-B16C-4BA8-9E8F-C168D990BB55}" dt="2020-10-20T11:53:05.866" v="529" actId="2696"/>
        <pc:sldMkLst>
          <pc:docMk/>
          <pc:sldMk cId="2568700352" sldId="262"/>
        </pc:sldMkLst>
      </pc:sldChg>
      <pc:sldChg chg="new del">
        <pc:chgData name="Bachmann, Lars Vegard" userId="9fade4d3-1629-4597-b3ae-edc23d66fe50" providerId="ADAL" clId="{7F443058-B16C-4BA8-9E8F-C168D990BB55}" dt="2020-10-20T11:57:05.569" v="677" actId="47"/>
        <pc:sldMkLst>
          <pc:docMk/>
          <pc:sldMk cId="678616281" sldId="263"/>
        </pc:sldMkLst>
      </pc:sldChg>
      <pc:sldChg chg="addSp delSp modSp add mod setBg delDesignElem">
        <pc:chgData name="Bachmann, Lars Vegard" userId="9fade4d3-1629-4597-b3ae-edc23d66fe50" providerId="ADAL" clId="{7F443058-B16C-4BA8-9E8F-C168D990BB55}" dt="2020-10-20T14:13:59.515" v="1262" actId="20577"/>
        <pc:sldMkLst>
          <pc:docMk/>
          <pc:sldMk cId="2214062459" sldId="263"/>
        </pc:sldMkLst>
        <pc:spChg chg="mod">
          <ac:chgData name="Bachmann, Lars Vegard" userId="9fade4d3-1629-4597-b3ae-edc23d66fe50" providerId="ADAL" clId="{7F443058-B16C-4BA8-9E8F-C168D990BB55}" dt="2020-10-20T11:57:31.845" v="721" actId="20577"/>
          <ac:spMkLst>
            <pc:docMk/>
            <pc:sldMk cId="2214062459" sldId="263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7F443058-B16C-4BA8-9E8F-C168D990BB55}" dt="2020-10-20T14:13:59.515" v="1262" actId="20577"/>
          <ac:spMkLst>
            <pc:docMk/>
            <pc:sldMk cId="2214062459" sldId="263"/>
            <ac:spMk id="3" creationId="{FAB98DA4-DEEB-46AF-BA62-88595A4E0D9C}"/>
          </ac:spMkLst>
        </pc:spChg>
        <pc:spChg chg="add del mod">
          <ac:chgData name="Bachmann, Lars Vegard" userId="9fade4d3-1629-4597-b3ae-edc23d66fe50" providerId="ADAL" clId="{7F443058-B16C-4BA8-9E8F-C168D990BB55}" dt="2020-10-20T11:58:06.731" v="726" actId="1076"/>
          <ac:spMkLst>
            <pc:docMk/>
            <pc:sldMk cId="2214062459" sldId="263"/>
            <ac:spMk id="4" creationId="{22E33F3A-3AF6-41E1-B061-8DDAEB6E5740}"/>
          </ac:spMkLst>
        </pc:spChg>
        <pc:spChg chg="del">
          <ac:chgData name="Bachmann, Lars Vegard" userId="9fade4d3-1629-4597-b3ae-edc23d66fe50" providerId="ADAL" clId="{7F443058-B16C-4BA8-9E8F-C168D990BB55}" dt="2020-10-20T11:57:08.033" v="679"/>
          <ac:spMkLst>
            <pc:docMk/>
            <pc:sldMk cId="2214062459" sldId="263"/>
            <ac:spMk id="8" creationId="{9A6C2C86-63BF-47D5-AA3F-905111A238E2}"/>
          </ac:spMkLst>
        </pc:spChg>
        <pc:cxnChg chg="del">
          <ac:chgData name="Bachmann, Lars Vegard" userId="9fade4d3-1629-4597-b3ae-edc23d66fe50" providerId="ADAL" clId="{7F443058-B16C-4BA8-9E8F-C168D990BB55}" dt="2020-10-20T11:57:08.033" v="679"/>
          <ac:cxnSpMkLst>
            <pc:docMk/>
            <pc:sldMk cId="2214062459" sldId="263"/>
            <ac:cxnSpMk id="10" creationId="{425A0768-3044-4AA9-A889-D2CAA68C517A}"/>
          </ac:cxnSpMkLst>
        </pc:cxnChg>
      </pc:sldChg>
      <pc:sldChg chg="add del">
        <pc:chgData name="Bachmann, Lars Vegard" userId="9fade4d3-1629-4597-b3ae-edc23d66fe50" providerId="ADAL" clId="{7F443058-B16C-4BA8-9E8F-C168D990BB55}" dt="2020-10-20T11:53:53.413" v="534" actId="47"/>
        <pc:sldMkLst>
          <pc:docMk/>
          <pc:sldMk cId="1467696636" sldId="3414"/>
        </pc:sldMkLst>
      </pc:sldChg>
      <pc:sldMasterChg chg="delSldLayout">
        <pc:chgData name="Bachmann, Lars Vegard" userId="9fade4d3-1629-4597-b3ae-edc23d66fe50" providerId="ADAL" clId="{7F443058-B16C-4BA8-9E8F-C168D990BB55}" dt="2020-10-20T11:53:53.413" v="534" actId="47"/>
        <pc:sldMasterMkLst>
          <pc:docMk/>
          <pc:sldMasterMk cId="1003528701" sldId="2147483758"/>
        </pc:sldMasterMkLst>
        <pc:sldLayoutChg chg="del">
          <pc:chgData name="Bachmann, Lars Vegard" userId="9fade4d3-1629-4597-b3ae-edc23d66fe50" providerId="ADAL" clId="{7F443058-B16C-4BA8-9E8F-C168D990BB55}" dt="2020-10-20T11:53:53.413" v="534" actId="47"/>
          <pc:sldLayoutMkLst>
            <pc:docMk/>
            <pc:sldMasterMk cId="1003528701" sldId="2147483758"/>
            <pc:sldLayoutMk cId="479375390" sldId="21474837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35B39-82DA-440C-85BA-987136E318CC}" type="datetimeFigureOut">
              <a:rPr lang="nb-NO" smtClean="0"/>
              <a:t>20.10.2020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C1D2A-84ED-4702-873D-2F0E77A9A7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058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completeConfirmation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C1D2A-84ED-4702-873D-2F0E77A9A77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91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ltinn.studio/teknologi/altinnstudio/altinn-api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tinn/altinn-cli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teknologi/altinnstudio/architecture/capabilities/runtime/integration/even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innstudio.slack.com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tinn/altinn-studio/issues" TargetMode="External"/><Relationship Id="rId5" Type="http://schemas.openxmlformats.org/officeDocument/2006/relationships/hyperlink" Target="https://docs.altinn.studio/teknologi/altinnstudio/" TargetMode="External"/><Relationship Id="rId4" Type="http://schemas.openxmlformats.org/officeDocument/2006/relationships/hyperlink" Target="https://altinn.github.io/docs/altinn-stud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Integrasjon med mottakssystem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22. oktober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API for </a:t>
            </a:r>
            <a:r>
              <a:rPr lang="nb-NO" sz="3600" dirty="0" err="1"/>
              <a:t>tjenesteeiere</a:t>
            </a:r>
            <a:endParaRPr lang="nb-NO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 indent="-342900"/>
            <a:r>
              <a:rPr lang="nb-NO" sz="1999" b="1" dirty="0"/>
              <a:t>Autentisering med Maskinporten</a:t>
            </a:r>
          </a:p>
          <a:p>
            <a:pPr indent="-342900"/>
            <a:r>
              <a:rPr lang="nb-NO" sz="1999" b="1" dirty="0"/>
              <a:t>Pull-basert mønster for tilgang til data</a:t>
            </a:r>
          </a:p>
          <a:p>
            <a:pPr lvl="1" indent="-342900"/>
            <a:r>
              <a:rPr lang="nb-NO" sz="1799" b="1" dirty="0"/>
              <a:t>Spørre mot Platform/Storage (GET) for instansliste – støtte for parametere</a:t>
            </a:r>
          </a:p>
          <a:p>
            <a:pPr lvl="1" indent="-342900"/>
            <a:r>
              <a:rPr lang="nb-NO" sz="1799" b="1" dirty="0"/>
              <a:t>Deretter spørring per instans for </a:t>
            </a:r>
            <a:r>
              <a:rPr lang="nb-NO" sz="1799" b="1" dirty="0" err="1"/>
              <a:t>nedlasting</a:t>
            </a:r>
            <a:r>
              <a:rPr lang="nb-NO" sz="1799" b="1" dirty="0"/>
              <a:t> av data</a:t>
            </a:r>
          </a:p>
          <a:p>
            <a:pPr indent="-342900"/>
            <a:r>
              <a:rPr lang="nb-NO" sz="1999" b="1" dirty="0"/>
              <a:t>Tilgang til kommunikasjon med App-API-er</a:t>
            </a:r>
          </a:p>
          <a:p>
            <a:pPr lvl="1" indent="-342900"/>
            <a:r>
              <a:rPr lang="nb-NO" sz="1799" b="1" dirty="0"/>
              <a:t>Lage en instans (på vegne av sluttbruker)</a:t>
            </a:r>
          </a:p>
          <a:p>
            <a:pPr lvl="1" indent="-342900"/>
            <a:r>
              <a:rPr lang="nb-NO" sz="1799" b="1" dirty="0"/>
              <a:t>Gjøre operasjoner (eks. endre data / neste steg / slette*) dersom autentiseringsregler tillater det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2E33F3A-3AF6-41E1-B061-8DDAEB6E5740}"/>
              </a:ext>
            </a:extLst>
          </p:cNvPr>
          <p:cNvSpPr/>
          <p:nvPr/>
        </p:nvSpPr>
        <p:spPr>
          <a:xfrm>
            <a:off x="3820377" y="6401058"/>
            <a:ext cx="455124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2290"/>
            <a:r>
              <a:rPr lang="nb-NO" sz="1350" dirty="0">
                <a:solidFill>
                  <a:prstClr val="black"/>
                </a:solidFill>
                <a:latin typeface="Arial" panose="020B0604020202020204"/>
                <a:hlinkClick r:id="rId3"/>
              </a:rPr>
              <a:t>https://docs.altinn.studio/teknologi/altinnstudio/altinn-api/</a:t>
            </a:r>
            <a:r>
              <a:rPr lang="nb-NO" sz="1350" dirty="0">
                <a:solidFill>
                  <a:prstClr val="black"/>
                </a:solidFill>
                <a:latin typeface="Arial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FB99408-A074-47F5-8BD4-97089FA9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900" dirty="0"/>
              <a:t>Altinn CLI – </a:t>
            </a:r>
            <a:r>
              <a:rPr lang="en-US" sz="3900" dirty="0" err="1"/>
              <a:t>en</a:t>
            </a:r>
            <a:r>
              <a:rPr lang="en-US" sz="3900" dirty="0"/>
              <a:t> </a:t>
            </a:r>
            <a:r>
              <a:rPr lang="en-US" sz="3900" dirty="0" err="1"/>
              <a:t>mulig</a:t>
            </a:r>
            <a:r>
              <a:rPr lang="en-US" sz="3900" dirty="0"/>
              <a:t> </a:t>
            </a:r>
            <a:r>
              <a:rPr lang="en-US" sz="3900" dirty="0" err="1"/>
              <a:t>implementasjon</a:t>
            </a:r>
            <a:endParaRPr lang="en-US" sz="3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1C069D3-F3C1-48B0-9E14-EC1C70BF1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71" y="1808689"/>
            <a:ext cx="7536328" cy="324062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1D2D74F7-3B71-4C42-9D52-C48B872933E8}"/>
              </a:ext>
            </a:extLst>
          </p:cNvPr>
          <p:cNvSpPr/>
          <p:nvPr/>
        </p:nvSpPr>
        <p:spPr>
          <a:xfrm>
            <a:off x="7028260" y="6401058"/>
            <a:ext cx="279114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2290"/>
            <a:r>
              <a:rPr lang="nb-NO" sz="1350" dirty="0">
                <a:solidFill>
                  <a:prstClr val="black"/>
                </a:solidFill>
                <a:latin typeface="Arial" panose="020B0604020202020204"/>
                <a:hlinkClick r:id="rId5"/>
              </a:rPr>
              <a:t>https://github.com/altinn/altinn-cli</a:t>
            </a:r>
            <a:r>
              <a:rPr lang="nb-NO" sz="1350" dirty="0">
                <a:solidFill>
                  <a:prstClr val="black"/>
                </a:solidFill>
                <a:latin typeface="Arial" panose="020B0604020202020204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99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 err="1"/>
              <a:t>Events</a:t>
            </a:r>
            <a:r>
              <a:rPr lang="nb-NO" sz="3600" dirty="0"/>
              <a:t> – mønsterendring i to generasjoner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pPr indent="-342900"/>
            <a:r>
              <a:rPr lang="nb-NO" sz="1999" b="1" dirty="0"/>
              <a:t>Generasjon 1: </a:t>
            </a:r>
            <a:r>
              <a:rPr lang="nb-NO" sz="1999" b="1" dirty="0" err="1"/>
              <a:t>Eventliste</a:t>
            </a:r>
            <a:r>
              <a:rPr lang="nb-NO" sz="1999" b="1" dirty="0"/>
              <a:t> for spørring</a:t>
            </a:r>
          </a:p>
          <a:p>
            <a:pPr lvl="1" indent="-342900"/>
            <a:r>
              <a:rPr lang="nb-NO" sz="1799" b="1" dirty="0"/>
              <a:t>Eksempel på </a:t>
            </a:r>
            <a:r>
              <a:rPr lang="nb-NO" sz="1799" b="1" dirty="0" err="1"/>
              <a:t>events</a:t>
            </a:r>
            <a:r>
              <a:rPr lang="nb-NO" sz="1799" b="1" dirty="0"/>
              <a:t>:</a:t>
            </a:r>
          </a:p>
          <a:p>
            <a:pPr lvl="2" indent="-342900"/>
            <a:r>
              <a:rPr lang="nb-NO" sz="1599" b="1" dirty="0"/>
              <a:t>Standard: Instans opprettet / Instans nådd bestemt steg / Instans komplett</a:t>
            </a:r>
          </a:p>
          <a:p>
            <a:pPr lvl="2" indent="-342900"/>
            <a:r>
              <a:rPr lang="nb-NO" sz="1599" b="1" dirty="0"/>
              <a:t>Egendefinert: Bestemt data oppgitt / Bestemt validering feilet </a:t>
            </a:r>
            <a:r>
              <a:rPr lang="nb-NO" sz="1599" b="1" dirty="0">
                <a:sym typeface="Wingdings" panose="05000000000000000000" pitchFamily="2" charset="2"/>
              </a:rPr>
              <a:t> «uendelige» muligheter</a:t>
            </a:r>
            <a:endParaRPr lang="nb-NO" sz="1599" b="1" dirty="0"/>
          </a:p>
          <a:p>
            <a:pPr lvl="1" indent="-342900"/>
            <a:r>
              <a:rPr lang="nb-NO" sz="1799" b="1" dirty="0"/>
              <a:t>Fortsatt Maskinporten og spørring mot Platform – men ny komponent </a:t>
            </a:r>
            <a:r>
              <a:rPr lang="nb-NO" sz="1799" b="1" dirty="0" err="1"/>
              <a:t>Events</a:t>
            </a:r>
            <a:endParaRPr lang="nb-NO" sz="1799" b="1" dirty="0"/>
          </a:p>
          <a:p>
            <a:pPr lvl="1" indent="-342900"/>
            <a:r>
              <a:rPr lang="nb-NO" sz="1799" b="1" dirty="0"/>
              <a:t>Utlisting i sekvens</a:t>
            </a:r>
          </a:p>
          <a:p>
            <a:pPr lvl="1" indent="-342900"/>
            <a:r>
              <a:rPr lang="nb-NO" sz="1799" b="1" dirty="0"/>
              <a:t>Spørring mot Storage eller App for å utføre det man ønsker</a:t>
            </a:r>
          </a:p>
          <a:p>
            <a:pPr indent="-342900"/>
            <a:r>
              <a:rPr lang="nb-NO" sz="1999" b="1" dirty="0"/>
              <a:t>Generasjon 2: Push </a:t>
            </a:r>
            <a:r>
              <a:rPr lang="nb-NO" sz="1999" b="1" dirty="0" err="1"/>
              <a:t>events</a:t>
            </a:r>
            <a:r>
              <a:rPr lang="nb-NO" sz="1999" b="1" dirty="0"/>
              <a:t> – abonner på bestemte </a:t>
            </a:r>
            <a:r>
              <a:rPr lang="nb-NO" sz="1999" b="1" dirty="0" err="1"/>
              <a:t>events</a:t>
            </a:r>
            <a:r>
              <a:rPr lang="nb-NO" sz="1999" b="1" dirty="0"/>
              <a:t> via </a:t>
            </a:r>
            <a:r>
              <a:rPr lang="nb-NO" sz="1999" b="1" dirty="0" err="1"/>
              <a:t>WebHook</a:t>
            </a:r>
            <a:endParaRPr lang="nb-NO" sz="1799" b="1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2E33F3A-3AF6-41E1-B061-8DDAEB6E5740}"/>
              </a:ext>
            </a:extLst>
          </p:cNvPr>
          <p:cNvSpPr/>
          <p:nvPr/>
        </p:nvSpPr>
        <p:spPr>
          <a:xfrm>
            <a:off x="2271876" y="6401058"/>
            <a:ext cx="76482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62290"/>
            <a:r>
              <a:rPr lang="nb-NO" sz="1350" dirty="0">
                <a:solidFill>
                  <a:prstClr val="black"/>
                </a:solidFill>
                <a:latin typeface="Arial" panose="020B0604020202020204"/>
                <a:hlinkClick r:id="rId2"/>
              </a:rPr>
              <a:t>https://docs.altinn.studio/teknologi/altinnstudio/architecture/capabilities/runtime/integration/events/</a:t>
            </a:r>
            <a:r>
              <a:rPr lang="nb-NO" sz="1350" dirty="0">
                <a:solidFill>
                  <a:prstClr val="black"/>
                </a:solidFill>
                <a:latin typeface="Arial" panose="020B060402020202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0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Påminnelse:</a:t>
            </a:r>
            <a:br>
              <a:rPr lang="nb-NO" sz="3600" dirty="0"/>
            </a:br>
            <a:r>
              <a:rPr lang="nb-NO" sz="3600" dirty="0"/>
              <a:t>Hvor får jeg hjelp?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hlinkClick r:id="rId3"/>
              </a:rPr>
              <a:t>https://altinnstudio.slack.com</a:t>
            </a:r>
            <a:r>
              <a:rPr lang="nb-NO" dirty="0"/>
              <a:t> – support-</a:t>
            </a:r>
            <a:r>
              <a:rPr lang="nb-NO" dirty="0" err="1"/>
              <a:t>slack</a:t>
            </a:r>
            <a:r>
              <a:rPr lang="nb-NO" dirty="0"/>
              <a:t> for Altinn 3</a:t>
            </a:r>
            <a:endParaRPr lang="nb-NO" dirty="0">
              <a:hlinkClick r:id="rId4"/>
            </a:endParaRPr>
          </a:p>
          <a:p>
            <a:r>
              <a:rPr lang="nb-NO" dirty="0">
                <a:hlinkClick r:id="rId4"/>
              </a:rPr>
              <a:t>https://altinn.github.io/docs/altinn-studio/</a:t>
            </a:r>
            <a:r>
              <a:rPr lang="nb-NO" dirty="0"/>
              <a:t> - brukerdokumentasjon</a:t>
            </a:r>
            <a:endParaRPr lang="nb-NO" dirty="0">
              <a:hlinkClick r:id="rId5"/>
            </a:endParaRPr>
          </a:p>
          <a:p>
            <a:r>
              <a:rPr lang="nb-NO" dirty="0">
                <a:hlinkClick r:id="rId5"/>
              </a:rPr>
              <a:t>https://docs.altinn.studio/teknologi/altinnstudio/</a:t>
            </a:r>
            <a:r>
              <a:rPr lang="nb-NO" dirty="0"/>
              <a:t> - systemdokumentasjon</a:t>
            </a:r>
          </a:p>
          <a:p>
            <a:r>
              <a:rPr lang="nb-NO" dirty="0">
                <a:hlinkClick r:id="rId6"/>
              </a:rPr>
              <a:t>https://github.com/Altinn/altinn-studio/issues</a:t>
            </a:r>
            <a:r>
              <a:rPr lang="nb-NO" dirty="0"/>
              <a:t> - vår </a:t>
            </a:r>
            <a:r>
              <a:rPr lang="nb-NO" dirty="0" err="1"/>
              <a:t>backlog</a:t>
            </a:r>
            <a:r>
              <a:rPr lang="nb-NO" dirty="0"/>
              <a:t> (samt stedet nye behov og </a:t>
            </a:r>
            <a:r>
              <a:rPr lang="nb-NO" dirty="0" err="1"/>
              <a:t>bugs</a:t>
            </a:r>
            <a:r>
              <a:rPr lang="nb-NO" dirty="0"/>
              <a:t> kan meldes)</a:t>
            </a:r>
          </a:p>
        </p:txBody>
      </p:sp>
    </p:spTree>
    <p:extLst>
      <p:ext uri="{BB962C8B-B14F-4D97-AF65-F5344CB8AC3E}">
        <p14:creationId xmlns:p14="http://schemas.microsoft.com/office/powerpoint/2010/main" val="400865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291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API for tjenesteeiere</vt:lpstr>
      <vt:lpstr>Altinn CLI – en mulig implementasjon</vt:lpstr>
      <vt:lpstr>Events – mønsterendring i to generasjoner</vt:lpstr>
      <vt:lpstr>Påminnelse: Hvor får jeg hjelp?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</cp:revision>
  <dcterms:created xsi:type="dcterms:W3CDTF">2020-10-20T11:54:55Z</dcterms:created>
  <dcterms:modified xsi:type="dcterms:W3CDTF">2020-10-20T14:15:36Z</dcterms:modified>
</cp:coreProperties>
</file>