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1" r:id="rId3"/>
    <p:sldId id="257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AFCD3-9F9F-472F-BF1C-E25D4DE85C26}" v="4" dt="2021-01-06T12:27:42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2AFAFCD3-9F9F-472F-BF1C-E25D4DE85C26}"/>
    <pc:docChg chg="undo custSel mod addSld modSld">
      <pc:chgData name="Bachmann, Lars Vegard" userId="9fade4d3-1629-4597-b3ae-edc23d66fe50" providerId="ADAL" clId="{2AFAFCD3-9F9F-472F-BF1C-E25D4DE85C26}" dt="2021-01-06T12:29:14.451" v="688" actId="20577"/>
      <pc:docMkLst>
        <pc:docMk/>
      </pc:docMkLst>
      <pc:sldChg chg="modSp mod">
        <pc:chgData name="Bachmann, Lars Vegard" userId="9fade4d3-1629-4597-b3ae-edc23d66fe50" providerId="ADAL" clId="{2AFAFCD3-9F9F-472F-BF1C-E25D4DE85C26}" dt="2021-01-06T11:56:04.780" v="7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2AFAFCD3-9F9F-472F-BF1C-E25D4DE85C26}" dt="2021-01-06T11:56:04.780" v="7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2AFAFCD3-9F9F-472F-BF1C-E25D4DE85C26}" dt="2021-01-06T12:22:36.608" v="475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2AFAFCD3-9F9F-472F-BF1C-E25D4DE85C26}" dt="2021-01-06T12:22:36.608" v="475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2AFAFCD3-9F9F-472F-BF1C-E25D4DE85C26}" dt="2021-01-06T12:07:06.032" v="392" actId="20578"/>
        <pc:sldMkLst>
          <pc:docMk/>
          <pc:sldMk cId="3448598731" sldId="259"/>
        </pc:sldMkLst>
        <pc:spChg chg="mod">
          <ac:chgData name="Bachmann, Lars Vegard" userId="9fade4d3-1629-4597-b3ae-edc23d66fe50" providerId="ADAL" clId="{2AFAFCD3-9F9F-472F-BF1C-E25D4DE85C26}" dt="2021-01-06T12:07:06.032" v="392" actId="20578"/>
          <ac:spMkLst>
            <pc:docMk/>
            <pc:sldMk cId="3448598731" sldId="259"/>
            <ac:spMk id="3" creationId="{FAB98DA4-DEEB-46AF-BA62-88595A4E0D9C}"/>
          </ac:spMkLst>
        </pc:spChg>
      </pc:sldChg>
      <pc:sldChg chg="addSp delSp modSp new mod setBg delDesignElem chgLayout">
        <pc:chgData name="Bachmann, Lars Vegard" userId="9fade4d3-1629-4597-b3ae-edc23d66fe50" providerId="ADAL" clId="{2AFAFCD3-9F9F-472F-BF1C-E25D4DE85C26}" dt="2021-01-06T12:17:50.602" v="444" actId="1582"/>
        <pc:sldMkLst>
          <pc:docMk/>
          <pc:sldMk cId="3187070372" sldId="261"/>
        </pc:sldMkLst>
        <pc:spChg chg="mod ord">
          <ac:chgData name="Bachmann, Lars Vegard" userId="9fade4d3-1629-4597-b3ae-edc23d66fe50" providerId="ADAL" clId="{2AFAFCD3-9F9F-472F-BF1C-E25D4DE85C26}" dt="2021-01-06T12:12:31.227" v="437" actId="20577"/>
          <ac:spMkLst>
            <pc:docMk/>
            <pc:sldMk cId="3187070372" sldId="261"/>
            <ac:spMk id="2" creationId="{6032DA63-C653-4ADB-B911-DD1BFF8779F3}"/>
          </ac:spMkLst>
        </pc:spChg>
        <pc:spChg chg="del">
          <ac:chgData name="Bachmann, Lars Vegard" userId="9fade4d3-1629-4597-b3ae-edc23d66fe50" providerId="ADAL" clId="{2AFAFCD3-9F9F-472F-BF1C-E25D4DE85C26}" dt="2021-01-06T12:08:19.609" v="420" actId="931"/>
          <ac:spMkLst>
            <pc:docMk/>
            <pc:sldMk cId="3187070372" sldId="261"/>
            <ac:spMk id="3" creationId="{82DFD24B-3B37-4EF8-A01D-D3E23BBEC466}"/>
          </ac:spMkLst>
        </pc:spChg>
        <pc:spChg chg="add del mod">
          <ac:chgData name="Bachmann, Lars Vegard" userId="9fade4d3-1629-4597-b3ae-edc23d66fe50" providerId="ADAL" clId="{2AFAFCD3-9F9F-472F-BF1C-E25D4DE85C26}" dt="2021-01-06T12:11:29.470" v="430" actId="6264"/>
          <ac:spMkLst>
            <pc:docMk/>
            <pc:sldMk cId="3187070372" sldId="261"/>
            <ac:spMk id="8" creationId="{DF54A669-57AB-465B-98D4-94F717118F16}"/>
          </ac:spMkLst>
        </pc:spChg>
        <pc:spChg chg="add del mod ord">
          <ac:chgData name="Bachmann, Lars Vegard" userId="9fade4d3-1629-4597-b3ae-edc23d66fe50" providerId="ADAL" clId="{2AFAFCD3-9F9F-472F-BF1C-E25D4DE85C26}" dt="2021-01-06T12:11:45.271" v="433" actId="26606"/>
          <ac:spMkLst>
            <pc:docMk/>
            <pc:sldMk cId="3187070372" sldId="261"/>
            <ac:spMk id="9" creationId="{8915EBBB-041C-4216-89D0-E95BFB0EF7E3}"/>
          </ac:spMkLst>
        </pc:spChg>
        <pc:spChg chg="add del">
          <ac:chgData name="Bachmann, Lars Vegard" userId="9fade4d3-1629-4597-b3ae-edc23d66fe50" providerId="ADAL" clId="{2AFAFCD3-9F9F-472F-BF1C-E25D4DE85C26}" dt="2021-01-06T12:11:19.987" v="428" actId="26606"/>
          <ac:spMkLst>
            <pc:docMk/>
            <pc:sldMk cId="3187070372" sldId="261"/>
            <ac:spMk id="10" creationId="{1E70A317-DCED-4E80-AA2D-467D8702E5CB}"/>
          </ac:spMkLst>
        </pc:spChg>
        <pc:spChg chg="add mod">
          <ac:chgData name="Bachmann, Lars Vegard" userId="9fade4d3-1629-4597-b3ae-edc23d66fe50" providerId="ADAL" clId="{2AFAFCD3-9F9F-472F-BF1C-E25D4DE85C26}" dt="2021-01-06T12:17:50.602" v="444" actId="1582"/>
          <ac:spMkLst>
            <pc:docMk/>
            <pc:sldMk cId="3187070372" sldId="261"/>
            <ac:spMk id="11" creationId="{963F4C16-23F3-49F2-9202-509C09776057}"/>
          </ac:spMkLst>
        </pc:spChg>
        <pc:spChg chg="add del">
          <ac:chgData name="Bachmann, Lars Vegard" userId="9fade4d3-1629-4597-b3ae-edc23d66fe50" providerId="ADAL" clId="{2AFAFCD3-9F9F-472F-BF1C-E25D4DE85C26}" dt="2021-01-06T12:11:19.987" v="428" actId="26606"/>
          <ac:spMkLst>
            <pc:docMk/>
            <pc:sldMk cId="3187070372" sldId="261"/>
            <ac:spMk id="12" creationId="{A6D87845-294F-40CB-BC48-46455460D292}"/>
          </ac:spMkLst>
        </pc:spChg>
        <pc:spChg chg="add del">
          <ac:chgData name="Bachmann, Lars Vegard" userId="9fade4d3-1629-4597-b3ae-edc23d66fe50" providerId="ADAL" clId="{2AFAFCD3-9F9F-472F-BF1C-E25D4DE85C26}" dt="2021-01-06T12:11:45.260" v="432" actId="26606"/>
          <ac:spMkLst>
            <pc:docMk/>
            <pc:sldMk cId="3187070372" sldId="261"/>
            <ac:spMk id="14" creationId="{95CB840F-8E41-4CA5-B79B-25CC80AD234A}"/>
          </ac:spMkLst>
        </pc:spChg>
        <pc:spChg chg="add del">
          <ac:chgData name="Bachmann, Lars Vegard" userId="9fade4d3-1629-4597-b3ae-edc23d66fe50" providerId="ADAL" clId="{2AFAFCD3-9F9F-472F-BF1C-E25D4DE85C26}" dt="2021-01-06T12:11:29.470" v="430" actId="6264"/>
          <ac:spMkLst>
            <pc:docMk/>
            <pc:sldMk cId="3187070372" sldId="261"/>
            <ac:spMk id="16" creationId="{AF8C30E3-E70B-484E-9DA7-DE5E5CE31FD3}"/>
          </ac:spMkLst>
        </pc:spChg>
        <pc:spChg chg="add del">
          <ac:chgData name="Bachmann, Lars Vegard" userId="9fade4d3-1629-4597-b3ae-edc23d66fe50" providerId="ADAL" clId="{2AFAFCD3-9F9F-472F-BF1C-E25D4DE85C26}" dt="2021-01-06T12:11:01.836" v="425" actId="26606"/>
          <ac:spMkLst>
            <pc:docMk/>
            <pc:sldMk cId="3187070372" sldId="261"/>
            <ac:spMk id="17" creationId="{61B2A784-4501-42A8-86DF-DB27DE395089}"/>
          </ac:spMkLst>
        </pc:spChg>
        <pc:spChg chg="add">
          <ac:chgData name="Bachmann, Lars Vegard" userId="9fade4d3-1629-4597-b3ae-edc23d66fe50" providerId="ADAL" clId="{2AFAFCD3-9F9F-472F-BF1C-E25D4DE85C26}" dt="2021-01-06T12:11:45.271" v="433" actId="26606"/>
          <ac:spMkLst>
            <pc:docMk/>
            <pc:sldMk cId="3187070372" sldId="261"/>
            <ac:spMk id="18" creationId="{72CA733A-8D25-4E63-8273-CC14052E0E8A}"/>
          </ac:spMkLst>
        </pc:spChg>
        <pc:spChg chg="add del">
          <ac:chgData name="Bachmann, Lars Vegard" userId="9fade4d3-1629-4597-b3ae-edc23d66fe50" providerId="ADAL" clId="{2AFAFCD3-9F9F-472F-BF1C-E25D4DE85C26}" dt="2021-01-06T12:11:01.836" v="425" actId="26606"/>
          <ac:spMkLst>
            <pc:docMk/>
            <pc:sldMk cId="3187070372" sldId="261"/>
            <ac:spMk id="19" creationId="{5DCD51DF-47F0-4E43-9A0F-6B18888E09C2}"/>
          </ac:spMkLst>
        </pc:spChg>
        <pc:spChg chg="add del">
          <ac:chgData name="Bachmann, Lars Vegard" userId="9fade4d3-1629-4597-b3ae-edc23d66fe50" providerId="ADAL" clId="{2AFAFCD3-9F9F-472F-BF1C-E25D4DE85C26}" dt="2021-01-06T12:11:01.836" v="425" actId="26606"/>
          <ac:spMkLst>
            <pc:docMk/>
            <pc:sldMk cId="3187070372" sldId="261"/>
            <ac:spMk id="21" creationId="{3D2A823F-3501-42FE-AA79-81397A58E19E}"/>
          </ac:spMkLst>
        </pc:spChg>
        <pc:spChg chg="add del">
          <ac:chgData name="Bachmann, Lars Vegard" userId="9fade4d3-1629-4597-b3ae-edc23d66fe50" providerId="ADAL" clId="{2AFAFCD3-9F9F-472F-BF1C-E25D4DE85C26}" dt="2021-01-06T12:11:01.836" v="425" actId="26606"/>
          <ac:spMkLst>
            <pc:docMk/>
            <pc:sldMk cId="3187070372" sldId="261"/>
            <ac:spMk id="23" creationId="{767CF198-49C5-4D2A-93C6-A7A4D04B9B35}"/>
          </ac:spMkLst>
        </pc:spChg>
        <pc:spChg chg="add del">
          <ac:chgData name="Bachmann, Lars Vegard" userId="9fade4d3-1629-4597-b3ae-edc23d66fe50" providerId="ADAL" clId="{2AFAFCD3-9F9F-472F-BF1C-E25D4DE85C26}" dt="2021-01-06T12:11:01.836" v="425" actId="26606"/>
          <ac:spMkLst>
            <pc:docMk/>
            <pc:sldMk cId="3187070372" sldId="261"/>
            <ac:spMk id="25" creationId="{4D1EC289-2791-41B5-B240-03653B703D9C}"/>
          </ac:spMkLst>
        </pc:spChg>
        <pc:spChg chg="add del">
          <ac:chgData name="Bachmann, Lars Vegard" userId="9fade4d3-1629-4597-b3ae-edc23d66fe50" providerId="ADAL" clId="{2AFAFCD3-9F9F-472F-BF1C-E25D4DE85C26}" dt="2021-01-06T12:11:29.470" v="430" actId="6264"/>
          <ac:spMkLst>
            <pc:docMk/>
            <pc:sldMk cId="3187070372" sldId="261"/>
            <ac:spMk id="29" creationId="{61B2A784-4501-42A8-86DF-DB27DE395089}"/>
          </ac:spMkLst>
        </pc:spChg>
        <pc:spChg chg="add del">
          <ac:chgData name="Bachmann, Lars Vegard" userId="9fade4d3-1629-4597-b3ae-edc23d66fe50" providerId="ADAL" clId="{2AFAFCD3-9F9F-472F-BF1C-E25D4DE85C26}" dt="2021-01-06T12:11:29.470" v="430" actId="6264"/>
          <ac:spMkLst>
            <pc:docMk/>
            <pc:sldMk cId="3187070372" sldId="261"/>
            <ac:spMk id="30" creationId="{5DCD51DF-47F0-4E43-9A0F-6B18888E09C2}"/>
          </ac:spMkLst>
        </pc:spChg>
        <pc:spChg chg="add del">
          <ac:chgData name="Bachmann, Lars Vegard" userId="9fade4d3-1629-4597-b3ae-edc23d66fe50" providerId="ADAL" clId="{2AFAFCD3-9F9F-472F-BF1C-E25D4DE85C26}" dt="2021-01-06T12:11:29.470" v="430" actId="6264"/>
          <ac:spMkLst>
            <pc:docMk/>
            <pc:sldMk cId="3187070372" sldId="261"/>
            <ac:spMk id="31" creationId="{3D2A823F-3501-42FE-AA79-81397A58E19E}"/>
          </ac:spMkLst>
        </pc:spChg>
        <pc:spChg chg="add del">
          <ac:chgData name="Bachmann, Lars Vegard" userId="9fade4d3-1629-4597-b3ae-edc23d66fe50" providerId="ADAL" clId="{2AFAFCD3-9F9F-472F-BF1C-E25D4DE85C26}" dt="2021-01-06T12:11:29.470" v="430" actId="6264"/>
          <ac:spMkLst>
            <pc:docMk/>
            <pc:sldMk cId="3187070372" sldId="261"/>
            <ac:spMk id="32" creationId="{767CF198-49C5-4D2A-93C6-A7A4D04B9B35}"/>
          </ac:spMkLst>
        </pc:spChg>
        <pc:spChg chg="add del">
          <ac:chgData name="Bachmann, Lars Vegard" userId="9fade4d3-1629-4597-b3ae-edc23d66fe50" providerId="ADAL" clId="{2AFAFCD3-9F9F-472F-BF1C-E25D4DE85C26}" dt="2021-01-06T12:11:29.470" v="430" actId="6264"/>
          <ac:spMkLst>
            <pc:docMk/>
            <pc:sldMk cId="3187070372" sldId="261"/>
            <ac:spMk id="33" creationId="{4D1EC289-2791-41B5-B240-03653B703D9C}"/>
          </ac:spMkLst>
        </pc:spChg>
        <pc:picChg chg="add del mod">
          <ac:chgData name="Bachmann, Lars Vegard" userId="9fade4d3-1629-4597-b3ae-edc23d66fe50" providerId="ADAL" clId="{2AFAFCD3-9F9F-472F-BF1C-E25D4DE85C26}" dt="2021-01-06T12:11:25.663" v="429" actId="478"/>
          <ac:picMkLst>
            <pc:docMk/>
            <pc:sldMk cId="3187070372" sldId="261"/>
            <ac:picMk id="5" creationId="{A1C113B0-0631-43D0-A674-CC9650557EFE}"/>
          </ac:picMkLst>
        </pc:picChg>
        <pc:picChg chg="add mod">
          <ac:chgData name="Bachmann, Lars Vegard" userId="9fade4d3-1629-4597-b3ae-edc23d66fe50" providerId="ADAL" clId="{2AFAFCD3-9F9F-472F-BF1C-E25D4DE85C26}" dt="2021-01-06T12:11:45.271" v="433" actId="26606"/>
          <ac:picMkLst>
            <pc:docMk/>
            <pc:sldMk cId="3187070372" sldId="261"/>
            <ac:picMk id="7" creationId="{DCA1C899-F02C-4D54-8800-04C6257718BB}"/>
          </ac:picMkLst>
        </pc:picChg>
        <pc:picChg chg="add">
          <ac:chgData name="Bachmann, Lars Vegard" userId="9fade4d3-1629-4597-b3ae-edc23d66fe50" providerId="ADAL" clId="{2AFAFCD3-9F9F-472F-BF1C-E25D4DE85C26}" dt="2021-01-06T12:11:45.271" v="433" actId="26606"/>
          <ac:picMkLst>
            <pc:docMk/>
            <pc:sldMk cId="3187070372" sldId="261"/>
            <ac:picMk id="20" creationId="{2BFB581C-2142-4222-9A3B-905AD6C09535}"/>
          </ac:picMkLst>
        </pc:picChg>
        <pc:picChg chg="add del">
          <ac:chgData name="Bachmann, Lars Vegard" userId="9fade4d3-1629-4597-b3ae-edc23d66fe50" providerId="ADAL" clId="{2AFAFCD3-9F9F-472F-BF1C-E25D4DE85C26}" dt="2021-01-06T12:11:19.971" v="427" actId="26606"/>
          <ac:picMkLst>
            <pc:docMk/>
            <pc:sldMk cId="3187070372" sldId="261"/>
            <ac:picMk id="27" creationId="{7D934112-154B-4CC7-A804-F3DCB2052E55}"/>
          </ac:picMkLst>
        </pc:picChg>
      </pc:sldChg>
      <pc:sldChg chg="modSp new mod">
        <pc:chgData name="Bachmann, Lars Vegard" userId="9fade4d3-1629-4597-b3ae-edc23d66fe50" providerId="ADAL" clId="{2AFAFCD3-9F9F-472F-BF1C-E25D4DE85C26}" dt="2021-01-06T12:29:14.451" v="688" actId="20577"/>
        <pc:sldMkLst>
          <pc:docMk/>
          <pc:sldMk cId="263440769" sldId="262"/>
        </pc:sldMkLst>
        <pc:spChg chg="mod">
          <ac:chgData name="Bachmann, Lars Vegard" userId="9fade4d3-1629-4597-b3ae-edc23d66fe50" providerId="ADAL" clId="{2AFAFCD3-9F9F-472F-BF1C-E25D4DE85C26}" dt="2021-01-06T12:26:13.816" v="527" actId="20577"/>
          <ac:spMkLst>
            <pc:docMk/>
            <pc:sldMk cId="263440769" sldId="262"/>
            <ac:spMk id="2" creationId="{81AA2F4D-4237-4A39-B866-7876674C95B1}"/>
          </ac:spMkLst>
        </pc:spChg>
        <pc:spChg chg="mod">
          <ac:chgData name="Bachmann, Lars Vegard" userId="9fade4d3-1629-4597-b3ae-edc23d66fe50" providerId="ADAL" clId="{2AFAFCD3-9F9F-472F-BF1C-E25D4DE85C26}" dt="2021-01-06T12:29:14.451" v="688" actId="20577"/>
          <ac:spMkLst>
            <pc:docMk/>
            <pc:sldMk cId="263440769" sldId="262"/>
            <ac:spMk id="3" creationId="{C4565361-2B07-4EDC-858D-83FCE81C17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6. januar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032DA63-C653-4ADB-B911-DD1BFF87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Gratulerer</a:t>
            </a:r>
            <a:r>
              <a:rPr lang="en-US" sz="4800" dirty="0"/>
              <a:t>, </a:t>
            </a:r>
            <a:r>
              <a:rPr lang="en-US" sz="4800" dirty="0" err="1"/>
              <a:t>Kartverket</a:t>
            </a:r>
            <a:r>
              <a:rPr lang="en-US" sz="4800" dirty="0"/>
              <a:t>!</a:t>
            </a:r>
          </a:p>
        </p:txBody>
      </p:sp>
      <p:pic>
        <p:nvPicPr>
          <p:cNvPr id="20" name="Picture 1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DCA1C899-F02C-4D54-8800-04C625771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5" r="-1" b="2262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963F4C16-23F3-49F2-9202-509C09776057}"/>
              </a:ext>
            </a:extLst>
          </p:cNvPr>
          <p:cNvSpPr/>
          <p:nvPr/>
        </p:nvSpPr>
        <p:spPr>
          <a:xfrm>
            <a:off x="245335" y="1266420"/>
            <a:ext cx="3991106" cy="132577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70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Automatisk sletting ved innsending (inkl. spesialkvittering)</a:t>
            </a:r>
          </a:p>
          <a:p>
            <a:r>
              <a:rPr lang="nb-NO" dirty="0">
                <a:sym typeface="Wingdings" panose="05000000000000000000" pitchFamily="2" charset="2"/>
              </a:rPr>
              <a:t>Front-end-behov for case Sikkerhetsklarering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Sjekk svarene-side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Valideringer ved sidebytte</a:t>
            </a:r>
          </a:p>
          <a:p>
            <a:r>
              <a:rPr lang="nb-NO" dirty="0">
                <a:sym typeface="Wingdings" panose="05000000000000000000" pitchFamily="2" charset="2"/>
              </a:rPr>
              <a:t>Lesestatus på meldinger</a:t>
            </a:r>
          </a:p>
          <a:p>
            <a:r>
              <a:rPr lang="nb-NO" dirty="0">
                <a:sym typeface="Wingdings" panose="05000000000000000000" pitchFamily="2" charset="2"/>
              </a:rPr>
              <a:t>Finne Altinn 3-elementer ved søk i innboks/arkiv – påbegynt, ikke levert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Tjenestenivå ved overgangen til 24/7-SLA</a:t>
            </a:r>
          </a:p>
          <a:p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Finne Altinn 3-elementer ved søk i innboks/arkiv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Fritekstsøk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Støtte for filtrering på tid</a:t>
            </a:r>
          </a:p>
          <a:p>
            <a:r>
              <a:rPr lang="nb-NO" dirty="0">
                <a:sym typeface="Wingdings" panose="05000000000000000000" pitchFamily="2" charset="2"/>
              </a:rPr>
              <a:t>Meldingsfunksjonalitet – implementere visninger</a:t>
            </a:r>
          </a:p>
          <a:p>
            <a:r>
              <a:rPr lang="nb-NO" dirty="0">
                <a:sym typeface="Wingdings" panose="05000000000000000000" pitchFamily="2" charset="2"/>
              </a:rPr>
              <a:t>Skjule felter fra PDF</a:t>
            </a:r>
          </a:p>
          <a:p>
            <a:r>
              <a:rPr lang="nb-NO" dirty="0" err="1">
                <a:sym typeface="Wingdings" panose="05000000000000000000" pitchFamily="2" charset="2"/>
              </a:rPr>
              <a:t>Bugfix</a:t>
            </a:r>
            <a:r>
              <a:rPr lang="nb-NO" dirty="0">
                <a:sym typeface="Wingdings" panose="05000000000000000000" pitchFamily="2" charset="2"/>
              </a:rPr>
              <a:t>: Parametere som overskrives</a:t>
            </a:r>
          </a:p>
          <a:p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… og resten av kvartalet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Søk i innboks/arkiv</a:t>
            </a:r>
          </a:p>
          <a:p>
            <a:r>
              <a:rPr lang="nb-NO" dirty="0"/>
              <a:t>Sidestilte elementer og tabeller</a:t>
            </a:r>
          </a:p>
          <a:p>
            <a:r>
              <a:rPr lang="nb-NO" dirty="0"/>
              <a:t>Push av </a:t>
            </a:r>
            <a:r>
              <a:rPr lang="nb-NO" dirty="0" err="1"/>
              <a:t>events</a:t>
            </a:r>
            <a:endParaRPr lang="nb-NO" dirty="0"/>
          </a:p>
          <a:p>
            <a:r>
              <a:rPr lang="nb-NO" dirty="0"/>
              <a:t>Presentasjonsfelter</a:t>
            </a:r>
          </a:p>
          <a:p>
            <a:r>
              <a:rPr lang="nb-NO" dirty="0"/>
              <a:t>Forbedringer av hjelpetekst-komponent</a:t>
            </a:r>
          </a:p>
          <a:p>
            <a:r>
              <a:rPr lang="nb-NO" dirty="0"/>
              <a:t>Tilgangsstyring i Altinn Studio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44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Spørsmål? Kommentarer? Ønsker om tema?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Georgia Pro Cond Light</vt:lpstr>
      <vt:lpstr>Speak Pro</vt:lpstr>
      <vt:lpstr>Wingdings 2</vt:lpstr>
      <vt:lpstr>SlateVTI</vt:lpstr>
      <vt:lpstr>Altinn-kaffe</vt:lpstr>
      <vt:lpstr>Gratulerer, Kartverket!</vt:lpstr>
      <vt:lpstr>Jobbet med siden sist</vt:lpstr>
      <vt:lpstr>Jobber med nå</vt:lpstr>
      <vt:lpstr>… og resten av kvartalet</vt:lpstr>
      <vt:lpstr>Spørsmål? Kommentarer? Ønsker om tema?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</cp:revision>
  <dcterms:created xsi:type="dcterms:W3CDTF">2021-01-06T12:11:45Z</dcterms:created>
  <dcterms:modified xsi:type="dcterms:W3CDTF">2021-01-06T12:29:41Z</dcterms:modified>
</cp:coreProperties>
</file>