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24E73-14EF-4103-B62B-A1B71F2BDA34}" v="1" dt="2020-11-04T07:55:03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08C24E73-14EF-4103-B62B-A1B71F2BDA34}"/>
    <pc:docChg chg="undo redo custSel addSld delSld modSld">
      <pc:chgData name="Bachmann, Lars Vegard" userId="9fade4d3-1629-4597-b3ae-edc23d66fe50" providerId="ADAL" clId="{08C24E73-14EF-4103-B62B-A1B71F2BDA34}" dt="2020-11-04T12:31:30.325" v="85" actId="20577"/>
      <pc:docMkLst>
        <pc:docMk/>
      </pc:docMkLst>
      <pc:sldChg chg="modSp mod">
        <pc:chgData name="Bachmann, Lars Vegard" userId="9fade4d3-1629-4597-b3ae-edc23d66fe50" providerId="ADAL" clId="{08C24E73-14EF-4103-B62B-A1B71F2BDA34}" dt="2020-11-04T07:53:25.555" v="24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08C24E73-14EF-4103-B62B-A1B71F2BDA34}" dt="2020-11-04T07:53:25.555" v="24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del">
        <pc:chgData name="Bachmann, Lars Vegard" userId="9fade4d3-1629-4597-b3ae-edc23d66fe50" providerId="ADAL" clId="{08C24E73-14EF-4103-B62B-A1B71F2BDA34}" dt="2020-11-04T07:53:31.232" v="25" actId="47"/>
        <pc:sldMkLst>
          <pc:docMk/>
          <pc:sldMk cId="3682933089" sldId="257"/>
        </pc:sldMkLst>
      </pc:sldChg>
      <pc:sldChg chg="del">
        <pc:chgData name="Bachmann, Lars Vegard" userId="9fade4d3-1629-4597-b3ae-edc23d66fe50" providerId="ADAL" clId="{08C24E73-14EF-4103-B62B-A1B71F2BDA34}" dt="2020-11-04T07:53:32.522" v="26" actId="47"/>
        <pc:sldMkLst>
          <pc:docMk/>
          <pc:sldMk cId="3448598731" sldId="259"/>
        </pc:sldMkLst>
      </pc:sldChg>
      <pc:sldChg chg="modSp mod">
        <pc:chgData name="Bachmann, Lars Vegard" userId="9fade4d3-1629-4597-b3ae-edc23d66fe50" providerId="ADAL" clId="{08C24E73-14EF-4103-B62B-A1B71F2BDA34}" dt="2020-11-04T12:31:30.325" v="85" actId="20577"/>
        <pc:sldMkLst>
          <pc:docMk/>
          <pc:sldMk cId="1940681658" sldId="260"/>
        </pc:sldMkLst>
        <pc:spChg chg="mod">
          <ac:chgData name="Bachmann, Lars Vegard" userId="9fade4d3-1629-4597-b3ae-edc23d66fe50" providerId="ADAL" clId="{08C24E73-14EF-4103-B62B-A1B71F2BDA34}" dt="2020-11-04T12:31:30.325" v="85" actId="20577"/>
          <ac:spMkLst>
            <pc:docMk/>
            <pc:sldMk cId="1940681658" sldId="260"/>
            <ac:spMk id="2" creationId="{1C0BD79D-D520-41D6-BFFC-3C8E7BEECE2D}"/>
          </ac:spMkLst>
        </pc:spChg>
      </pc:sldChg>
      <pc:sldChg chg="modSp new mod">
        <pc:chgData name="Bachmann, Lars Vegard" userId="9fade4d3-1629-4597-b3ae-edc23d66fe50" providerId="ADAL" clId="{08C24E73-14EF-4103-B62B-A1B71F2BDA34}" dt="2020-11-04T07:55:13.493" v="59" actId="20577"/>
        <pc:sldMkLst>
          <pc:docMk/>
          <pc:sldMk cId="3139376540" sldId="261"/>
        </pc:sldMkLst>
        <pc:spChg chg="mod">
          <ac:chgData name="Bachmann, Lars Vegard" userId="9fade4d3-1629-4597-b3ae-edc23d66fe50" providerId="ADAL" clId="{08C24E73-14EF-4103-B62B-A1B71F2BDA34}" dt="2020-11-04T07:54:00.590" v="43" actId="5793"/>
          <ac:spMkLst>
            <pc:docMk/>
            <pc:sldMk cId="3139376540" sldId="261"/>
            <ac:spMk id="2" creationId="{5A5223C2-A274-4360-955F-C5CAD28F3C95}"/>
          </ac:spMkLst>
        </pc:spChg>
        <pc:spChg chg="mod">
          <ac:chgData name="Bachmann, Lars Vegard" userId="9fade4d3-1629-4597-b3ae-edc23d66fe50" providerId="ADAL" clId="{08C24E73-14EF-4103-B62B-A1B71F2BDA34}" dt="2020-11-04T07:55:13.493" v="59" actId="20577"/>
          <ac:spMkLst>
            <pc:docMk/>
            <pc:sldMk cId="3139376540" sldId="261"/>
            <ac:spMk id="3" creationId="{B3A3FE57-3A0A-4143-AE62-C344B5704A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tinn/altinn-stud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Hvordan bidra til et bedre Altinn 3?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4. november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5223C2-A274-4360-955F-C5CAD28F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Live demo</a:t>
            </a:r>
            <a:r>
              <a:rPr lang="nb-NO" dirty="0"/>
              <a:t> av…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A3FE57-3A0A-4143-AE62-C344B570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Hvordan melde inn behov?</a:t>
            </a:r>
          </a:p>
          <a:p>
            <a:r>
              <a:rPr lang="nb-NO" dirty="0"/>
              <a:t>Hvordan registrere </a:t>
            </a:r>
            <a:r>
              <a:rPr lang="nb-NO" dirty="0" err="1"/>
              <a:t>bugs</a:t>
            </a:r>
            <a:r>
              <a:rPr lang="nb-NO" dirty="0"/>
              <a:t> man finner?</a:t>
            </a:r>
          </a:p>
          <a:p>
            <a:r>
              <a:rPr lang="nb-NO" dirty="0"/>
              <a:t>Hvordan bidra med kode/feilrettinger?</a:t>
            </a:r>
          </a:p>
          <a:p>
            <a:r>
              <a:rPr lang="nb-NO" dirty="0"/>
              <a:t>Hvordan bidra til prioriteringen av innhold?</a:t>
            </a:r>
          </a:p>
          <a:p>
            <a:r>
              <a:rPr lang="nb-NO" dirty="0"/>
              <a:t>Hvordan holde oversikt over saker tjenesteeier bryr seg om?</a:t>
            </a:r>
          </a:p>
        </p:txBody>
      </p:sp>
    </p:spTree>
    <p:extLst>
      <p:ext uri="{BB962C8B-B14F-4D97-AF65-F5344CB8AC3E}">
        <p14:creationId xmlns:p14="http://schemas.microsoft.com/office/powerpoint/2010/main" val="313937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 </a:t>
            </a:r>
            <a:br>
              <a:rPr lang="en-US" sz="5400"/>
            </a:br>
            <a:r>
              <a:rPr lang="en-US" sz="5400"/>
              <a:t>Er </a:t>
            </a:r>
            <a:r>
              <a:rPr lang="en-US" sz="5400" dirty="0" err="1"/>
              <a:t>dere</a:t>
            </a:r>
            <a:r>
              <a:rPr lang="en-US" sz="5400" dirty="0"/>
              <a:t> </a:t>
            </a:r>
            <a:r>
              <a:rPr lang="en-US" sz="5400" dirty="0" err="1"/>
              <a:t>klare</a:t>
            </a:r>
            <a:r>
              <a:rPr lang="en-US" sz="5400" dirty="0"/>
              <a:t> </a:t>
            </a:r>
            <a:r>
              <a:rPr lang="en-US" sz="5400" dirty="0" err="1"/>
              <a:t>til</a:t>
            </a:r>
            <a:r>
              <a:rPr lang="en-US" sz="5400" dirty="0"/>
              <a:t> å </a:t>
            </a:r>
            <a:r>
              <a:rPr lang="en-US" sz="5400" dirty="0" err="1"/>
              <a:t>bidra</a:t>
            </a:r>
            <a:r>
              <a:rPr lang="en-US" sz="5400" dirty="0"/>
              <a:t>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Georgia Pro Cond Light</vt:lpstr>
      <vt:lpstr>Speak Pro</vt:lpstr>
      <vt:lpstr>Wingdings 2</vt:lpstr>
      <vt:lpstr>SlateVTI</vt:lpstr>
      <vt:lpstr>Altinn-kaffe</vt:lpstr>
      <vt:lpstr>Live demo av…</vt:lpstr>
      <vt:lpstr>Spørsmål? Kommentarer?  Er dere klare til å bidra?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3</cp:revision>
  <dcterms:created xsi:type="dcterms:W3CDTF">2020-09-30T11:27:05Z</dcterms:created>
  <dcterms:modified xsi:type="dcterms:W3CDTF">2020-11-04T12:31:50Z</dcterms:modified>
</cp:coreProperties>
</file>