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67" y="36"/>
      </p:cViewPr>
      <p:guideLst>
        <p:guide orient="horz" pos="2795"/>
        <p:guide pos="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B1CE-8552-4DE3-84C4-75D61B95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77064-ED28-4E96-B689-AD729967A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B6CE-11A7-467E-9856-396E3FA1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624E-7D62-4FD1-93DF-3D454FB9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BC24-DCAB-4CD1-B141-EAA768A8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73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E3B2-188C-4122-A35D-5B71079E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FA92-5096-4900-AFAA-0E9D7A3AF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86C2-8642-4747-95BD-364C3DA1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D114-CE60-4552-8A7E-BFA5D8A7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5A51-1935-4780-9B9E-90088FCD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096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46677-B88D-4FC2-88BB-5427A217B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15CA5-4BDA-4DCA-A581-CF8A8FDB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F045-891C-41F2-8700-B134C953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0EBA-4280-4E07-94FF-18B88DF5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3D61-DF77-4840-82DD-09670DE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7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A83A-2CD6-4B8B-A5C3-6102868F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224D-84D2-4B10-91B9-14657E7B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ACC5-26FF-400B-9FD6-5BA9C951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3919-0522-4D70-8783-FC5308DB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AAAF-C7DE-43D2-A8A8-DACCF4FD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64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68E2-D5A2-43A2-AA04-75486AE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3E9CC-EC8E-4B32-9E2E-7D886145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DE93-D116-43D6-B6AF-B2EC8A3A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9FBE-79D3-4590-8705-AAE5E843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D4D9-0E09-44D8-B1C1-4E506462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72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D21-7EAC-41C1-967E-D171E2E0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E405-F39F-4656-89B9-8EF06083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BC4B-0923-45DB-95E1-70C64943D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370B3-A878-4C0A-B0A2-953ED252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6F7D-6C13-41DE-953C-3D19FBEF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CDA3-AED4-4EAD-9C60-5072153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33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3F29-9694-4A85-BD45-0E60E7EA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85C7-B0C5-4F5B-84EC-E48FE6C0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8FDE8-A213-4BFC-B019-DD727044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4E14-E293-4282-90AA-2BA3FF44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D4116-E65E-4BFB-B5C8-E3DC3464B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8F21D-A857-4E05-A86E-919161E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CBF9D-9385-4B85-A09D-7DEA0710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7E8AC-8D55-4855-B4C5-352B103F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2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BBE2-C26D-468F-B613-EF2FF582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7EF2A-4E6C-4C49-A7BA-E76C8C67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C8F81-BB19-499F-B7C7-3103CECD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A7875-6475-43CA-8677-2160B727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641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6E0DC-0AF4-429A-9ED3-F4F92065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C1E45-F732-4F2C-8EA1-C3D94D67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AFF30-E4CC-4E10-825A-2D772BB0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153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D10D-FB71-4139-BC56-AEC9D9C9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49EA-96A3-4EA8-85CB-89AD43B8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AB7C5-5B73-4ECA-9BE3-CF23CB66D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0AD70-D2D9-4C37-A33C-32455E25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75440-915C-442A-B159-D43FE06B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C7BC8-B176-4A3B-977D-E94E5157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7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E2C5-C2E7-4D28-8830-2D0F623C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38434-7F74-41DF-AA05-DCE92DAD9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27479-3969-4D34-9219-CFC8708F2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6227-3259-4D31-BADA-81BEDEA8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49F3F-3237-4DA4-9B8C-836893D8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6B4A1-B542-4D85-978E-737C326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89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429-7D36-44A7-985A-6C2DB642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1EFC-8AA3-4686-9BD0-F096AEE9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F86C-F7E3-43E3-A616-0001D9E2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31B2-9E74-4FEE-97C7-964309B1B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C40C-2E80-43D8-AB52-97290C6FE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864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EC66AE7-2BFF-4894-A107-A7552ADBE752}"/>
              </a:ext>
            </a:extLst>
          </p:cNvPr>
          <p:cNvSpPr/>
          <p:nvPr/>
        </p:nvSpPr>
        <p:spPr>
          <a:xfrm>
            <a:off x="5373442" y="3768871"/>
            <a:ext cx="650600" cy="4172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/>
              <a:t>Auturisasjons</a:t>
            </a:r>
            <a:r>
              <a:rPr lang="en-GB" sz="600" dirty="0"/>
              <a:t>-</a:t>
            </a:r>
          </a:p>
          <a:p>
            <a:pPr algn="ctr"/>
            <a:r>
              <a:rPr lang="en-GB" sz="600" dirty="0" err="1"/>
              <a:t>logg</a:t>
            </a:r>
            <a:endParaRPr lang="en-GB" sz="600" dirty="0"/>
          </a:p>
          <a:p>
            <a:pPr algn="ctr"/>
            <a:endParaRPr lang="en-GB" sz="600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EE49E84-BF5C-4170-A9C2-39E09394B550}"/>
              </a:ext>
            </a:extLst>
          </p:cNvPr>
          <p:cNvSpPr/>
          <p:nvPr/>
        </p:nvSpPr>
        <p:spPr>
          <a:xfrm>
            <a:off x="6178114" y="3768870"/>
            <a:ext cx="650600" cy="4172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/>
              <a:t>Autentiserings</a:t>
            </a:r>
            <a:endParaRPr lang="en-GB" sz="600" dirty="0"/>
          </a:p>
          <a:p>
            <a:pPr algn="ctr"/>
            <a:r>
              <a:rPr lang="en-GB" sz="600" dirty="0" err="1"/>
              <a:t>logg</a:t>
            </a:r>
            <a:endParaRPr lang="en-GB" sz="600" dirty="0"/>
          </a:p>
          <a:p>
            <a:pPr algn="ctr"/>
            <a:endParaRPr lang="en-GB" sz="600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B663371-3221-47C6-B10B-A791F8FF0395}"/>
              </a:ext>
            </a:extLst>
          </p:cNvPr>
          <p:cNvSpPr/>
          <p:nvPr/>
        </p:nvSpPr>
        <p:spPr>
          <a:xfrm>
            <a:off x="4940669" y="1746369"/>
            <a:ext cx="650600" cy="4172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/>
              <a:t>Fullmakt</a:t>
            </a:r>
            <a:endParaRPr lang="en-GB" sz="600" dirty="0"/>
          </a:p>
          <a:p>
            <a:pPr algn="ctr"/>
            <a:endParaRPr lang="en-GB" sz="600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9AD8A70-2CEC-4994-9461-86CDEF23F049}"/>
              </a:ext>
            </a:extLst>
          </p:cNvPr>
          <p:cNvSpPr/>
          <p:nvPr/>
        </p:nvSpPr>
        <p:spPr>
          <a:xfrm>
            <a:off x="5850645" y="1743464"/>
            <a:ext cx="650600" cy="4172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/>
              <a:t>Auturisasjons</a:t>
            </a:r>
            <a:r>
              <a:rPr lang="en-GB" sz="600" dirty="0"/>
              <a:t>-</a:t>
            </a:r>
          </a:p>
          <a:p>
            <a:pPr algn="ctr"/>
            <a:r>
              <a:rPr lang="en-GB" sz="600" dirty="0" err="1"/>
              <a:t>Regler</a:t>
            </a:r>
            <a:endParaRPr lang="en-GB" sz="600" dirty="0"/>
          </a:p>
          <a:p>
            <a:pPr algn="ctr"/>
            <a:endParaRPr lang="en-GB" sz="6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42474545-5176-4B5C-A570-9FF35924382E}"/>
              </a:ext>
            </a:extLst>
          </p:cNvPr>
          <p:cNvSpPr/>
          <p:nvPr/>
        </p:nvSpPr>
        <p:spPr>
          <a:xfrm>
            <a:off x="4568770" y="3768870"/>
            <a:ext cx="650600" cy="4172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/>
              <a:t>Eksterne</a:t>
            </a:r>
            <a:r>
              <a:rPr lang="en-GB" sz="600" dirty="0"/>
              <a:t> data</a:t>
            </a:r>
          </a:p>
          <a:p>
            <a:pPr algn="ctr"/>
            <a:endParaRPr lang="en-GB" sz="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2DE41-546D-4E10-94D8-4FAA94216E3C}"/>
              </a:ext>
            </a:extLst>
          </p:cNvPr>
          <p:cNvSpPr/>
          <p:nvPr/>
        </p:nvSpPr>
        <p:spPr>
          <a:xfrm>
            <a:off x="2689081" y="2638101"/>
            <a:ext cx="705600" cy="2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/>
              <a:t>Domstolene</a:t>
            </a:r>
            <a:endParaRPr lang="en-GB" sz="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B4357-FEE1-4F8A-BD6C-5933ADB154A2}"/>
              </a:ext>
            </a:extLst>
          </p:cNvPr>
          <p:cNvSpPr/>
          <p:nvPr/>
        </p:nvSpPr>
        <p:spPr>
          <a:xfrm>
            <a:off x="5378780" y="2643981"/>
            <a:ext cx="705600" cy="2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OED/</a:t>
            </a:r>
            <a:r>
              <a:rPr lang="en-GB" sz="600" dirty="0" err="1"/>
              <a:t>Altinn</a:t>
            </a:r>
            <a:endParaRPr lang="en-GB" sz="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D11F1C-3BF2-4F7A-857C-0C79D8834FC5}"/>
              </a:ext>
            </a:extLst>
          </p:cNvPr>
          <p:cNvSpPr/>
          <p:nvPr/>
        </p:nvSpPr>
        <p:spPr>
          <a:xfrm>
            <a:off x="8266819" y="3680312"/>
            <a:ext cx="705600" cy="2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/>
              <a:t>Maskinporten</a:t>
            </a:r>
            <a:endParaRPr lang="en-GB" sz="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FF74A-CFE6-452D-B2E5-78742BD7CC30}"/>
              </a:ext>
            </a:extLst>
          </p:cNvPr>
          <p:cNvSpPr/>
          <p:nvPr/>
        </p:nvSpPr>
        <p:spPr>
          <a:xfrm>
            <a:off x="8266819" y="2663335"/>
            <a:ext cx="705600" cy="2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/>
              <a:t>Ekstern</a:t>
            </a:r>
            <a:r>
              <a:rPr lang="en-GB" sz="600" dirty="0"/>
              <a:t> </a:t>
            </a:r>
            <a:r>
              <a:rPr lang="en-GB" sz="600" dirty="0" err="1"/>
              <a:t>aktør</a:t>
            </a:r>
            <a:endParaRPr lang="en-GB" sz="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3F17CE-321C-4DFD-887D-58BC4E9B43A2}"/>
              </a:ext>
            </a:extLst>
          </p:cNvPr>
          <p:cNvSpPr/>
          <p:nvPr/>
        </p:nvSpPr>
        <p:spPr>
          <a:xfrm>
            <a:off x="7222449" y="3857131"/>
            <a:ext cx="650600" cy="316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>
                <a:solidFill>
                  <a:schemeClr val="tx1"/>
                </a:solidFill>
              </a:rPr>
              <a:t>Serti-fikat</a:t>
            </a:r>
            <a:endParaRPr lang="nb-NO" sz="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447DEA-F5FA-43BC-88CE-DFD4747EDB2D}"/>
              </a:ext>
            </a:extLst>
          </p:cNvPr>
          <p:cNvSpPr/>
          <p:nvPr/>
        </p:nvSpPr>
        <p:spPr>
          <a:xfrm>
            <a:off x="7075949" y="2310148"/>
            <a:ext cx="932688" cy="512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Token + </a:t>
            </a:r>
            <a:r>
              <a:rPr lang="en-GB" sz="600" dirty="0" err="1">
                <a:solidFill>
                  <a:schemeClr val="tx1"/>
                </a:solidFill>
              </a:rPr>
              <a:t>fødsels-nummer</a:t>
            </a:r>
            <a:r>
              <a:rPr lang="en-GB" sz="600" dirty="0">
                <a:solidFill>
                  <a:schemeClr val="tx1"/>
                </a:solidFill>
              </a:rPr>
              <a:t> (</a:t>
            </a:r>
            <a:r>
              <a:rPr lang="en-GB" sz="600" dirty="0" err="1">
                <a:solidFill>
                  <a:schemeClr val="tx1"/>
                </a:solidFill>
              </a:rPr>
              <a:t>som</a:t>
            </a:r>
            <a:r>
              <a:rPr lang="en-GB" sz="600" dirty="0">
                <a:solidFill>
                  <a:schemeClr val="tx1"/>
                </a:solidFill>
              </a:rPr>
              <a:t> er </a:t>
            </a:r>
            <a:r>
              <a:rPr lang="en-GB" sz="600" dirty="0" err="1">
                <a:solidFill>
                  <a:schemeClr val="tx1"/>
                </a:solidFill>
              </a:rPr>
              <a:t>referanse</a:t>
            </a:r>
            <a:r>
              <a:rPr lang="en-GB" sz="600" dirty="0">
                <a:solidFill>
                  <a:schemeClr val="tx1"/>
                </a:solidFill>
              </a:rPr>
              <a:t> </a:t>
            </a:r>
            <a:r>
              <a:rPr lang="en-GB" sz="600" dirty="0" err="1">
                <a:solidFill>
                  <a:schemeClr val="tx1"/>
                </a:solidFill>
              </a:rPr>
              <a:t>til</a:t>
            </a:r>
            <a:r>
              <a:rPr lang="en-GB" sz="600" dirty="0">
                <a:solidFill>
                  <a:schemeClr val="tx1"/>
                </a:solidFill>
              </a:rPr>
              <a:t> </a:t>
            </a:r>
            <a:r>
              <a:rPr lang="en-GB" sz="600" dirty="0" err="1">
                <a:solidFill>
                  <a:schemeClr val="tx1"/>
                </a:solidFill>
              </a:rPr>
              <a:t>fullmakt</a:t>
            </a:r>
            <a:r>
              <a:rPr lang="en-GB" sz="600" dirty="0">
                <a:solidFill>
                  <a:schemeClr val="tx1"/>
                </a:solidFill>
              </a:rPr>
              <a:t>)</a:t>
            </a:r>
            <a:endParaRPr lang="nb-NO" sz="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BFE204-4053-4895-A289-764FAA159B84}"/>
              </a:ext>
            </a:extLst>
          </p:cNvPr>
          <p:cNvSpPr/>
          <p:nvPr/>
        </p:nvSpPr>
        <p:spPr>
          <a:xfrm>
            <a:off x="7214001" y="3484892"/>
            <a:ext cx="642324" cy="316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</a:rPr>
              <a:t>Token</a:t>
            </a:r>
            <a:endParaRPr lang="nb-NO" sz="6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8FE3AD-6740-412B-9843-CB6786D4F051}"/>
              </a:ext>
            </a:extLst>
          </p:cNvPr>
          <p:cNvSpPr/>
          <p:nvPr/>
        </p:nvSpPr>
        <p:spPr>
          <a:xfrm>
            <a:off x="7209863" y="2906578"/>
            <a:ext cx="650600" cy="316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>
                <a:solidFill>
                  <a:schemeClr val="tx1"/>
                </a:solidFill>
              </a:rPr>
              <a:t>Eksterne</a:t>
            </a:r>
            <a:r>
              <a:rPr lang="en-GB" sz="600" dirty="0">
                <a:solidFill>
                  <a:schemeClr val="tx1"/>
                </a:solidFill>
              </a:rPr>
              <a:t> data</a:t>
            </a:r>
            <a:endParaRPr lang="nb-NO" sz="600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711CD0-B2AC-4AC5-9029-4B277D17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28" y="5187315"/>
            <a:ext cx="523048" cy="43450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7E1378-0F40-47D3-A16B-6BF9DCB062B5}"/>
              </a:ext>
            </a:extLst>
          </p:cNvPr>
          <p:cNvSpPr/>
          <p:nvPr/>
        </p:nvSpPr>
        <p:spPr>
          <a:xfrm>
            <a:off x="2710856" y="5286193"/>
            <a:ext cx="705600" cy="2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ID-</a:t>
            </a:r>
            <a:r>
              <a:rPr lang="en-GB" sz="600" dirty="0" err="1"/>
              <a:t>Porten</a:t>
            </a:r>
            <a:endParaRPr lang="en-GB" sz="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3A4882-EF7D-4D51-BA3B-333540EB59C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394681" y="2765901"/>
            <a:ext cx="1984099" cy="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D61842B-5ADE-421E-B791-71DCC3966C0C}"/>
              </a:ext>
            </a:extLst>
          </p:cNvPr>
          <p:cNvSpPr/>
          <p:nvPr/>
        </p:nvSpPr>
        <p:spPr>
          <a:xfrm>
            <a:off x="3801037" y="2640179"/>
            <a:ext cx="650600" cy="316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>
                <a:solidFill>
                  <a:schemeClr val="tx1"/>
                </a:solidFill>
              </a:rPr>
              <a:t>Fullmakt</a:t>
            </a:r>
            <a:endParaRPr lang="nb-NO" sz="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0DF49C-E094-4225-AD24-34EB57A3E9FC}"/>
              </a:ext>
            </a:extLst>
          </p:cNvPr>
          <p:cNvCxnSpPr>
            <a:stCxn id="10" idx="0"/>
            <a:endCxn id="6" idx="3"/>
          </p:cNvCxnSpPr>
          <p:nvPr/>
        </p:nvCxnSpPr>
        <p:spPr>
          <a:xfrm flipH="1" flipV="1">
            <a:off x="5265969" y="2163600"/>
            <a:ext cx="465611" cy="48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6AC7B9-48E8-478B-8BD1-41D4187C05D4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flipV="1">
            <a:off x="5731580" y="2160695"/>
            <a:ext cx="444365" cy="48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CA638D-C92E-4223-9F68-A1FCE56F339F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>
            <a:off x="6084380" y="2771781"/>
            <a:ext cx="1138069" cy="124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1364CE-64E3-47FE-9F1A-CF898E67EA3F}"/>
              </a:ext>
            </a:extLst>
          </p:cNvPr>
          <p:cNvCxnSpPr>
            <a:stCxn id="14" idx="6"/>
            <a:endCxn id="11" idx="1"/>
          </p:cNvCxnSpPr>
          <p:nvPr/>
        </p:nvCxnSpPr>
        <p:spPr>
          <a:xfrm flipV="1">
            <a:off x="7873049" y="3808112"/>
            <a:ext cx="393770" cy="20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3864F0-87A7-4910-862A-C9E3A376030E}"/>
              </a:ext>
            </a:extLst>
          </p:cNvPr>
          <p:cNvCxnSpPr>
            <a:stCxn id="11" idx="1"/>
            <a:endCxn id="16" idx="6"/>
          </p:cNvCxnSpPr>
          <p:nvPr/>
        </p:nvCxnSpPr>
        <p:spPr>
          <a:xfrm flipH="1" flipV="1">
            <a:off x="7856325" y="3643098"/>
            <a:ext cx="410494" cy="16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A92F0A-FF2C-42D8-AF9C-14E1F736802D}"/>
              </a:ext>
            </a:extLst>
          </p:cNvPr>
          <p:cNvCxnSpPr>
            <a:stCxn id="16" idx="2"/>
            <a:endCxn id="10" idx="3"/>
          </p:cNvCxnSpPr>
          <p:nvPr/>
        </p:nvCxnSpPr>
        <p:spPr>
          <a:xfrm flipH="1" flipV="1">
            <a:off x="6084380" y="2771781"/>
            <a:ext cx="1129621" cy="87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AA3A24-3900-494E-8D44-46E353264427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6084380" y="2566180"/>
            <a:ext cx="991569" cy="20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F8E93E-9DE0-42F0-81BC-391AAB1940BF}"/>
              </a:ext>
            </a:extLst>
          </p:cNvPr>
          <p:cNvCxnSpPr>
            <a:stCxn id="15" idx="6"/>
            <a:endCxn id="12" idx="1"/>
          </p:cNvCxnSpPr>
          <p:nvPr/>
        </p:nvCxnSpPr>
        <p:spPr>
          <a:xfrm>
            <a:off x="8008637" y="2566180"/>
            <a:ext cx="258182" cy="22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DCD28-C3A5-494C-8353-522BB2FC6321}"/>
              </a:ext>
            </a:extLst>
          </p:cNvPr>
          <p:cNvCxnSpPr>
            <a:stCxn id="12" idx="1"/>
            <a:endCxn id="17" idx="6"/>
          </p:cNvCxnSpPr>
          <p:nvPr/>
        </p:nvCxnSpPr>
        <p:spPr>
          <a:xfrm flipH="1">
            <a:off x="7860463" y="2791135"/>
            <a:ext cx="406356" cy="27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A6ADD4-32BF-4154-88CD-E5772025D428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 flipV="1">
            <a:off x="6084380" y="2771781"/>
            <a:ext cx="1125483" cy="29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F8A011-1FFE-4348-8F29-A597678C89F4}"/>
              </a:ext>
            </a:extLst>
          </p:cNvPr>
          <p:cNvCxnSpPr>
            <a:stCxn id="10" idx="2"/>
            <a:endCxn id="8" idx="1"/>
          </p:cNvCxnSpPr>
          <p:nvPr/>
        </p:nvCxnSpPr>
        <p:spPr>
          <a:xfrm flipH="1">
            <a:off x="4894070" y="2899581"/>
            <a:ext cx="837510" cy="86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89D22F-C744-4F16-AA20-0DD5E80759CD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 flipV="1">
            <a:off x="3416456" y="5404568"/>
            <a:ext cx="2082972" cy="9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602A69-FC0C-4B85-88D3-DFD494BF8C0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H="1" flipV="1">
            <a:off x="5731580" y="2899581"/>
            <a:ext cx="29372" cy="228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E5DE28-D569-416E-B469-B36A7E4E7713}"/>
              </a:ext>
            </a:extLst>
          </p:cNvPr>
          <p:cNvCxnSpPr>
            <a:stCxn id="8" idx="3"/>
          </p:cNvCxnSpPr>
          <p:nvPr/>
        </p:nvCxnSpPr>
        <p:spPr>
          <a:xfrm>
            <a:off x="4894070" y="4186101"/>
            <a:ext cx="687188" cy="100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921970-8CD6-4D64-9BCF-2FD8A9592DED}"/>
              </a:ext>
            </a:extLst>
          </p:cNvPr>
          <p:cNvCxnSpPr>
            <a:stCxn id="10" idx="2"/>
          </p:cNvCxnSpPr>
          <p:nvPr/>
        </p:nvCxnSpPr>
        <p:spPr>
          <a:xfrm>
            <a:off x="5731580" y="2899581"/>
            <a:ext cx="222182" cy="90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56880E-67C8-4851-BC75-6CDEF941D23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>
            <a:off x="5731580" y="2899581"/>
            <a:ext cx="771834" cy="86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7C7E3C-BEA6-4F66-92BD-B4F4FBDED341}"/>
              </a:ext>
            </a:extLst>
          </p:cNvPr>
          <p:cNvSpPr txBox="1"/>
          <p:nvPr/>
        </p:nvSpPr>
        <p:spPr>
          <a:xfrm>
            <a:off x="4750756" y="271090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1</a:t>
            </a:r>
            <a:endParaRPr lang="nb-NO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11C8A0-65CE-4AE5-8929-895C1017A675}"/>
              </a:ext>
            </a:extLst>
          </p:cNvPr>
          <p:cNvSpPr txBox="1"/>
          <p:nvPr/>
        </p:nvSpPr>
        <p:spPr>
          <a:xfrm>
            <a:off x="5350038" y="232703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A0BA26-FB35-4C02-B52E-8BCB329C484A}"/>
              </a:ext>
            </a:extLst>
          </p:cNvPr>
          <p:cNvSpPr txBox="1"/>
          <p:nvPr/>
        </p:nvSpPr>
        <p:spPr>
          <a:xfrm>
            <a:off x="5872562" y="232703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E8711F-25DF-437D-8B6D-70EAA00E1ED0}"/>
              </a:ext>
            </a:extLst>
          </p:cNvPr>
          <p:cNvSpPr txBox="1"/>
          <p:nvPr/>
        </p:nvSpPr>
        <p:spPr>
          <a:xfrm>
            <a:off x="6628829" y="343393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3</a:t>
            </a:r>
            <a:endParaRPr lang="nb-NO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85A563-E077-4EFB-A7C0-A9FFFD6F21A4}"/>
              </a:ext>
            </a:extLst>
          </p:cNvPr>
          <p:cNvSpPr txBox="1"/>
          <p:nvPr/>
        </p:nvSpPr>
        <p:spPr>
          <a:xfrm>
            <a:off x="6862589" y="328956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4</a:t>
            </a:r>
            <a:endParaRPr lang="nb-NO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2F18A9-C4D9-4A97-ABD6-5DB2DFF246B7}"/>
              </a:ext>
            </a:extLst>
          </p:cNvPr>
          <p:cNvSpPr txBox="1"/>
          <p:nvPr/>
        </p:nvSpPr>
        <p:spPr>
          <a:xfrm>
            <a:off x="6456951" y="252641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5</a:t>
            </a:r>
            <a:endParaRPr lang="nb-NO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6ACBA8-C870-4442-AF2B-9DD265655ED4}"/>
              </a:ext>
            </a:extLst>
          </p:cNvPr>
          <p:cNvSpPr txBox="1"/>
          <p:nvPr/>
        </p:nvSpPr>
        <p:spPr>
          <a:xfrm>
            <a:off x="6594455" y="286330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6</a:t>
            </a:r>
            <a:endParaRPr lang="nb-NO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FB812B-64FB-4DAB-B6FF-FFB8B74C66F8}"/>
              </a:ext>
            </a:extLst>
          </p:cNvPr>
          <p:cNvSpPr txBox="1"/>
          <p:nvPr/>
        </p:nvSpPr>
        <p:spPr>
          <a:xfrm>
            <a:off x="5068156" y="328268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7</a:t>
            </a:r>
            <a:endParaRPr lang="nb-NO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F98587-8186-4854-9338-D279F732B514}"/>
              </a:ext>
            </a:extLst>
          </p:cNvPr>
          <p:cNvSpPr txBox="1"/>
          <p:nvPr/>
        </p:nvSpPr>
        <p:spPr>
          <a:xfrm>
            <a:off x="4339390" y="526274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8</a:t>
            </a:r>
            <a:endParaRPr lang="nb-NO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2B6B1C-08B3-4DFF-A25A-2736CA77D8C9}"/>
              </a:ext>
            </a:extLst>
          </p:cNvPr>
          <p:cNvSpPr txBox="1"/>
          <p:nvPr/>
        </p:nvSpPr>
        <p:spPr>
          <a:xfrm>
            <a:off x="5680056" y="441709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9</a:t>
            </a:r>
            <a:endParaRPr lang="nb-NO" sz="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137FDA-5B3C-47C3-9CAB-EC1B1C7A6F99}"/>
              </a:ext>
            </a:extLst>
          </p:cNvPr>
          <p:cNvSpPr txBox="1"/>
          <p:nvPr/>
        </p:nvSpPr>
        <p:spPr>
          <a:xfrm>
            <a:off x="5838183" y="35508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11</a:t>
            </a:r>
            <a:endParaRPr lang="nb-NO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273943-15A5-4861-B695-21F2898216CE}"/>
              </a:ext>
            </a:extLst>
          </p:cNvPr>
          <p:cNvSpPr txBox="1"/>
          <p:nvPr/>
        </p:nvSpPr>
        <p:spPr>
          <a:xfrm>
            <a:off x="6319444" y="353706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10</a:t>
            </a:r>
            <a:endParaRPr lang="nb-NO" sz="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9B6084-EEB9-459E-8807-56A260CDF0BE}"/>
              </a:ext>
            </a:extLst>
          </p:cNvPr>
          <p:cNvSpPr txBox="1"/>
          <p:nvPr/>
        </p:nvSpPr>
        <p:spPr>
          <a:xfrm>
            <a:off x="5054407" y="463022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12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344609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OED applikasjonsarkitektur</dc:title>
  <dc:creator>Henning Normann</dc:creator>
  <cp:lastModifiedBy>Henning Normann</cp:lastModifiedBy>
  <cp:revision>27</cp:revision>
  <dcterms:created xsi:type="dcterms:W3CDTF">2020-10-08T11:42:11Z</dcterms:created>
  <dcterms:modified xsi:type="dcterms:W3CDTF">2022-02-17T14:28:04Z</dcterms:modified>
</cp:coreProperties>
</file>