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4" d="100"/>
          <a:sy n="84" d="100"/>
        </p:scale>
        <p:origin x="1107" y="45"/>
      </p:cViewPr>
      <p:guideLst>
        <p:guide orient="horz" pos="2160"/>
        <p:guide pos="384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2B1CE-8552-4DE3-84C4-75D61B952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477064-ED28-4E96-B689-AD729967A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BB6CE-11A7-467E-9856-396E3FA13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4624E-7D62-4FD1-93DF-3D454FB9E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2BC24-DCAB-4CD1-B141-EAA768A8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317386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8E3B2-188C-4122-A35D-5B71079E8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B7FA92-5096-4900-AFAA-0E9D7A3AF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8186C2-8642-4747-95BD-364C3DA1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D114-CE60-4552-8A7E-BFA5D8A77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C5A51-1935-4780-9B9E-90088FCD9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00961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46677-B88D-4FC2-88BB-5427A217B9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15CA5-4BDA-4DCA-A581-CF8A8FDB3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7F045-891C-41F2-8700-B134C9537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10EBA-4280-4E07-94FF-18B88DF51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03D61-DF77-4840-82DD-09670DEEE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6781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7A83A-2CD6-4B8B-A5C3-6102868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D224D-84D2-4B10-91B9-14657E7B4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0ACC5-26FF-400B-9FD6-5BA9C9515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73919-0522-4D70-8783-FC5308DB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4AAAF-C7DE-43D2-A8A8-DACCF4FDE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2664324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68E2-D5A2-43A2-AA04-75486AEF4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3E9CC-EC8E-4B32-9E2E-7D8861456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26DE93-D116-43D6-B6AF-B2EC8A3A1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F9FBE-79D3-4590-8705-AAE5E8436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2D4D9-0E09-44D8-B1C1-4E5064629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27265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D21-7EAC-41C1-967E-D171E2E02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9E405-F39F-4656-89B9-8EF060836E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6BC4B-0923-45DB-95E1-70C64943D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370B3-A878-4C0A-B0A2-953ED2522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326F7D-6C13-41DE-953C-3D19FBEF9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FCCDA3-AED4-4EAD-9C60-5072153D3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633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43F29-9694-4A85-BD45-0E60E7EA2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E85C7-B0C5-4F5B-84EC-E48FE6C0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FDE8-A213-4BFC-B019-DD7270440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D64E14-E293-4282-90AA-2BA3FF4432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CD4116-E65E-4BFB-B5C8-E3DC3464B0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8F21D-A857-4E05-A86E-919161E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1CBF9D-9385-4B85-A09D-7DEA0710B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C7E8AC-8D55-4855-B4C5-352B103F9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6277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1BBE2-C26D-468F-B613-EF2FF582A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C7EF2A-4E6C-4C49-A7BA-E76C8C675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CC8F81-BB19-499F-B7C7-3103CECD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DA7875-6475-43CA-8677-2160B7276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46418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6E0DC-0AF4-429A-9ED3-F4F92065A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C1E45-F732-4F2C-8EA1-C3D94D67D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AFF30-E4CC-4E10-825A-2D772BB0E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1531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1D10D-FB71-4139-BC56-AEC9D9C92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1D49EA-96A3-4EA8-85CB-89AD43B8E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AB7C5-5B73-4ECA-9BE3-CF23CB66D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0AD70-D2D9-4C37-A33C-32455E25E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75440-915C-442A-B159-D43FE06B7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0C7BC8-B176-4A3B-977D-E94E51575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087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8E2C5-C2E7-4D28-8830-2D0F623C6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38434-7F74-41DF-AA05-DCE92DAD95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27479-3969-4D34-9219-CFC8708F2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646227-3259-4D31-BADA-81BEDEA88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849F3F-3237-4DA4-9B8C-836893D8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6B4A1-B542-4D85-978E-737C326F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98926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37429-7D36-44A7-985A-6C2DB642D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931EFC-8AA3-4686-9BD0-F096AEE910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1FF86C-F7E3-43E3-A616-0001D9E26F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6C526-F416-4F93-ABAB-23B836D3F06F}" type="datetimeFigureOut">
              <a:rPr lang="nb-NO" smtClean="0"/>
              <a:t>17.02.2022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ED31B2-9E74-4FEE-97C7-964309B1B7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DC40C-2E80-43D8-AB52-97290C6FE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58FA3-2A51-42A5-A291-E2CA3C9D3B2F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864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CF63E6C3-0418-48CF-9D51-C19BA9093F1C}"/>
              </a:ext>
            </a:extLst>
          </p:cNvPr>
          <p:cNvSpPr/>
          <p:nvPr/>
        </p:nvSpPr>
        <p:spPr>
          <a:xfrm>
            <a:off x="6416841" y="4013397"/>
            <a:ext cx="2344439" cy="1216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7A8DDB-6B7D-4443-9CB7-E423FEDB93D4}"/>
              </a:ext>
            </a:extLst>
          </p:cNvPr>
          <p:cNvSpPr/>
          <p:nvPr/>
        </p:nvSpPr>
        <p:spPr>
          <a:xfrm>
            <a:off x="3554474" y="4013397"/>
            <a:ext cx="2344439" cy="121690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400C67-ED1B-41C1-88FE-68D06F89016C}"/>
              </a:ext>
            </a:extLst>
          </p:cNvPr>
          <p:cNvSpPr/>
          <p:nvPr/>
        </p:nvSpPr>
        <p:spPr>
          <a:xfrm>
            <a:off x="5859892" y="1698171"/>
            <a:ext cx="3316835" cy="1730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1433AAF-2801-4AA3-9D80-BC5BA9D5D21B}"/>
              </a:ext>
            </a:extLst>
          </p:cNvPr>
          <p:cNvGrpSpPr/>
          <p:nvPr/>
        </p:nvGrpSpPr>
        <p:grpSpPr>
          <a:xfrm>
            <a:off x="6095999" y="2542312"/>
            <a:ext cx="2835547" cy="774192"/>
            <a:chOff x="661347" y="734136"/>
            <a:chExt cx="3493008" cy="77419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0A95248-B1ED-4A41-8F44-5D8D9A4B454B}"/>
                </a:ext>
              </a:extLst>
            </p:cNvPr>
            <p:cNvSpPr/>
            <p:nvPr/>
          </p:nvSpPr>
          <p:spPr>
            <a:xfrm>
              <a:off x="2218772" y="865632"/>
              <a:ext cx="705601" cy="255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/>
                <a:t>Intern API</a:t>
              </a:r>
              <a:endParaRPr lang="nb-NO" sz="600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5237F40-F7A5-4B62-BCFB-9A4E795D2B70}"/>
                </a:ext>
              </a:extLst>
            </p:cNvPr>
            <p:cNvSpPr/>
            <p:nvPr/>
          </p:nvSpPr>
          <p:spPr>
            <a:xfrm>
              <a:off x="3199644" y="865632"/>
              <a:ext cx="858757" cy="255600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 err="1"/>
                <a:t>Konsument</a:t>
              </a:r>
              <a:r>
                <a:rPr lang="en-GB" sz="600" dirty="0"/>
                <a:t> API</a:t>
              </a:r>
              <a:br>
                <a:rPr lang="en-GB" sz="600" dirty="0"/>
              </a:br>
              <a:r>
                <a:rPr lang="en-GB" sz="600" dirty="0"/>
                <a:t>(</a:t>
              </a:r>
              <a:r>
                <a:rPr lang="en-GB" sz="600" dirty="0" err="1"/>
                <a:t>ExternalAPIController</a:t>
              </a:r>
              <a:r>
                <a:rPr lang="en-GB" sz="600" dirty="0"/>
                <a:t>)</a:t>
              </a:r>
              <a:endParaRPr lang="nb-NO" sz="600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59ECF62-63BA-467D-A87D-5619BC289D61}"/>
                </a:ext>
              </a:extLst>
            </p:cNvPr>
            <p:cNvSpPr/>
            <p:nvPr/>
          </p:nvSpPr>
          <p:spPr>
            <a:xfrm>
              <a:off x="1170364" y="865632"/>
              <a:ext cx="705601" cy="2556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600" dirty="0"/>
                <a:t>Standard T3 API</a:t>
              </a:r>
              <a:endParaRPr lang="nb-NO" sz="600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D48EED-F4D8-4ADE-A6DC-0874E48FE78A}"/>
                </a:ext>
              </a:extLst>
            </p:cNvPr>
            <p:cNvGrpSpPr/>
            <p:nvPr/>
          </p:nvGrpSpPr>
          <p:grpSpPr>
            <a:xfrm>
              <a:off x="661347" y="734136"/>
              <a:ext cx="3493008" cy="774192"/>
              <a:chOff x="688848" y="688848"/>
              <a:chExt cx="3493008" cy="774192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E995354-D028-4FAC-BE3D-EF785009A85C}"/>
                  </a:ext>
                </a:extLst>
              </p:cNvPr>
              <p:cNvSpPr/>
              <p:nvPr/>
            </p:nvSpPr>
            <p:spPr>
              <a:xfrm>
                <a:off x="688848" y="688848"/>
                <a:ext cx="3493008" cy="7741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b-NO"/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24EFF2-C098-4D18-86E0-A94EB8AA61C6}"/>
                  </a:ext>
                </a:extLst>
              </p:cNvPr>
              <p:cNvSpPr txBox="1"/>
              <p:nvPr/>
            </p:nvSpPr>
            <p:spPr>
              <a:xfrm>
                <a:off x="1952553" y="1189411"/>
                <a:ext cx="849913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800" dirty="0"/>
                  <a:t>Rest </a:t>
                </a:r>
                <a:r>
                  <a:rPr lang="en-GB" sz="800" dirty="0" err="1"/>
                  <a:t>controllere</a:t>
                </a:r>
                <a:endParaRPr lang="nb-NO" sz="800" dirty="0"/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4635943-AECA-48AA-9856-1B213D9C4A01}"/>
              </a:ext>
            </a:extLst>
          </p:cNvPr>
          <p:cNvSpPr/>
          <p:nvPr/>
        </p:nvSpPr>
        <p:spPr>
          <a:xfrm>
            <a:off x="3950953" y="4366251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Events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10C4DE-D82F-425D-B3BC-38D9F457BB55}"/>
              </a:ext>
            </a:extLst>
          </p:cNvPr>
          <p:cNvSpPr/>
          <p:nvPr/>
        </p:nvSpPr>
        <p:spPr>
          <a:xfrm>
            <a:off x="4851637" y="4366251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Data</a:t>
            </a:r>
          </a:p>
        </p:txBody>
      </p:sp>
      <p:sp>
        <p:nvSpPr>
          <p:cNvPr id="12" name="Flowchart: Magnetic Disk 11">
            <a:extLst>
              <a:ext uri="{FF2B5EF4-FFF2-40B4-BE49-F238E27FC236}">
                <a16:creationId xmlns:a16="http://schemas.microsoft.com/office/drawing/2014/main" id="{E931B8FB-D9AE-473C-BC41-B2FA89AAB97D}"/>
              </a:ext>
            </a:extLst>
          </p:cNvPr>
          <p:cNvSpPr/>
          <p:nvPr/>
        </p:nvSpPr>
        <p:spPr>
          <a:xfrm>
            <a:off x="4980914" y="4718103"/>
            <a:ext cx="453762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Instans</a:t>
            </a:r>
            <a:r>
              <a:rPr lang="en-GB" sz="600" dirty="0"/>
              <a:t>-data</a:t>
            </a:r>
            <a:endParaRPr lang="nb-NO" sz="600" dirty="0"/>
          </a:p>
        </p:txBody>
      </p:sp>
      <p:sp>
        <p:nvSpPr>
          <p:cNvPr id="13" name="Flowchart: Magnetic Disk 12">
            <a:extLst>
              <a:ext uri="{FF2B5EF4-FFF2-40B4-BE49-F238E27FC236}">
                <a16:creationId xmlns:a16="http://schemas.microsoft.com/office/drawing/2014/main" id="{8C452A86-D88F-421E-99F0-F668A0D69FAC}"/>
              </a:ext>
            </a:extLst>
          </p:cNvPr>
          <p:cNvSpPr/>
          <p:nvPr/>
        </p:nvSpPr>
        <p:spPr>
          <a:xfrm>
            <a:off x="4076872" y="4718103"/>
            <a:ext cx="453762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Events</a:t>
            </a:r>
            <a:endParaRPr lang="nb-NO" sz="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F8607AF-8FCF-493D-8BAF-C1DC2B82F161}"/>
              </a:ext>
            </a:extLst>
          </p:cNvPr>
          <p:cNvSpPr/>
          <p:nvPr/>
        </p:nvSpPr>
        <p:spPr>
          <a:xfrm>
            <a:off x="6732768" y="4359381"/>
            <a:ext cx="705600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 err="1"/>
              <a:t>Meldingsboks</a:t>
            </a:r>
            <a:endParaRPr lang="en-GB" sz="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A01A73-92AC-4FB3-A74E-9F0E1231AE8D}"/>
              </a:ext>
            </a:extLst>
          </p:cNvPr>
          <p:cNvSpPr/>
          <p:nvPr/>
        </p:nvSpPr>
        <p:spPr>
          <a:xfrm>
            <a:off x="7565811" y="4359381"/>
            <a:ext cx="705600" cy="2556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DA </a:t>
            </a:r>
            <a:r>
              <a:rPr lang="en-GB" sz="600" dirty="0" err="1"/>
              <a:t>grensesnitt</a:t>
            </a:r>
            <a:endParaRPr lang="en-GB" sz="6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62B9F906-AAC8-4709-8877-3F2302450C16}"/>
              </a:ext>
            </a:extLst>
          </p:cNvPr>
          <p:cNvSpPr/>
          <p:nvPr/>
        </p:nvSpPr>
        <p:spPr>
          <a:xfrm>
            <a:off x="7794011" y="4774255"/>
            <a:ext cx="453762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KRR</a:t>
            </a:r>
            <a:endParaRPr lang="nb-NO" sz="6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0A70C4DA-5BE3-48D3-BCA9-16EAFE69F149}"/>
              </a:ext>
            </a:extLst>
          </p:cNvPr>
          <p:cNvSpPr/>
          <p:nvPr/>
        </p:nvSpPr>
        <p:spPr>
          <a:xfrm>
            <a:off x="7183993" y="4774256"/>
            <a:ext cx="453762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Roller </a:t>
            </a:r>
            <a:r>
              <a:rPr lang="en-GB" sz="600" dirty="0" err="1"/>
              <a:t>og</a:t>
            </a:r>
            <a:r>
              <a:rPr lang="en-GB" sz="600" dirty="0"/>
              <a:t> </a:t>
            </a:r>
            <a:r>
              <a:rPr lang="en-GB" sz="600" dirty="0" err="1"/>
              <a:t>rettigheter</a:t>
            </a:r>
            <a:endParaRPr lang="nb-NO" sz="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0FD5E7-60BB-4009-A02B-6E7A191405AE}"/>
              </a:ext>
            </a:extLst>
          </p:cNvPr>
          <p:cNvSpPr/>
          <p:nvPr/>
        </p:nvSpPr>
        <p:spPr>
          <a:xfrm>
            <a:off x="9577807" y="1700226"/>
            <a:ext cx="1831906" cy="109451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 err="1">
                <a:solidFill>
                  <a:schemeClr val="tx1"/>
                </a:solidFill>
              </a:rPr>
              <a:t>Aktører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som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tilbyr</a:t>
            </a:r>
            <a:r>
              <a:rPr lang="en-GB" sz="600" dirty="0">
                <a:solidFill>
                  <a:schemeClr val="tx1"/>
                </a:solidFill>
              </a:rPr>
              <a:t> data: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Bank (KAR)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Standardisert bank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Kartverket (Grunnboka og adresser)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Statens Vegvesen (</a:t>
            </a:r>
            <a:r>
              <a:rPr lang="nb-NO" sz="600" dirty="0" err="1">
                <a:solidFill>
                  <a:schemeClr val="tx1"/>
                </a:solidFill>
              </a:rPr>
              <a:t>Autosys</a:t>
            </a:r>
            <a:r>
              <a:rPr lang="nb-NO" sz="600" dirty="0">
                <a:solidFill>
                  <a:schemeClr val="tx1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Brønnøysundregistrene – ektepakt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Skatteetaten – skattemelding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Gjeldsregisteret – kredittgjeld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Landbruk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 err="1">
                <a:solidFill>
                  <a:schemeClr val="tx1"/>
                </a:solidFill>
              </a:rPr>
              <a:t>Geonorge</a:t>
            </a:r>
            <a:r>
              <a:rPr lang="nb-NO" sz="600" dirty="0">
                <a:solidFill>
                  <a:schemeClr val="tx1"/>
                </a:solidFill>
              </a:rPr>
              <a:t> – </a:t>
            </a:r>
            <a:r>
              <a:rPr lang="nb-NO" sz="600" dirty="0" err="1">
                <a:solidFill>
                  <a:schemeClr val="tx1"/>
                </a:solidFill>
              </a:rPr>
              <a:t>konnumenr</a:t>
            </a:r>
            <a:endParaRPr lang="nb-NO" sz="6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b-NO" sz="600" dirty="0">
                <a:solidFill>
                  <a:schemeClr val="tx1"/>
                </a:solidFill>
              </a:rPr>
              <a:t>Bring (postnummer)</a:t>
            </a:r>
          </a:p>
          <a:p>
            <a:endParaRPr lang="nb-NO" sz="6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438B98-9D58-4CFF-ADA4-ABAA16665A2E}"/>
              </a:ext>
            </a:extLst>
          </p:cNvPr>
          <p:cNvSpPr/>
          <p:nvPr/>
        </p:nvSpPr>
        <p:spPr>
          <a:xfrm>
            <a:off x="1236140" y="3434754"/>
            <a:ext cx="1161782" cy="7741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 err="1">
                <a:solidFill>
                  <a:schemeClr val="tx1"/>
                </a:solidFill>
              </a:rPr>
              <a:t>Aktører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som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kan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motta</a:t>
            </a:r>
            <a:r>
              <a:rPr lang="en-GB" sz="600" dirty="0">
                <a:solidFill>
                  <a:schemeClr val="tx1"/>
                </a:solidFill>
              </a:rPr>
              <a:t>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 err="1">
                <a:solidFill>
                  <a:schemeClr val="tx1"/>
                </a:solidFill>
              </a:rPr>
              <a:t>Domstolene</a:t>
            </a:r>
            <a:endParaRPr lang="en-GB" sz="6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>
                <a:solidFill>
                  <a:schemeClr val="tx1"/>
                </a:solidFill>
              </a:rPr>
              <a:t>Andre?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AC8C30D-8314-42BC-82E0-0F04D0E2E5F6}"/>
              </a:ext>
            </a:extLst>
          </p:cNvPr>
          <p:cNvSpPr/>
          <p:nvPr/>
        </p:nvSpPr>
        <p:spPr>
          <a:xfrm>
            <a:off x="6096000" y="2117558"/>
            <a:ext cx="2826352" cy="265479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React GUI</a:t>
            </a:r>
            <a:endParaRPr lang="nb-NO" sz="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E2F3D26-EDCF-4608-8894-15FFD9280C45}"/>
              </a:ext>
            </a:extLst>
          </p:cNvPr>
          <p:cNvSpPr txBox="1"/>
          <p:nvPr/>
        </p:nvSpPr>
        <p:spPr>
          <a:xfrm>
            <a:off x="6213963" y="1753175"/>
            <a:ext cx="25403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Custom </a:t>
            </a:r>
            <a:r>
              <a:rPr lang="en-GB" sz="1200" dirty="0" err="1"/>
              <a:t>tjenester</a:t>
            </a:r>
            <a:r>
              <a:rPr lang="en-GB" sz="1200" dirty="0"/>
              <a:t> 3.0 App – </a:t>
            </a:r>
            <a:r>
              <a:rPr lang="en-GB" sz="1200" dirty="0" err="1"/>
              <a:t>hovedapp</a:t>
            </a:r>
            <a:endParaRPr lang="en-GB" sz="12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7641BE3-D581-4428-B871-759755B5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553" y="690933"/>
            <a:ext cx="523048" cy="43450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F129066-07C0-4AC0-945E-3C02458FD153}"/>
              </a:ext>
            </a:extLst>
          </p:cNvPr>
          <p:cNvSpPr txBox="1"/>
          <p:nvPr/>
        </p:nvSpPr>
        <p:spPr>
          <a:xfrm>
            <a:off x="3555622" y="4009380"/>
            <a:ext cx="16251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Tjenester</a:t>
            </a:r>
            <a:r>
              <a:rPr lang="en-GB" sz="1200" dirty="0"/>
              <a:t> 3.0 </a:t>
            </a:r>
            <a:r>
              <a:rPr lang="en-GB" sz="1200" dirty="0" err="1"/>
              <a:t>plattform</a:t>
            </a:r>
            <a:endParaRPr lang="en-GB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E9267-A7F2-4233-A912-C8D6602F7B10}"/>
              </a:ext>
            </a:extLst>
          </p:cNvPr>
          <p:cNvSpPr txBox="1"/>
          <p:nvPr/>
        </p:nvSpPr>
        <p:spPr>
          <a:xfrm>
            <a:off x="6409975" y="4031155"/>
            <a:ext cx="12935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err="1"/>
              <a:t>Altinn</a:t>
            </a:r>
            <a:r>
              <a:rPr lang="en-GB" sz="1200" dirty="0"/>
              <a:t> II </a:t>
            </a:r>
            <a:r>
              <a:rPr lang="en-GB" sz="1200" dirty="0" err="1"/>
              <a:t>plattform</a:t>
            </a:r>
            <a:endParaRPr lang="en-GB" sz="12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42D179-9E3B-47CE-81D1-E50D6376FFD3}"/>
              </a:ext>
            </a:extLst>
          </p:cNvPr>
          <p:cNvCxnSpPr>
            <a:cxnSpLocks/>
            <a:stCxn id="3" idx="3"/>
            <a:endCxn id="18" idx="1"/>
          </p:cNvCxnSpPr>
          <p:nvPr/>
        </p:nvCxnSpPr>
        <p:spPr>
          <a:xfrm flipV="1">
            <a:off x="8853653" y="2247482"/>
            <a:ext cx="724154" cy="554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F46A662-9A2B-449D-B4D2-B749866D3619}"/>
              </a:ext>
            </a:extLst>
          </p:cNvPr>
          <p:cNvSpPr/>
          <p:nvPr/>
        </p:nvSpPr>
        <p:spPr>
          <a:xfrm>
            <a:off x="9594183" y="2929408"/>
            <a:ext cx="1815530" cy="4995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" dirty="0" err="1">
                <a:solidFill>
                  <a:schemeClr val="tx1"/>
                </a:solidFill>
              </a:rPr>
              <a:t>Aktører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som</a:t>
            </a:r>
            <a:r>
              <a:rPr lang="en-GB" sz="600" dirty="0">
                <a:solidFill>
                  <a:schemeClr val="tx1"/>
                </a:solidFill>
              </a:rPr>
              <a:t> </a:t>
            </a:r>
            <a:r>
              <a:rPr lang="en-GB" sz="600" dirty="0" err="1">
                <a:solidFill>
                  <a:schemeClr val="tx1"/>
                </a:solidFill>
              </a:rPr>
              <a:t>tilbyr</a:t>
            </a:r>
            <a:r>
              <a:rPr lang="en-GB" sz="600" dirty="0">
                <a:solidFill>
                  <a:schemeClr val="tx1"/>
                </a:solidFill>
              </a:rPr>
              <a:t> data: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600" dirty="0" err="1">
                <a:solidFill>
                  <a:schemeClr val="tx1"/>
                </a:solidFill>
              </a:rPr>
              <a:t>Domstolene</a:t>
            </a:r>
            <a:endParaRPr lang="en-GB" sz="600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26A0DFB-62EC-4C62-988E-0E5314F14975}"/>
              </a:ext>
            </a:extLst>
          </p:cNvPr>
          <p:cNvCxnSpPr>
            <a:cxnSpLocks/>
            <a:stCxn id="15" idx="0"/>
            <a:endCxn id="43" idx="2"/>
          </p:cNvCxnSpPr>
          <p:nvPr/>
        </p:nvCxnSpPr>
        <p:spPr>
          <a:xfrm flipV="1">
            <a:off x="7918611" y="3429000"/>
            <a:ext cx="2583337" cy="930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9D642FF-A012-474F-B8EF-286FBFC13B64}"/>
              </a:ext>
            </a:extLst>
          </p:cNvPr>
          <p:cNvCxnSpPr>
            <a:cxnSpLocks/>
            <a:stCxn id="15" idx="2"/>
            <a:endCxn id="16" idx="1"/>
          </p:cNvCxnSpPr>
          <p:nvPr/>
        </p:nvCxnSpPr>
        <p:spPr>
          <a:xfrm>
            <a:off x="7918611" y="4614981"/>
            <a:ext cx="102281" cy="159274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9B37E79-80B0-4146-8384-5CB5D11BF16D}"/>
              </a:ext>
            </a:extLst>
          </p:cNvPr>
          <p:cNvCxnSpPr>
            <a:stCxn id="15" idx="2"/>
          </p:cNvCxnSpPr>
          <p:nvPr/>
        </p:nvCxnSpPr>
        <p:spPr>
          <a:xfrm flipH="1">
            <a:off x="7438368" y="4614981"/>
            <a:ext cx="480243" cy="159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B61CADB-8A98-42AF-9A98-0FC1BCD5E513}"/>
              </a:ext>
            </a:extLst>
          </p:cNvPr>
          <p:cNvCxnSpPr/>
          <p:nvPr/>
        </p:nvCxnSpPr>
        <p:spPr>
          <a:xfrm flipH="1" flipV="1">
            <a:off x="7097233" y="4621851"/>
            <a:ext cx="313641" cy="123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8EEE9CA-09F9-4BE7-936C-AE44D7241821}"/>
              </a:ext>
            </a:extLst>
          </p:cNvPr>
          <p:cNvCxnSpPr>
            <a:cxnSpLocks/>
            <a:stCxn id="23" idx="2"/>
            <a:endCxn id="20" idx="0"/>
          </p:cNvCxnSpPr>
          <p:nvPr/>
        </p:nvCxnSpPr>
        <p:spPr>
          <a:xfrm>
            <a:off x="5589077" y="1125438"/>
            <a:ext cx="1920099" cy="992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D7AD651-C82A-4362-85F0-CF162081E0AC}"/>
              </a:ext>
            </a:extLst>
          </p:cNvPr>
          <p:cNvCxnSpPr>
            <a:endCxn id="14" idx="0"/>
          </p:cNvCxnSpPr>
          <p:nvPr/>
        </p:nvCxnSpPr>
        <p:spPr>
          <a:xfrm>
            <a:off x="5434676" y="1132308"/>
            <a:ext cx="1650892" cy="3227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22F5A25-2CCD-440C-AC3A-0E780D596B51}"/>
              </a:ext>
            </a:extLst>
          </p:cNvPr>
          <p:cNvCxnSpPr>
            <a:cxnSpLocks/>
            <a:stCxn id="20" idx="2"/>
            <a:endCxn id="4" idx="0"/>
          </p:cNvCxnSpPr>
          <p:nvPr/>
        </p:nvCxnSpPr>
        <p:spPr>
          <a:xfrm flipH="1">
            <a:off x="6795604" y="2383037"/>
            <a:ext cx="713572" cy="29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32C750D-2A19-4AAD-8843-3566F54BDD60}"/>
              </a:ext>
            </a:extLst>
          </p:cNvPr>
          <p:cNvCxnSpPr>
            <a:cxnSpLocks/>
            <a:stCxn id="20" idx="2"/>
            <a:endCxn id="2" idx="0"/>
          </p:cNvCxnSpPr>
          <p:nvPr/>
        </p:nvCxnSpPr>
        <p:spPr>
          <a:xfrm>
            <a:off x="7509176" y="2383037"/>
            <a:ext cx="137502" cy="29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9666AE-4A2E-40CF-97D1-A629EDD45F28}"/>
              </a:ext>
            </a:extLst>
          </p:cNvPr>
          <p:cNvSpPr txBox="1"/>
          <p:nvPr/>
        </p:nvSpPr>
        <p:spPr>
          <a:xfrm>
            <a:off x="762000" y="5374270"/>
            <a:ext cx="1340175" cy="461665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sz="1200" dirty="0"/>
              <a:t>OED </a:t>
            </a:r>
            <a:r>
              <a:rPr lang="en-GB" sz="1200" dirty="0" err="1"/>
              <a:t>komponenter</a:t>
            </a:r>
            <a:endParaRPr lang="en-GB" sz="1200" dirty="0"/>
          </a:p>
          <a:p>
            <a:r>
              <a:rPr lang="en-GB" sz="1200" dirty="0" err="1"/>
              <a:t>er</a:t>
            </a:r>
            <a:r>
              <a:rPr lang="en-GB" sz="1200" dirty="0"/>
              <a:t> </a:t>
            </a:r>
            <a:r>
              <a:rPr lang="en-GB" sz="1200" dirty="0" err="1"/>
              <a:t>grønne</a:t>
            </a:r>
            <a:endParaRPr lang="nb-NO" sz="1200" dirty="0"/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F513DCCB-71E5-4DC7-BE35-5518844B51E1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5204437" y="2929408"/>
            <a:ext cx="1591167" cy="1436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Magnetic Disk 45">
            <a:extLst>
              <a:ext uri="{FF2B5EF4-FFF2-40B4-BE49-F238E27FC236}">
                <a16:creationId xmlns:a16="http://schemas.microsoft.com/office/drawing/2014/main" id="{F2593288-5E7D-44CE-921B-87EAE2B84B97}"/>
              </a:ext>
            </a:extLst>
          </p:cNvPr>
          <p:cNvSpPr/>
          <p:nvPr/>
        </p:nvSpPr>
        <p:spPr>
          <a:xfrm>
            <a:off x="8274254" y="4774254"/>
            <a:ext cx="453762" cy="41723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" dirty="0" err="1"/>
              <a:t>Varslinger</a:t>
            </a:r>
            <a:r>
              <a:rPr lang="en-GB" sz="400" dirty="0"/>
              <a:t> </a:t>
            </a:r>
            <a:r>
              <a:rPr lang="en-GB" sz="400" dirty="0" err="1"/>
              <a:t>og</a:t>
            </a:r>
            <a:r>
              <a:rPr lang="en-GB" sz="400" dirty="0"/>
              <a:t> </a:t>
            </a:r>
            <a:r>
              <a:rPr lang="en-GB" sz="400" dirty="0" err="1"/>
              <a:t>meldinger</a:t>
            </a:r>
            <a:endParaRPr lang="nb-NO" sz="4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4DFB12F-5824-4998-A60F-0F63B0239F17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7918611" y="4614981"/>
            <a:ext cx="565154" cy="130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28060356-A3A2-488A-9191-E7A512D8C7E6}"/>
              </a:ext>
            </a:extLst>
          </p:cNvPr>
          <p:cNvCxnSpPr>
            <a:cxnSpLocks/>
            <a:stCxn id="15" idx="0"/>
            <a:endCxn id="11" idx="0"/>
          </p:cNvCxnSpPr>
          <p:nvPr/>
        </p:nvCxnSpPr>
        <p:spPr>
          <a:xfrm rot="16200000" flipH="1" flipV="1">
            <a:off x="6558089" y="3005729"/>
            <a:ext cx="6870" cy="2714174"/>
          </a:xfrm>
          <a:prstGeom prst="bentConnector3">
            <a:avLst>
              <a:gd name="adj1" fmla="val -99406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AE777E7-345B-4908-BB35-CF0E148A9070}"/>
              </a:ext>
            </a:extLst>
          </p:cNvPr>
          <p:cNvSpPr/>
          <p:nvPr/>
        </p:nvSpPr>
        <p:spPr>
          <a:xfrm>
            <a:off x="2767947" y="1702723"/>
            <a:ext cx="2552170" cy="173082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84358C3-8899-40BA-8017-8172EDD513BE}"/>
              </a:ext>
            </a:extLst>
          </p:cNvPr>
          <p:cNvSpPr/>
          <p:nvPr/>
        </p:nvSpPr>
        <p:spPr>
          <a:xfrm>
            <a:off x="3580574" y="2709413"/>
            <a:ext cx="793661" cy="25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" dirty="0"/>
              <a:t>Standard T3 API</a:t>
            </a:r>
            <a:endParaRPr lang="nb-NO" sz="6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23006F26-61AE-4C8A-AF63-FD30E986F72E}"/>
              </a:ext>
            </a:extLst>
          </p:cNvPr>
          <p:cNvSpPr/>
          <p:nvPr/>
        </p:nvSpPr>
        <p:spPr>
          <a:xfrm>
            <a:off x="3007207" y="2577917"/>
            <a:ext cx="1927909" cy="7741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4FFB37-3537-4C1B-AF6A-BEC34CBAD5A6}"/>
              </a:ext>
            </a:extLst>
          </p:cNvPr>
          <p:cNvSpPr txBox="1"/>
          <p:nvPr/>
        </p:nvSpPr>
        <p:spPr>
          <a:xfrm>
            <a:off x="3482260" y="3078480"/>
            <a:ext cx="112915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Rest </a:t>
            </a:r>
            <a:r>
              <a:rPr lang="en-GB" sz="800" dirty="0" err="1"/>
              <a:t>controllere</a:t>
            </a:r>
            <a:endParaRPr lang="nb-NO" sz="8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5B57035A-427A-492A-9225-FCC4C3B62F67}"/>
              </a:ext>
            </a:extLst>
          </p:cNvPr>
          <p:cNvSpPr/>
          <p:nvPr/>
        </p:nvSpPr>
        <p:spPr>
          <a:xfrm>
            <a:off x="3012067" y="2153163"/>
            <a:ext cx="1922833" cy="265479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React GUI</a:t>
            </a:r>
            <a:endParaRPr lang="nb-NO" sz="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A979B30-4832-4F27-B64F-A6C43A242440}"/>
              </a:ext>
            </a:extLst>
          </p:cNvPr>
          <p:cNvSpPr txBox="1"/>
          <p:nvPr/>
        </p:nvSpPr>
        <p:spPr>
          <a:xfrm>
            <a:off x="2766278" y="1717068"/>
            <a:ext cx="24811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Standard </a:t>
            </a:r>
            <a:r>
              <a:rPr lang="en-GB" sz="1200" dirty="0" err="1"/>
              <a:t>tjenester</a:t>
            </a:r>
            <a:r>
              <a:rPr lang="en-GB" sz="1200" dirty="0"/>
              <a:t> 3.0 Apps</a:t>
            </a:r>
          </a:p>
          <a:p>
            <a:r>
              <a:rPr lang="en-GB" sz="1200" dirty="0"/>
              <a:t> – </a:t>
            </a:r>
            <a:r>
              <a:rPr lang="en-GB" sz="1200" dirty="0" err="1"/>
              <a:t>underapp</a:t>
            </a:r>
            <a:r>
              <a:rPr lang="en-GB" sz="1200" dirty="0"/>
              <a:t> for </a:t>
            </a:r>
            <a:r>
              <a:rPr lang="en-GB" sz="1200" dirty="0" err="1"/>
              <a:t>skjemautfylling</a:t>
            </a:r>
            <a:endParaRPr lang="en-GB" sz="1200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2CD846A-3788-44E4-A488-4407A1AB4716}"/>
              </a:ext>
            </a:extLst>
          </p:cNvPr>
          <p:cNvCxnSpPr>
            <a:cxnSpLocks/>
            <a:stCxn id="74" idx="2"/>
            <a:endCxn id="68" idx="0"/>
          </p:cNvCxnSpPr>
          <p:nvPr/>
        </p:nvCxnSpPr>
        <p:spPr>
          <a:xfrm>
            <a:off x="3973484" y="2418642"/>
            <a:ext cx="3921" cy="290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BC388305-730B-482C-8F0D-5B1303D05652}"/>
              </a:ext>
            </a:extLst>
          </p:cNvPr>
          <p:cNvCxnSpPr>
            <a:cxnSpLocks/>
            <a:stCxn id="68" idx="2"/>
            <a:endCxn id="11" idx="0"/>
          </p:cNvCxnSpPr>
          <p:nvPr/>
        </p:nvCxnSpPr>
        <p:spPr>
          <a:xfrm>
            <a:off x="3977405" y="2965013"/>
            <a:ext cx="1227032" cy="1401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6BE3DE59-B9EC-486E-99A3-0849230B388B}"/>
              </a:ext>
            </a:extLst>
          </p:cNvPr>
          <p:cNvCxnSpPr>
            <a:endCxn id="74" idx="0"/>
          </p:cNvCxnSpPr>
          <p:nvPr/>
        </p:nvCxnSpPr>
        <p:spPr>
          <a:xfrm flipH="1">
            <a:off x="3973484" y="1125438"/>
            <a:ext cx="1461192" cy="102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F124B839-0C10-46F5-A821-C4FB802F1A61}"/>
              </a:ext>
            </a:extLst>
          </p:cNvPr>
          <p:cNvCxnSpPr>
            <a:stCxn id="19" idx="3"/>
            <a:endCxn id="11" idx="0"/>
          </p:cNvCxnSpPr>
          <p:nvPr/>
        </p:nvCxnSpPr>
        <p:spPr>
          <a:xfrm>
            <a:off x="2397922" y="3821850"/>
            <a:ext cx="2806515" cy="5444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6BB6935C-6487-46F8-8685-B7E93547C0FF}"/>
              </a:ext>
            </a:extLst>
          </p:cNvPr>
          <p:cNvCxnSpPr>
            <a:stCxn id="19" idx="3"/>
            <a:endCxn id="68" idx="2"/>
          </p:cNvCxnSpPr>
          <p:nvPr/>
        </p:nvCxnSpPr>
        <p:spPr>
          <a:xfrm flipV="1">
            <a:off x="2397922" y="2965013"/>
            <a:ext cx="1579483" cy="85683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02938CFF-8831-4647-9942-5DBFA45943BF}"/>
              </a:ext>
            </a:extLst>
          </p:cNvPr>
          <p:cNvCxnSpPr>
            <a:stCxn id="19" idx="3"/>
            <a:endCxn id="4" idx="2"/>
          </p:cNvCxnSpPr>
          <p:nvPr/>
        </p:nvCxnSpPr>
        <p:spPr>
          <a:xfrm flipV="1">
            <a:off x="2397922" y="2929408"/>
            <a:ext cx="4397682" cy="89244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60C35822-736E-4442-88DA-18E59BCB93C7}"/>
              </a:ext>
            </a:extLst>
          </p:cNvPr>
          <p:cNvCxnSpPr>
            <a:stCxn id="10" idx="1"/>
            <a:endCxn id="19" idx="2"/>
          </p:cNvCxnSpPr>
          <p:nvPr/>
        </p:nvCxnSpPr>
        <p:spPr>
          <a:xfrm rot="10800000">
            <a:off x="1817031" y="4208945"/>
            <a:ext cx="2133922" cy="285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691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116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Henning Normann</dc:creator>
  <cp:lastModifiedBy>Henning Normann</cp:lastModifiedBy>
  <cp:revision>1</cp:revision>
  <dcterms:created xsi:type="dcterms:W3CDTF">2021-11-26T11:51:16Z</dcterms:created>
  <dcterms:modified xsi:type="dcterms:W3CDTF">2022-02-17T14:19:02Z</dcterms:modified>
</cp:coreProperties>
</file>