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07" y="45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B1CE-8552-4DE3-84C4-75D61B95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77064-ED28-4E96-B689-AD729967A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B6CE-11A7-467E-9856-396E3FA1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624E-7D62-4FD1-93DF-3D454FB9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BC24-DCAB-4CD1-B141-EAA768A8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73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E3B2-188C-4122-A35D-5B71079E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FA92-5096-4900-AFAA-0E9D7A3AF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86C2-8642-4747-95BD-364C3DA1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D114-CE60-4552-8A7E-BFA5D8A7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5A51-1935-4780-9B9E-90088FCD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096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46677-B88D-4FC2-88BB-5427A217B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15CA5-4BDA-4DCA-A581-CF8A8FDB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F045-891C-41F2-8700-B134C953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0EBA-4280-4E07-94FF-18B88DF5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3D61-DF77-4840-82DD-09670DE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7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A83A-2CD6-4B8B-A5C3-6102868F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224D-84D2-4B10-91B9-14657E7B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ACC5-26FF-400B-9FD6-5BA9C951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3919-0522-4D70-8783-FC5308DB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AAAF-C7DE-43D2-A8A8-DACCF4FD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64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68E2-D5A2-43A2-AA04-75486AE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3E9CC-EC8E-4B32-9E2E-7D886145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DE93-D116-43D6-B6AF-B2EC8A3A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9FBE-79D3-4590-8705-AAE5E843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D4D9-0E09-44D8-B1C1-4E506462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2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D21-7EAC-41C1-967E-D171E2E0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E405-F39F-4656-89B9-8EF06083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BC4B-0923-45DB-95E1-70C64943D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370B3-A878-4C0A-B0A2-953ED25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6F7D-6C13-41DE-953C-3D19FBEF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CDA3-AED4-4EAD-9C60-5072153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33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3F29-9694-4A85-BD45-0E60E7EA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85C7-B0C5-4F5B-84EC-E48FE6C0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8FDE8-A213-4BFC-B019-DD727044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4E14-E293-4282-90AA-2BA3FF44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D4116-E65E-4BFB-B5C8-E3DC3464B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8F21D-A857-4E05-A86E-919161E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CBF9D-9385-4B85-A09D-7DEA0710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7E8AC-8D55-4855-B4C5-352B103F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2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BBE2-C26D-468F-B613-EF2FF582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7EF2A-4E6C-4C49-A7BA-E76C8C67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C8F81-BB19-499F-B7C7-3103CECD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A7875-6475-43CA-8677-2160B727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641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6E0DC-0AF4-429A-9ED3-F4F92065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C1E45-F732-4F2C-8EA1-C3D94D67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AFF30-E4CC-4E10-825A-2D772BB0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153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D10D-FB71-4139-BC56-AEC9D9C9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49EA-96A3-4EA8-85CB-89AD43B8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AB7C5-5B73-4ECA-9BE3-CF23CB66D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0AD70-D2D9-4C37-A33C-32455E25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75440-915C-442A-B159-D43FE06B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7BC8-B176-4A3B-977D-E94E5157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7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E2C5-C2E7-4D28-8830-2D0F623C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38434-7F74-41DF-AA05-DCE92DAD9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27479-3969-4D34-9219-CFC8708F2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6227-3259-4D31-BADA-81BEDEA8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49F3F-3237-4DA4-9B8C-836893D8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6B4A1-B542-4D85-978E-737C326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89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429-7D36-44A7-985A-6C2DB642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1EFC-8AA3-4686-9BD0-F096AEE9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F86C-F7E3-43E3-A616-0001D9E2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31B2-9E74-4FEE-97C7-964309B1B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C40C-2E80-43D8-AB52-97290C6FE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64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22A6848-BEE4-43F5-ACCE-A335ADAABD89}"/>
              </a:ext>
            </a:extLst>
          </p:cNvPr>
          <p:cNvSpPr/>
          <p:nvPr/>
        </p:nvSpPr>
        <p:spPr>
          <a:xfrm>
            <a:off x="6262648" y="1964105"/>
            <a:ext cx="4993593" cy="4678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E00B01-19E0-49C5-9763-90E47502A42A}"/>
              </a:ext>
            </a:extLst>
          </p:cNvPr>
          <p:cNvSpPr/>
          <p:nvPr/>
        </p:nvSpPr>
        <p:spPr>
          <a:xfrm>
            <a:off x="1102407" y="1956987"/>
            <a:ext cx="4993593" cy="4678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931B6F-3B3C-423F-8060-1899853CA628}"/>
              </a:ext>
            </a:extLst>
          </p:cNvPr>
          <p:cNvSpPr/>
          <p:nvPr/>
        </p:nvSpPr>
        <p:spPr>
          <a:xfrm>
            <a:off x="1491465" y="2615018"/>
            <a:ext cx="2076176" cy="86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AppController</a:t>
            </a:r>
            <a:r>
              <a:rPr lang="en-GB" sz="1200" dirty="0"/>
              <a:t>.</a:t>
            </a:r>
          </a:p>
          <a:p>
            <a:pPr algn="ctr"/>
            <a:r>
              <a:rPr lang="en-GB" sz="1200" dirty="0" err="1"/>
              <a:t>InvokeApp</a:t>
            </a:r>
            <a:endParaRPr lang="en-GB" sz="1200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EE0C766-95A9-4DB2-AB69-A46CB9D5D950}"/>
              </a:ext>
            </a:extLst>
          </p:cNvPr>
          <p:cNvSpPr/>
          <p:nvPr/>
        </p:nvSpPr>
        <p:spPr>
          <a:xfrm>
            <a:off x="2521007" y="3700328"/>
            <a:ext cx="2358639" cy="26961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Instans</a:t>
            </a:r>
            <a:r>
              <a:rPr lang="en-GB" sz="1200" dirty="0"/>
              <a:t>-data</a:t>
            </a:r>
          </a:p>
          <a:p>
            <a:pPr algn="ctr"/>
            <a:r>
              <a:rPr lang="en-GB" sz="1200" dirty="0" err="1"/>
              <a:t>Hovedapp</a:t>
            </a:r>
            <a:r>
              <a:rPr lang="en-GB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Avdød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Arvinger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DA Case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Data </a:t>
            </a:r>
            <a:r>
              <a:rPr lang="en-GB" sz="1200" dirty="0" err="1"/>
              <a:t>fra</a:t>
            </a:r>
            <a:r>
              <a:rPr lang="en-GB" sz="1200" dirty="0"/>
              <a:t> </a:t>
            </a:r>
            <a:r>
              <a:rPr lang="en-GB" sz="1200" dirty="0" err="1"/>
              <a:t>eksterne</a:t>
            </a:r>
            <a:r>
              <a:rPr lang="en-GB" sz="1200" dirty="0"/>
              <a:t> </a:t>
            </a:r>
            <a:r>
              <a:rPr lang="en-GB" sz="1200" dirty="0" err="1"/>
              <a:t>aktører</a:t>
            </a:r>
            <a:r>
              <a:rPr lang="en-GB" sz="1200" dirty="0"/>
              <a:t> (</a:t>
            </a:r>
            <a:r>
              <a:rPr lang="en-GB" sz="1200" dirty="0" err="1"/>
              <a:t>ikke</a:t>
            </a:r>
            <a:r>
              <a:rPr lang="en-GB" sz="1200" dirty="0"/>
              <a:t> </a:t>
            </a:r>
            <a:r>
              <a:rPr lang="en-GB" sz="1200" dirty="0" err="1"/>
              <a:t>endelig</a:t>
            </a:r>
            <a:r>
              <a:rPr lang="en-GB" sz="1200" dirty="0"/>
              <a:t> </a:t>
            </a:r>
            <a:r>
              <a:rPr lang="en-GB" sz="1200" dirty="0" err="1"/>
              <a:t>besluttet</a:t>
            </a:r>
            <a:r>
              <a:rPr lang="en-GB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Øvrig</a:t>
            </a:r>
            <a:r>
              <a:rPr lang="en-GB" sz="1200" dirty="0"/>
              <a:t> “</a:t>
            </a:r>
            <a:r>
              <a:rPr lang="en-GB" sz="1200" dirty="0" err="1"/>
              <a:t>tilstandsinformasjon</a:t>
            </a:r>
            <a:r>
              <a:rPr lang="en-GB" sz="1200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nb-NO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9D52DA-93E4-4A88-9377-FA3C65963137}"/>
              </a:ext>
            </a:extLst>
          </p:cNvPr>
          <p:cNvSpPr/>
          <p:nvPr/>
        </p:nvSpPr>
        <p:spPr>
          <a:xfrm>
            <a:off x="3904452" y="2615018"/>
            <a:ext cx="2076176" cy="86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AppController</a:t>
            </a:r>
            <a:r>
              <a:rPr lang="en-GB" sz="1200" dirty="0"/>
              <a:t>.</a:t>
            </a:r>
          </a:p>
          <a:p>
            <a:pPr algn="ctr"/>
            <a:r>
              <a:rPr lang="en-GB" sz="1200" dirty="0" err="1"/>
              <a:t>GetData</a:t>
            </a:r>
            <a:endParaRPr lang="en-GB" sz="1200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EF232F9-C748-4CCA-8ABE-B8E4736FC6AA}"/>
              </a:ext>
            </a:extLst>
          </p:cNvPr>
          <p:cNvSpPr/>
          <p:nvPr/>
        </p:nvSpPr>
        <p:spPr>
          <a:xfrm>
            <a:off x="7741069" y="3707444"/>
            <a:ext cx="2358639" cy="26961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Instans</a:t>
            </a:r>
            <a:r>
              <a:rPr lang="en-GB" sz="1200" dirty="0"/>
              <a:t>-data</a:t>
            </a:r>
          </a:p>
          <a:p>
            <a:pPr algn="ctr"/>
            <a:r>
              <a:rPr lang="en-GB" sz="1200" dirty="0" err="1"/>
              <a:t>skjemapp</a:t>
            </a:r>
            <a:r>
              <a:rPr lang="en-GB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Metadata (data value): </a:t>
            </a:r>
            <a:r>
              <a:rPr lang="en-GB" sz="1200" dirty="0" err="1"/>
              <a:t>Arving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Preutfylling</a:t>
            </a:r>
            <a:r>
              <a:rPr lang="en-GB" sz="1200" dirty="0"/>
              <a:t> (</a:t>
            </a:r>
            <a:r>
              <a:rPr lang="en-GB" sz="1200" dirty="0" err="1"/>
              <a:t>avdød</a:t>
            </a:r>
            <a:r>
              <a:rPr lang="en-GB" sz="1200" dirty="0"/>
              <a:t> </a:t>
            </a:r>
            <a:r>
              <a:rPr lang="en-GB" sz="1200" dirty="0" err="1"/>
              <a:t>osv</a:t>
            </a:r>
            <a:r>
              <a:rPr lang="en-GB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Øvrige</a:t>
            </a:r>
            <a:r>
              <a:rPr lang="en-GB" sz="1200" dirty="0"/>
              <a:t> </a:t>
            </a:r>
            <a:r>
              <a:rPr lang="en-GB" sz="1200" dirty="0" err="1"/>
              <a:t>skjemadata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nb-NO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B0243-E6BE-47F2-A508-D4EC55B7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54" y="349101"/>
            <a:ext cx="1112559" cy="9242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D5CF53-6043-4445-BAF7-294D71699E8F}"/>
              </a:ext>
            </a:extLst>
          </p:cNvPr>
          <p:cNvSpPr/>
          <p:nvPr/>
        </p:nvSpPr>
        <p:spPr>
          <a:xfrm>
            <a:off x="1491465" y="2162086"/>
            <a:ext cx="4478348" cy="34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04E6C1-44F1-4381-894D-57621EDF6853}"/>
              </a:ext>
            </a:extLst>
          </p:cNvPr>
          <p:cNvCxnSpPr>
            <a:stCxn id="7" idx="2"/>
          </p:cNvCxnSpPr>
          <p:nvPr/>
        </p:nvCxnSpPr>
        <p:spPr>
          <a:xfrm flipH="1">
            <a:off x="2452643" y="1273323"/>
            <a:ext cx="2960891" cy="88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930E91-99A2-4BCD-BB1F-FC25164B4952}"/>
              </a:ext>
            </a:extLst>
          </p:cNvPr>
          <p:cNvCxnSpPr>
            <a:stCxn id="4" idx="1"/>
            <a:endCxn id="3" idx="2"/>
          </p:cNvCxnSpPr>
          <p:nvPr/>
        </p:nvCxnSpPr>
        <p:spPr>
          <a:xfrm flipH="1" flipV="1">
            <a:off x="2529553" y="3478144"/>
            <a:ext cx="1170774" cy="22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FA742E-EBD4-433B-A1B8-66F3B036FEEF}"/>
              </a:ext>
            </a:extLst>
          </p:cNvPr>
          <p:cNvSpPr/>
          <p:nvPr/>
        </p:nvSpPr>
        <p:spPr>
          <a:xfrm>
            <a:off x="6626068" y="2630682"/>
            <a:ext cx="4478348" cy="86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3492B3-9C22-40E8-A510-906689433814}"/>
              </a:ext>
            </a:extLst>
          </p:cNvPr>
          <p:cNvSpPr/>
          <p:nvPr/>
        </p:nvSpPr>
        <p:spPr>
          <a:xfrm>
            <a:off x="6626068" y="2177750"/>
            <a:ext cx="4478348" cy="341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GUI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33D57A-587E-41C8-8674-D39EEA9DE0B1}"/>
              </a:ext>
            </a:extLst>
          </p:cNvPr>
          <p:cNvCxnSpPr>
            <a:endCxn id="3" idx="0"/>
          </p:cNvCxnSpPr>
          <p:nvPr/>
        </p:nvCxnSpPr>
        <p:spPr>
          <a:xfrm>
            <a:off x="2521007" y="2162086"/>
            <a:ext cx="8546" cy="45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3C8FEA-32F6-4E83-8DC6-106E7ABBA5BD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931492" y="3042303"/>
            <a:ext cx="559973" cy="4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B5EEE2-6B89-4796-AE3F-14DD791BA371}"/>
              </a:ext>
            </a:extLst>
          </p:cNvPr>
          <p:cNvCxnSpPr/>
          <p:nvPr/>
        </p:nvCxnSpPr>
        <p:spPr>
          <a:xfrm flipV="1">
            <a:off x="931492" y="982766"/>
            <a:ext cx="0" cy="205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18BA09-4E9E-4307-9CB6-E8D9C7F0346F}"/>
              </a:ext>
            </a:extLst>
          </p:cNvPr>
          <p:cNvCxnSpPr/>
          <p:nvPr/>
        </p:nvCxnSpPr>
        <p:spPr>
          <a:xfrm>
            <a:off x="931492" y="982766"/>
            <a:ext cx="721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D3AC25-F8E9-431B-915D-DBF95A4A445D}"/>
              </a:ext>
            </a:extLst>
          </p:cNvPr>
          <p:cNvCxnSpPr/>
          <p:nvPr/>
        </p:nvCxnSpPr>
        <p:spPr>
          <a:xfrm>
            <a:off x="8084321" y="982766"/>
            <a:ext cx="0" cy="163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C6A386-F818-4248-B64A-A09B3DBF3A1E}"/>
              </a:ext>
            </a:extLst>
          </p:cNvPr>
          <p:cNvCxnSpPr>
            <a:stCxn id="7" idx="2"/>
          </p:cNvCxnSpPr>
          <p:nvPr/>
        </p:nvCxnSpPr>
        <p:spPr>
          <a:xfrm flipH="1">
            <a:off x="5127477" y="1273323"/>
            <a:ext cx="286057" cy="88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A08589-5A7E-4F7A-BAFB-5C77CA66A4EC}"/>
              </a:ext>
            </a:extLst>
          </p:cNvPr>
          <p:cNvCxnSpPr/>
          <p:nvPr/>
        </p:nvCxnSpPr>
        <p:spPr>
          <a:xfrm>
            <a:off x="5127477" y="2519590"/>
            <a:ext cx="0" cy="9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F63A8-FE80-4A42-9504-8F2D817CCCAB}"/>
              </a:ext>
            </a:extLst>
          </p:cNvPr>
          <p:cNvCxnSpPr>
            <a:stCxn id="6" idx="1"/>
            <a:endCxn id="5" idx="2"/>
          </p:cNvCxnSpPr>
          <p:nvPr/>
        </p:nvCxnSpPr>
        <p:spPr>
          <a:xfrm flipH="1" flipV="1">
            <a:off x="4942540" y="3478144"/>
            <a:ext cx="3977849" cy="22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51AF9-D11E-4072-8CC2-8CCD494377AA}"/>
              </a:ext>
            </a:extLst>
          </p:cNvPr>
          <p:cNvCxnSpPr/>
          <p:nvPr/>
        </p:nvCxnSpPr>
        <p:spPr>
          <a:xfrm flipV="1">
            <a:off x="4738415" y="2519590"/>
            <a:ext cx="0" cy="9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422BCB-9D08-482C-A8F9-0FEDBA8A1EC5}"/>
              </a:ext>
            </a:extLst>
          </p:cNvPr>
          <p:cNvSpPr txBox="1"/>
          <p:nvPr/>
        </p:nvSpPr>
        <p:spPr>
          <a:xfrm>
            <a:off x="1315826" y="4493816"/>
            <a:ext cx="784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Hoved</a:t>
            </a:r>
            <a:r>
              <a:rPr lang="en-GB" sz="1600" dirty="0"/>
              <a:t>-</a:t>
            </a:r>
          </a:p>
          <a:p>
            <a:r>
              <a:rPr lang="en-GB" sz="1600" dirty="0"/>
              <a:t>app</a:t>
            </a:r>
            <a:endParaRPr lang="nb-NO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DB0C17-45E5-478A-B4B0-107D9EFD7286}"/>
              </a:ext>
            </a:extLst>
          </p:cNvPr>
          <p:cNvSpPr txBox="1"/>
          <p:nvPr/>
        </p:nvSpPr>
        <p:spPr>
          <a:xfrm>
            <a:off x="6518796" y="4483845"/>
            <a:ext cx="848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Skjema</a:t>
            </a:r>
            <a:r>
              <a:rPr lang="en-GB" sz="1600" dirty="0"/>
              <a:t>-</a:t>
            </a:r>
          </a:p>
          <a:p>
            <a:r>
              <a:rPr lang="en-GB" sz="1600" dirty="0"/>
              <a:t>app</a:t>
            </a:r>
            <a:endParaRPr lang="nb-NO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E444BE-661D-4FAB-9601-DD3C4EE49186}"/>
              </a:ext>
            </a:extLst>
          </p:cNvPr>
          <p:cNvCxnSpPr/>
          <p:nvPr/>
        </p:nvCxnSpPr>
        <p:spPr>
          <a:xfrm flipV="1">
            <a:off x="7367105" y="2535254"/>
            <a:ext cx="0" cy="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66E7D6-ECC4-42B7-BEE3-DE9493E8285E}"/>
              </a:ext>
            </a:extLst>
          </p:cNvPr>
          <p:cNvCxnSpPr/>
          <p:nvPr/>
        </p:nvCxnSpPr>
        <p:spPr>
          <a:xfrm flipH="1" flipV="1">
            <a:off x="5794049" y="1273323"/>
            <a:ext cx="1573056" cy="888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72B9CC-562F-444F-BAE3-06F5940FD8E2}"/>
              </a:ext>
            </a:extLst>
          </p:cNvPr>
          <p:cNvCxnSpPr>
            <a:stCxn id="3" idx="2"/>
          </p:cNvCxnSpPr>
          <p:nvPr/>
        </p:nvCxnSpPr>
        <p:spPr>
          <a:xfrm>
            <a:off x="2529553" y="3478144"/>
            <a:ext cx="5211516" cy="73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8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Henning Normann</dc:creator>
  <cp:lastModifiedBy>Henning Normann</cp:lastModifiedBy>
  <cp:revision>1</cp:revision>
  <dcterms:created xsi:type="dcterms:W3CDTF">2021-11-26T11:47:00Z</dcterms:created>
  <dcterms:modified xsi:type="dcterms:W3CDTF">2022-02-17T14:22:02Z</dcterms:modified>
</cp:coreProperties>
</file>